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B881-C4F4-4DA5-9CBD-0AD0079C1CFD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_20200718_1751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142999" y="-1143002"/>
            <a:ext cx="6858002" cy="9144000"/>
          </a:xfrm>
        </p:spPr>
      </p:pic>
      <p:sp>
        <p:nvSpPr>
          <p:cNvPr id="5" name="Rectangle 4"/>
          <p:cNvSpPr/>
          <p:nvPr/>
        </p:nvSpPr>
        <p:spPr>
          <a:xfrm>
            <a:off x="5867400" y="28956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داخلها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2819400"/>
            <a:ext cx="1066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ثمينة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81800" y="31242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لينال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1148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ناعم أو لين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29400" y="59436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انتهت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67200" y="58674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خاسرًا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91200" y="55626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نوم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05200" y="3505200"/>
            <a:ext cx="1295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ساعطيك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6</cp:revision>
  <dcterms:created xsi:type="dcterms:W3CDTF">2020-07-16T06:59:27Z</dcterms:created>
  <dcterms:modified xsi:type="dcterms:W3CDTF">2021-10-13T09:58:38Z</dcterms:modified>
</cp:coreProperties>
</file>