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252" y="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5B881-C4F4-4DA5-9CBD-0AD0079C1CFD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3F95F-507E-44B8-9F84-2AFC144B2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MG_20200718_1900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48400" y="2971800"/>
            <a:ext cx="7239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انتهى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48400" y="2590800"/>
            <a:ext cx="7239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نال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2209800"/>
            <a:ext cx="7239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ثمين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48400" y="1905000"/>
            <a:ext cx="7239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JO" dirty="0" smtClean="0"/>
              <a:t>باطن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19800" y="3733800"/>
            <a:ext cx="9525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لين ناعم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48400" y="3352800"/>
            <a:ext cx="7239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أعان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581400" y="5029200"/>
            <a:ext cx="25146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3581400" y="5029200"/>
            <a:ext cx="2819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962400" y="5715000"/>
            <a:ext cx="2667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276600" y="5867400"/>
            <a:ext cx="31242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G_20200718_1900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629400"/>
          </a:xfrm>
        </p:spPr>
      </p:pic>
      <p:sp>
        <p:nvSpPr>
          <p:cNvPr id="5" name="Oval 4"/>
          <p:cNvSpPr/>
          <p:nvPr/>
        </p:nvSpPr>
        <p:spPr>
          <a:xfrm>
            <a:off x="6629400" y="3429000"/>
            <a:ext cx="3810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477000" y="5486400"/>
            <a:ext cx="5334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7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12</cp:revision>
  <dcterms:created xsi:type="dcterms:W3CDTF">2020-07-16T06:59:27Z</dcterms:created>
  <dcterms:modified xsi:type="dcterms:W3CDTF">2021-10-14T09:56:31Z</dcterms:modified>
</cp:coreProperties>
</file>