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63DA64-1FE1-4BE8-8359-76DA6C45E1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D4556E-D5AA-4478-B094-847B160F4E78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القيادة الهاشمية الحكيمة</a:t>
          </a:r>
          <a:endParaRPr lang="en-US" dirty="0"/>
        </a:p>
      </dgm:t>
    </dgm:pt>
    <dgm:pt modelId="{96B3CEA8-E0E3-4740-8C64-5CD3C993DC54}" type="parTrans" cxnId="{A52178D8-E101-481C-8D10-7CD9E2891292}">
      <dgm:prSet/>
      <dgm:spPr/>
      <dgm:t>
        <a:bodyPr/>
        <a:lstStyle/>
        <a:p>
          <a:endParaRPr lang="en-US"/>
        </a:p>
      </dgm:t>
    </dgm:pt>
    <dgm:pt modelId="{63516297-5275-4798-A746-88F240C68184}" type="sibTrans" cxnId="{A52178D8-E101-481C-8D10-7CD9E2891292}">
      <dgm:prSet/>
      <dgm:spPr/>
      <dgm:t>
        <a:bodyPr/>
        <a:lstStyle/>
        <a:p>
          <a:endParaRPr lang="en-US"/>
        </a:p>
      </dgm:t>
    </dgm:pt>
    <dgm:pt modelId="{7898A740-331D-4DAA-8D7C-A7D39D63958C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القوات المسلحة الأردنية</a:t>
          </a:r>
          <a:endParaRPr lang="en-US" dirty="0"/>
        </a:p>
      </dgm:t>
    </dgm:pt>
    <dgm:pt modelId="{E6AB8984-9F03-4C6F-B6F6-1C80CDC96F47}" type="parTrans" cxnId="{C7D0BFC3-72BC-40EF-8752-B74422DF39F1}">
      <dgm:prSet/>
      <dgm:spPr/>
      <dgm:t>
        <a:bodyPr/>
        <a:lstStyle/>
        <a:p>
          <a:endParaRPr lang="en-US"/>
        </a:p>
      </dgm:t>
    </dgm:pt>
    <dgm:pt modelId="{2CE69EE0-7689-4AEE-97C9-D57C6D83A5BA}" type="sibTrans" cxnId="{C7D0BFC3-72BC-40EF-8752-B74422DF39F1}">
      <dgm:prSet/>
      <dgm:spPr/>
      <dgm:t>
        <a:bodyPr/>
        <a:lstStyle/>
        <a:p>
          <a:endParaRPr lang="en-US"/>
        </a:p>
      </dgm:t>
    </dgm:pt>
    <dgm:pt modelId="{2E28CCA0-5E5E-4391-A22C-4A10C9B793EE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/>
            <a:t>الوحدة الوطنية</a:t>
          </a:r>
          <a:endParaRPr lang="en-US" dirty="0"/>
        </a:p>
      </dgm:t>
    </dgm:pt>
    <dgm:pt modelId="{10D21632-A424-40FE-81E8-6DB1B229E77F}" type="parTrans" cxnId="{F6787FD8-7023-4CB0-B5BC-7C9520C42754}">
      <dgm:prSet/>
      <dgm:spPr/>
      <dgm:t>
        <a:bodyPr/>
        <a:lstStyle/>
        <a:p>
          <a:endParaRPr lang="en-US"/>
        </a:p>
      </dgm:t>
    </dgm:pt>
    <dgm:pt modelId="{4B161569-DEF8-420C-A7DE-3618AABE0781}" type="sibTrans" cxnId="{F6787FD8-7023-4CB0-B5BC-7C9520C42754}">
      <dgm:prSet/>
      <dgm:spPr/>
      <dgm:t>
        <a:bodyPr/>
        <a:lstStyle/>
        <a:p>
          <a:endParaRPr lang="en-US"/>
        </a:p>
      </dgm:t>
    </dgm:pt>
    <dgm:pt modelId="{84B8ABB5-95AD-4BFE-BD16-D6B82E88DDD0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وعي المواطن وثقته بقيادته</a:t>
          </a:r>
          <a:endParaRPr lang="en-US" dirty="0"/>
        </a:p>
      </dgm:t>
    </dgm:pt>
    <dgm:pt modelId="{0AD27B5A-4B52-46FE-A523-211548814ABE}" type="parTrans" cxnId="{BC7C2764-B5EF-41E2-9C51-1DBBFE26FBBF}">
      <dgm:prSet/>
      <dgm:spPr/>
      <dgm:t>
        <a:bodyPr/>
        <a:lstStyle/>
        <a:p>
          <a:endParaRPr lang="en-US"/>
        </a:p>
      </dgm:t>
    </dgm:pt>
    <dgm:pt modelId="{4E25C52E-51A9-467E-9542-FD1628A2A20E}" type="sibTrans" cxnId="{BC7C2764-B5EF-41E2-9C51-1DBBFE26FBBF}">
      <dgm:prSet/>
      <dgm:spPr/>
      <dgm:t>
        <a:bodyPr/>
        <a:lstStyle/>
        <a:p>
          <a:endParaRPr lang="en-US"/>
        </a:p>
      </dgm:t>
    </dgm:pt>
    <dgm:pt modelId="{4B07570A-9F32-4CE7-AFE7-68123201DE44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الإرث الحضاري والتاريخ الوطني الأردني</a:t>
          </a:r>
          <a:endParaRPr lang="en-US" dirty="0"/>
        </a:p>
      </dgm:t>
    </dgm:pt>
    <dgm:pt modelId="{2F431774-A841-49C4-B708-E35843B00ECC}" type="parTrans" cxnId="{38FC0C10-8301-495F-81B3-F5192818F444}">
      <dgm:prSet/>
      <dgm:spPr/>
      <dgm:t>
        <a:bodyPr/>
        <a:lstStyle/>
        <a:p>
          <a:endParaRPr lang="en-US"/>
        </a:p>
      </dgm:t>
    </dgm:pt>
    <dgm:pt modelId="{596ACA41-6072-4A62-92AB-59B724BA5E29}" type="sibTrans" cxnId="{38FC0C10-8301-495F-81B3-F5192818F444}">
      <dgm:prSet/>
      <dgm:spPr/>
      <dgm:t>
        <a:bodyPr/>
        <a:lstStyle/>
        <a:p>
          <a:endParaRPr lang="en-US"/>
        </a:p>
      </dgm:t>
    </dgm:pt>
    <dgm:pt modelId="{5B790009-FE04-488F-82DD-9971E06802AF}" type="pres">
      <dgm:prSet presAssocID="{0A63DA64-1FE1-4BE8-8359-76DA6C45E11A}" presName="cycle" presStyleCnt="0">
        <dgm:presLayoutVars>
          <dgm:dir/>
          <dgm:resizeHandles val="exact"/>
        </dgm:presLayoutVars>
      </dgm:prSet>
      <dgm:spPr/>
    </dgm:pt>
    <dgm:pt modelId="{6AAFC110-3BC0-498C-A473-3FAE93BBBAAF}" type="pres">
      <dgm:prSet presAssocID="{D0D4556E-D5AA-4478-B094-847B160F4E78}" presName="node" presStyleLbl="node1" presStyleIdx="0" presStyleCnt="5" custScaleX="178759">
        <dgm:presLayoutVars>
          <dgm:bulletEnabled val="1"/>
        </dgm:presLayoutVars>
      </dgm:prSet>
      <dgm:spPr/>
    </dgm:pt>
    <dgm:pt modelId="{39797140-8B63-4F17-9F41-677B0F1EB7A9}" type="pres">
      <dgm:prSet presAssocID="{D0D4556E-D5AA-4478-B094-847B160F4E78}" presName="spNode" presStyleCnt="0"/>
      <dgm:spPr/>
    </dgm:pt>
    <dgm:pt modelId="{46EB1832-B809-4E8A-891F-DA3028AAD138}" type="pres">
      <dgm:prSet presAssocID="{63516297-5275-4798-A746-88F240C68184}" presName="sibTrans" presStyleLbl="sibTrans1D1" presStyleIdx="0" presStyleCnt="5"/>
      <dgm:spPr/>
    </dgm:pt>
    <dgm:pt modelId="{92CDB4F7-C146-407A-B989-DFB2BD83CBEE}" type="pres">
      <dgm:prSet presAssocID="{7898A740-331D-4DAA-8D7C-A7D39D63958C}" presName="node" presStyleLbl="node1" presStyleIdx="1" presStyleCnt="5" custScaleX="151353" custScaleY="122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4D11D-2765-4710-AC13-14D6B960A871}" type="pres">
      <dgm:prSet presAssocID="{7898A740-331D-4DAA-8D7C-A7D39D63958C}" presName="spNode" presStyleCnt="0"/>
      <dgm:spPr/>
    </dgm:pt>
    <dgm:pt modelId="{10EC517C-003B-49EB-B88E-DE520A2F70E0}" type="pres">
      <dgm:prSet presAssocID="{2CE69EE0-7689-4AEE-97C9-D57C6D83A5BA}" presName="sibTrans" presStyleLbl="sibTrans1D1" presStyleIdx="1" presStyleCnt="5"/>
      <dgm:spPr/>
    </dgm:pt>
    <dgm:pt modelId="{B9A0F7FA-F773-418A-A128-B63C9EEA9D63}" type="pres">
      <dgm:prSet presAssocID="{2E28CCA0-5E5E-4391-A22C-4A10C9B793EE}" presName="node" presStyleLbl="node1" presStyleIdx="2" presStyleCnt="5" custScaleX="153531" custRadScaleRad="98457" custRadScaleInc="-22373">
        <dgm:presLayoutVars>
          <dgm:bulletEnabled val="1"/>
        </dgm:presLayoutVars>
      </dgm:prSet>
      <dgm:spPr/>
    </dgm:pt>
    <dgm:pt modelId="{C9C5A1D8-DA77-45EF-A694-4BED2380794A}" type="pres">
      <dgm:prSet presAssocID="{2E28CCA0-5E5E-4391-A22C-4A10C9B793EE}" presName="spNode" presStyleCnt="0"/>
      <dgm:spPr/>
    </dgm:pt>
    <dgm:pt modelId="{BDF8EDC5-4A7B-4ED3-B1FC-A809C95D5EF7}" type="pres">
      <dgm:prSet presAssocID="{4B161569-DEF8-420C-A7DE-3618AABE0781}" presName="sibTrans" presStyleLbl="sibTrans1D1" presStyleIdx="2" presStyleCnt="5"/>
      <dgm:spPr/>
    </dgm:pt>
    <dgm:pt modelId="{F80D24C3-D78B-4808-81A7-82CB8EA4F341}" type="pres">
      <dgm:prSet presAssocID="{84B8ABB5-95AD-4BFE-BD16-D6B82E88DDD0}" presName="node" presStyleLbl="node1" presStyleIdx="3" presStyleCnt="5" custScaleX="173587" custRadScaleRad="105138" custRadScaleInc="38959">
        <dgm:presLayoutVars>
          <dgm:bulletEnabled val="1"/>
        </dgm:presLayoutVars>
      </dgm:prSet>
      <dgm:spPr/>
    </dgm:pt>
    <dgm:pt modelId="{7C56A971-E711-4223-B079-462BE1350DE0}" type="pres">
      <dgm:prSet presAssocID="{84B8ABB5-95AD-4BFE-BD16-D6B82E88DDD0}" presName="spNode" presStyleCnt="0"/>
      <dgm:spPr/>
    </dgm:pt>
    <dgm:pt modelId="{D3E7F65F-CDB0-4BC4-ADC8-01D15D82C2A0}" type="pres">
      <dgm:prSet presAssocID="{4E25C52E-51A9-467E-9542-FD1628A2A20E}" presName="sibTrans" presStyleLbl="sibTrans1D1" presStyleIdx="3" presStyleCnt="5"/>
      <dgm:spPr/>
    </dgm:pt>
    <dgm:pt modelId="{B9C7E335-16C3-44D4-8F5B-C8871322B3C1}" type="pres">
      <dgm:prSet presAssocID="{4B07570A-9F32-4CE7-AFE7-68123201DE44}" presName="node" presStyleLbl="node1" presStyleIdx="4" presStyleCnt="5" custScaleX="180268" custScaleY="127273">
        <dgm:presLayoutVars>
          <dgm:bulletEnabled val="1"/>
        </dgm:presLayoutVars>
      </dgm:prSet>
      <dgm:spPr/>
    </dgm:pt>
    <dgm:pt modelId="{FBAC0634-C71C-411B-8A9E-4EBE4246DEF6}" type="pres">
      <dgm:prSet presAssocID="{4B07570A-9F32-4CE7-AFE7-68123201DE44}" presName="spNode" presStyleCnt="0"/>
      <dgm:spPr/>
    </dgm:pt>
    <dgm:pt modelId="{9894C592-56ED-4268-A74B-62EFB1C06EEF}" type="pres">
      <dgm:prSet presAssocID="{596ACA41-6072-4A62-92AB-59B724BA5E29}" presName="sibTrans" presStyleLbl="sibTrans1D1" presStyleIdx="4" presStyleCnt="5"/>
      <dgm:spPr/>
    </dgm:pt>
  </dgm:ptLst>
  <dgm:cxnLst>
    <dgm:cxn modelId="{C0BA362A-BB79-4C05-B9D8-236E11A79D33}" type="presOf" srcId="{596ACA41-6072-4A62-92AB-59B724BA5E29}" destId="{9894C592-56ED-4268-A74B-62EFB1C06EEF}" srcOrd="0" destOrd="0" presId="urn:microsoft.com/office/officeart/2005/8/layout/cycle6"/>
    <dgm:cxn modelId="{FEA73D46-88E7-4DF1-8F34-A55A1DE68ED2}" type="presOf" srcId="{7898A740-331D-4DAA-8D7C-A7D39D63958C}" destId="{92CDB4F7-C146-407A-B989-DFB2BD83CBEE}" srcOrd="0" destOrd="0" presId="urn:microsoft.com/office/officeart/2005/8/layout/cycle6"/>
    <dgm:cxn modelId="{BC7C2764-B5EF-41E2-9C51-1DBBFE26FBBF}" srcId="{0A63DA64-1FE1-4BE8-8359-76DA6C45E11A}" destId="{84B8ABB5-95AD-4BFE-BD16-D6B82E88DDD0}" srcOrd="3" destOrd="0" parTransId="{0AD27B5A-4B52-46FE-A523-211548814ABE}" sibTransId="{4E25C52E-51A9-467E-9542-FD1628A2A20E}"/>
    <dgm:cxn modelId="{72E71DB3-3F58-4226-887E-59307C8BFCAD}" type="presOf" srcId="{2CE69EE0-7689-4AEE-97C9-D57C6D83A5BA}" destId="{10EC517C-003B-49EB-B88E-DE520A2F70E0}" srcOrd="0" destOrd="0" presId="urn:microsoft.com/office/officeart/2005/8/layout/cycle6"/>
    <dgm:cxn modelId="{CB31FC02-E896-4E97-8F52-25D710DF37A3}" type="presOf" srcId="{4B161569-DEF8-420C-A7DE-3618AABE0781}" destId="{BDF8EDC5-4A7B-4ED3-B1FC-A809C95D5EF7}" srcOrd="0" destOrd="0" presId="urn:microsoft.com/office/officeart/2005/8/layout/cycle6"/>
    <dgm:cxn modelId="{9C8A1D9D-4D5D-4AEB-AF0C-75FD37E2CE0B}" type="presOf" srcId="{0A63DA64-1FE1-4BE8-8359-76DA6C45E11A}" destId="{5B790009-FE04-488F-82DD-9971E06802AF}" srcOrd="0" destOrd="0" presId="urn:microsoft.com/office/officeart/2005/8/layout/cycle6"/>
    <dgm:cxn modelId="{112B2AB6-21E7-4883-9B06-E594EE09A3F4}" type="presOf" srcId="{84B8ABB5-95AD-4BFE-BD16-D6B82E88DDD0}" destId="{F80D24C3-D78B-4808-81A7-82CB8EA4F341}" srcOrd="0" destOrd="0" presId="urn:microsoft.com/office/officeart/2005/8/layout/cycle6"/>
    <dgm:cxn modelId="{932A9BFA-AE2D-428E-A4A0-9782487428E0}" type="presOf" srcId="{2E28CCA0-5E5E-4391-A22C-4A10C9B793EE}" destId="{B9A0F7FA-F773-418A-A128-B63C9EEA9D63}" srcOrd="0" destOrd="0" presId="urn:microsoft.com/office/officeart/2005/8/layout/cycle6"/>
    <dgm:cxn modelId="{0AAA06EE-AFF4-4AA9-BB8E-3ADC00785209}" type="presOf" srcId="{4B07570A-9F32-4CE7-AFE7-68123201DE44}" destId="{B9C7E335-16C3-44D4-8F5B-C8871322B3C1}" srcOrd="0" destOrd="0" presId="urn:microsoft.com/office/officeart/2005/8/layout/cycle6"/>
    <dgm:cxn modelId="{F6787FD8-7023-4CB0-B5BC-7C9520C42754}" srcId="{0A63DA64-1FE1-4BE8-8359-76DA6C45E11A}" destId="{2E28CCA0-5E5E-4391-A22C-4A10C9B793EE}" srcOrd="2" destOrd="0" parTransId="{10D21632-A424-40FE-81E8-6DB1B229E77F}" sibTransId="{4B161569-DEF8-420C-A7DE-3618AABE0781}"/>
    <dgm:cxn modelId="{7861C37D-54C5-40EE-A885-BBEC23B0E437}" type="presOf" srcId="{63516297-5275-4798-A746-88F240C68184}" destId="{46EB1832-B809-4E8A-891F-DA3028AAD138}" srcOrd="0" destOrd="0" presId="urn:microsoft.com/office/officeart/2005/8/layout/cycle6"/>
    <dgm:cxn modelId="{28A11122-86C1-4DB5-8F4C-ACE05CDDA79D}" type="presOf" srcId="{D0D4556E-D5AA-4478-B094-847B160F4E78}" destId="{6AAFC110-3BC0-498C-A473-3FAE93BBBAAF}" srcOrd="0" destOrd="0" presId="urn:microsoft.com/office/officeart/2005/8/layout/cycle6"/>
    <dgm:cxn modelId="{A52178D8-E101-481C-8D10-7CD9E2891292}" srcId="{0A63DA64-1FE1-4BE8-8359-76DA6C45E11A}" destId="{D0D4556E-D5AA-4478-B094-847B160F4E78}" srcOrd="0" destOrd="0" parTransId="{96B3CEA8-E0E3-4740-8C64-5CD3C993DC54}" sibTransId="{63516297-5275-4798-A746-88F240C68184}"/>
    <dgm:cxn modelId="{38FC0C10-8301-495F-81B3-F5192818F444}" srcId="{0A63DA64-1FE1-4BE8-8359-76DA6C45E11A}" destId="{4B07570A-9F32-4CE7-AFE7-68123201DE44}" srcOrd="4" destOrd="0" parTransId="{2F431774-A841-49C4-B708-E35843B00ECC}" sibTransId="{596ACA41-6072-4A62-92AB-59B724BA5E29}"/>
    <dgm:cxn modelId="{444A969E-4A53-4748-8447-D643E174BDAC}" type="presOf" srcId="{4E25C52E-51A9-467E-9542-FD1628A2A20E}" destId="{D3E7F65F-CDB0-4BC4-ADC8-01D15D82C2A0}" srcOrd="0" destOrd="0" presId="urn:microsoft.com/office/officeart/2005/8/layout/cycle6"/>
    <dgm:cxn modelId="{C7D0BFC3-72BC-40EF-8752-B74422DF39F1}" srcId="{0A63DA64-1FE1-4BE8-8359-76DA6C45E11A}" destId="{7898A740-331D-4DAA-8D7C-A7D39D63958C}" srcOrd="1" destOrd="0" parTransId="{E6AB8984-9F03-4C6F-B6F6-1C80CDC96F47}" sibTransId="{2CE69EE0-7689-4AEE-97C9-D57C6D83A5BA}"/>
    <dgm:cxn modelId="{98410F65-86BD-4894-92AD-5CFF308B20B4}" type="presParOf" srcId="{5B790009-FE04-488F-82DD-9971E06802AF}" destId="{6AAFC110-3BC0-498C-A473-3FAE93BBBAAF}" srcOrd="0" destOrd="0" presId="urn:microsoft.com/office/officeart/2005/8/layout/cycle6"/>
    <dgm:cxn modelId="{82A7CA54-EE5B-4116-B29A-FD7B9DE5A6C1}" type="presParOf" srcId="{5B790009-FE04-488F-82DD-9971E06802AF}" destId="{39797140-8B63-4F17-9F41-677B0F1EB7A9}" srcOrd="1" destOrd="0" presId="urn:microsoft.com/office/officeart/2005/8/layout/cycle6"/>
    <dgm:cxn modelId="{47150965-6A1C-4CC2-AD05-620C717F2F79}" type="presParOf" srcId="{5B790009-FE04-488F-82DD-9971E06802AF}" destId="{46EB1832-B809-4E8A-891F-DA3028AAD138}" srcOrd="2" destOrd="0" presId="urn:microsoft.com/office/officeart/2005/8/layout/cycle6"/>
    <dgm:cxn modelId="{FE053B80-8ED7-4D60-9016-30F6EE5DE2E6}" type="presParOf" srcId="{5B790009-FE04-488F-82DD-9971E06802AF}" destId="{92CDB4F7-C146-407A-B989-DFB2BD83CBEE}" srcOrd="3" destOrd="0" presId="urn:microsoft.com/office/officeart/2005/8/layout/cycle6"/>
    <dgm:cxn modelId="{07622B03-4791-4F48-8B9A-DE43C7166B24}" type="presParOf" srcId="{5B790009-FE04-488F-82DD-9971E06802AF}" destId="{D014D11D-2765-4710-AC13-14D6B960A871}" srcOrd="4" destOrd="0" presId="urn:microsoft.com/office/officeart/2005/8/layout/cycle6"/>
    <dgm:cxn modelId="{EBFEF8FA-947E-4DA7-AC1E-30C34EE277D1}" type="presParOf" srcId="{5B790009-FE04-488F-82DD-9971E06802AF}" destId="{10EC517C-003B-49EB-B88E-DE520A2F70E0}" srcOrd="5" destOrd="0" presId="urn:microsoft.com/office/officeart/2005/8/layout/cycle6"/>
    <dgm:cxn modelId="{4D76C9FE-3C00-4A61-BF33-217B51018C6D}" type="presParOf" srcId="{5B790009-FE04-488F-82DD-9971E06802AF}" destId="{B9A0F7FA-F773-418A-A128-B63C9EEA9D63}" srcOrd="6" destOrd="0" presId="urn:microsoft.com/office/officeart/2005/8/layout/cycle6"/>
    <dgm:cxn modelId="{55DE83F1-760B-427C-AF99-E239A88EFD40}" type="presParOf" srcId="{5B790009-FE04-488F-82DD-9971E06802AF}" destId="{C9C5A1D8-DA77-45EF-A694-4BED2380794A}" srcOrd="7" destOrd="0" presId="urn:microsoft.com/office/officeart/2005/8/layout/cycle6"/>
    <dgm:cxn modelId="{E173EA49-DEE3-47FE-8F24-608A6720895D}" type="presParOf" srcId="{5B790009-FE04-488F-82DD-9971E06802AF}" destId="{BDF8EDC5-4A7B-4ED3-B1FC-A809C95D5EF7}" srcOrd="8" destOrd="0" presId="urn:microsoft.com/office/officeart/2005/8/layout/cycle6"/>
    <dgm:cxn modelId="{25D5FB44-AB17-463F-9B87-76BAC6C309BC}" type="presParOf" srcId="{5B790009-FE04-488F-82DD-9971E06802AF}" destId="{F80D24C3-D78B-4808-81A7-82CB8EA4F341}" srcOrd="9" destOrd="0" presId="urn:microsoft.com/office/officeart/2005/8/layout/cycle6"/>
    <dgm:cxn modelId="{24830A0F-823A-403A-823A-048DC406BFFF}" type="presParOf" srcId="{5B790009-FE04-488F-82DD-9971E06802AF}" destId="{7C56A971-E711-4223-B079-462BE1350DE0}" srcOrd="10" destOrd="0" presId="urn:microsoft.com/office/officeart/2005/8/layout/cycle6"/>
    <dgm:cxn modelId="{17DD480A-E1C6-4F88-941B-5500153ECA3E}" type="presParOf" srcId="{5B790009-FE04-488F-82DD-9971E06802AF}" destId="{D3E7F65F-CDB0-4BC4-ADC8-01D15D82C2A0}" srcOrd="11" destOrd="0" presId="urn:microsoft.com/office/officeart/2005/8/layout/cycle6"/>
    <dgm:cxn modelId="{9624898D-FB0D-4E88-9E6D-7F5596CCC211}" type="presParOf" srcId="{5B790009-FE04-488F-82DD-9971E06802AF}" destId="{B9C7E335-16C3-44D4-8F5B-C8871322B3C1}" srcOrd="12" destOrd="0" presId="urn:microsoft.com/office/officeart/2005/8/layout/cycle6"/>
    <dgm:cxn modelId="{5F837530-67D3-4EC9-8F72-9E9788F839F4}" type="presParOf" srcId="{5B790009-FE04-488F-82DD-9971E06802AF}" destId="{FBAC0634-C71C-411B-8A9E-4EBE4246DEF6}" srcOrd="13" destOrd="0" presId="urn:microsoft.com/office/officeart/2005/8/layout/cycle6"/>
    <dgm:cxn modelId="{0576363E-3E9A-4009-BF50-ED5F6C2567FB}" type="presParOf" srcId="{5B790009-FE04-488F-82DD-9971E06802AF}" destId="{9894C592-56ED-4268-A74B-62EFB1C06EE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FC110-3BC0-498C-A473-3FAE93BBBAAF}">
      <dsp:nvSpPr>
        <dsp:cNvPr id="0" name=""/>
        <dsp:cNvSpPr/>
      </dsp:nvSpPr>
      <dsp:spPr>
        <a:xfrm>
          <a:off x="2444204" y="1359"/>
          <a:ext cx="2097108" cy="762546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القيادة الهاشمية الحكيمة</a:t>
          </a:r>
          <a:endParaRPr lang="en-US" sz="1800" kern="1200" dirty="0"/>
        </a:p>
      </dsp:txBody>
      <dsp:txXfrm>
        <a:off x="2481428" y="38583"/>
        <a:ext cx="2022660" cy="688098"/>
      </dsp:txXfrm>
    </dsp:sp>
    <dsp:sp modelId="{46EB1832-B809-4E8A-891F-DA3028AAD138}">
      <dsp:nvSpPr>
        <dsp:cNvPr id="0" name=""/>
        <dsp:cNvSpPr/>
      </dsp:nvSpPr>
      <dsp:spPr>
        <a:xfrm>
          <a:off x="1745791" y="566622"/>
          <a:ext cx="3044534" cy="3044534"/>
        </a:xfrm>
        <a:custGeom>
          <a:avLst/>
          <a:gdLst/>
          <a:ahLst/>
          <a:cxnLst/>
          <a:rect l="0" t="0" r="0" b="0"/>
          <a:pathLst>
            <a:path>
              <a:moveTo>
                <a:pt x="2274744" y="198985"/>
              </a:moveTo>
              <a:arcTo wR="1522267" hR="1522267" stAng="17977470" swAng="7650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DB4F7-C146-407A-B989-DFB2BD83CBEE}">
      <dsp:nvSpPr>
        <dsp:cNvPr id="0" name=""/>
        <dsp:cNvSpPr/>
      </dsp:nvSpPr>
      <dsp:spPr>
        <a:xfrm>
          <a:off x="4052722" y="966651"/>
          <a:ext cx="1775595" cy="935682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القوات المسلحة الأردنية</a:t>
          </a:r>
          <a:endParaRPr lang="en-US" sz="1800" kern="1200" dirty="0"/>
        </a:p>
      </dsp:txBody>
      <dsp:txXfrm>
        <a:off x="4098398" y="1012327"/>
        <a:ext cx="1684243" cy="844330"/>
      </dsp:txXfrm>
    </dsp:sp>
    <dsp:sp modelId="{10EC517C-003B-49EB-B88E-DE520A2F70E0}">
      <dsp:nvSpPr>
        <dsp:cNvPr id="0" name=""/>
        <dsp:cNvSpPr/>
      </dsp:nvSpPr>
      <dsp:spPr>
        <a:xfrm>
          <a:off x="1971148" y="335271"/>
          <a:ext cx="3044534" cy="3044534"/>
        </a:xfrm>
        <a:custGeom>
          <a:avLst/>
          <a:gdLst/>
          <a:ahLst/>
          <a:cxnLst/>
          <a:rect l="0" t="0" r="0" b="0"/>
          <a:pathLst>
            <a:path>
              <a:moveTo>
                <a:pt x="3043626" y="1574840"/>
              </a:moveTo>
              <a:arcTo wR="1522267" hR="1522267" stAng="118750" swAng="174172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0F7FA-F773-418A-A128-B63C9EEA9D63}">
      <dsp:nvSpPr>
        <dsp:cNvPr id="0" name=""/>
        <dsp:cNvSpPr/>
      </dsp:nvSpPr>
      <dsp:spPr>
        <a:xfrm>
          <a:off x="3582747" y="2648403"/>
          <a:ext cx="1801146" cy="762546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الوحدة الوطنية</a:t>
          </a:r>
          <a:endParaRPr lang="en-US" sz="1800" kern="1200" dirty="0"/>
        </a:p>
      </dsp:txBody>
      <dsp:txXfrm>
        <a:off x="3619971" y="2685627"/>
        <a:ext cx="1726698" cy="688098"/>
      </dsp:txXfrm>
    </dsp:sp>
    <dsp:sp modelId="{BDF8EDC5-4A7B-4ED3-B1FC-A809C95D5EF7}">
      <dsp:nvSpPr>
        <dsp:cNvPr id="0" name=""/>
        <dsp:cNvSpPr/>
      </dsp:nvSpPr>
      <dsp:spPr>
        <a:xfrm>
          <a:off x="1721162" y="394739"/>
          <a:ext cx="3044534" cy="3044534"/>
        </a:xfrm>
        <a:custGeom>
          <a:avLst/>
          <a:gdLst/>
          <a:ahLst/>
          <a:cxnLst/>
          <a:rect l="0" t="0" r="0" b="0"/>
          <a:pathLst>
            <a:path>
              <a:moveTo>
                <a:pt x="1855423" y="3007630"/>
              </a:moveTo>
              <a:arcTo wR="1522267" hR="1522267" stAng="4641491" swAng="14084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D24C3-D78B-4808-81A7-82CB8EA4F341}">
      <dsp:nvSpPr>
        <dsp:cNvPr id="0" name=""/>
        <dsp:cNvSpPr/>
      </dsp:nvSpPr>
      <dsp:spPr>
        <a:xfrm>
          <a:off x="1335935" y="2648400"/>
          <a:ext cx="2036433" cy="762546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وعي المواطن وثقته بقيادته</a:t>
          </a:r>
          <a:endParaRPr lang="en-US" sz="1800" kern="1200" dirty="0"/>
        </a:p>
      </dsp:txBody>
      <dsp:txXfrm>
        <a:off x="1373159" y="2685624"/>
        <a:ext cx="1961985" cy="688098"/>
      </dsp:txXfrm>
    </dsp:sp>
    <dsp:sp modelId="{D3E7F65F-CDB0-4BC4-ADC8-01D15D82C2A0}">
      <dsp:nvSpPr>
        <dsp:cNvPr id="0" name=""/>
        <dsp:cNvSpPr/>
      </dsp:nvSpPr>
      <dsp:spPr>
        <a:xfrm>
          <a:off x="1962768" y="551344"/>
          <a:ext cx="3044534" cy="3044534"/>
        </a:xfrm>
        <a:custGeom>
          <a:avLst/>
          <a:gdLst/>
          <a:ahLst/>
          <a:cxnLst/>
          <a:rect l="0" t="0" r="0" b="0"/>
          <a:pathLst>
            <a:path>
              <a:moveTo>
                <a:pt x="109924" y="2090232"/>
              </a:moveTo>
              <a:arcTo wR="1522267" hR="1522267" stAng="9485566" swAng="1645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7E335-16C3-44D4-8F5B-C8871322B3C1}">
      <dsp:nvSpPr>
        <dsp:cNvPr id="0" name=""/>
        <dsp:cNvSpPr/>
      </dsp:nvSpPr>
      <dsp:spPr>
        <a:xfrm>
          <a:off x="987590" y="949235"/>
          <a:ext cx="2114811" cy="970515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/>
            <a:t>الإرث الحضاري والتاريخ الوطني الأردني</a:t>
          </a:r>
          <a:endParaRPr lang="en-US" sz="1800" kern="1200" dirty="0"/>
        </a:p>
      </dsp:txBody>
      <dsp:txXfrm>
        <a:off x="1034967" y="996612"/>
        <a:ext cx="2020057" cy="875761"/>
      </dsp:txXfrm>
    </dsp:sp>
    <dsp:sp modelId="{9894C592-56ED-4268-A74B-62EFB1C06EEF}">
      <dsp:nvSpPr>
        <dsp:cNvPr id="0" name=""/>
        <dsp:cNvSpPr/>
      </dsp:nvSpPr>
      <dsp:spPr>
        <a:xfrm>
          <a:off x="2208126" y="559221"/>
          <a:ext cx="3044534" cy="3044534"/>
        </a:xfrm>
        <a:custGeom>
          <a:avLst/>
          <a:gdLst/>
          <a:ahLst/>
          <a:cxnLst/>
          <a:rect l="0" t="0" r="0" b="0"/>
          <a:pathLst>
            <a:path>
              <a:moveTo>
                <a:pt x="507117" y="387908"/>
              </a:moveTo>
              <a:arcTo wR="1522267" hR="1522267" stAng="13690457" swAng="6990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JO" dirty="0"/>
              <a:t> </a:t>
            </a:r>
            <a:r>
              <a:rPr lang="ar-JO" dirty="0" smtClean="0"/>
              <a:t> </a:t>
            </a:r>
            <a:r>
              <a:rPr lang="ar-JO" dirty="0"/>
              <a:t>الدولة </a:t>
            </a:r>
            <a:r>
              <a:rPr lang="ar-JO" dirty="0" smtClean="0"/>
              <a:t>الأردنية: النشأة وعناصر القوة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>
              <a:hlinkClick r:id="rId2" action="ppaction://hlinksldjump"/>
            </a:endParaRPr>
          </a:p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</a:t>
            </a:r>
            <a:r>
              <a:rPr lang="ar-JO" dirty="0"/>
              <a:t>نشأة الدولة </a:t>
            </a:r>
            <a:r>
              <a:rPr lang="ar-JO" dirty="0" smtClean="0"/>
              <a:t>الأردنية</a:t>
            </a:r>
            <a:endParaRPr lang="ar-JO" dirty="0" smtClean="0"/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</a:t>
            </a:r>
            <a:r>
              <a:rPr lang="ar-JO" dirty="0" smtClean="0"/>
              <a:t>عناصر قوة الدولة الأردنية</a:t>
            </a:r>
            <a:endParaRPr lang="ar-JO" dirty="0" smtClean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الثورة العربية الكبرى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الثورة العربية الكبرى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قائدها</a:t>
            </a:r>
            <a:r>
              <a:rPr lang="ar-JO" dirty="0" smtClean="0"/>
              <a:t>: الشريف الحسين بن علي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تاريخ حدوثها</a:t>
            </a:r>
            <a:r>
              <a:rPr lang="ar-JO" dirty="0" smtClean="0"/>
              <a:t>: 10/حزيران/1916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سبب انطلاقها</a:t>
            </a:r>
            <a:r>
              <a:rPr lang="ar-JO" dirty="0" smtClean="0"/>
              <a:t>: </a:t>
            </a:r>
            <a:r>
              <a:rPr lang="ar-JO" dirty="0" smtClean="0"/>
              <a:t>من أجل الاستقلال والسيادة العربية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أبناء الشريف الحسين: </a:t>
            </a:r>
            <a:r>
              <a:rPr lang="ar-JO" dirty="0" smtClean="0"/>
              <a:t>الأمير فيصل، الأمير عبد الله، الأمير علي والأمير زيد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أهم إنجازات الثورة : </a:t>
            </a:r>
            <a:r>
              <a:rPr lang="ar-JO" dirty="0" smtClean="0"/>
              <a:t>تأسيس إمارة شرق الأردن.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89" y="1846763"/>
            <a:ext cx="3161211" cy="17672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79" y="4245430"/>
            <a:ext cx="4376057" cy="177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نشأة الدولة الأردنية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 </a:t>
            </a:r>
            <a:r>
              <a:rPr lang="ar-JO" dirty="0" smtClean="0">
                <a:solidFill>
                  <a:schemeClr val="tx1"/>
                </a:solidFill>
              </a:rPr>
              <a:t>مؤسس إمارة شرق الأردن </a:t>
            </a:r>
            <a:r>
              <a:rPr lang="ar-JO" dirty="0" smtClean="0">
                <a:solidFill>
                  <a:srgbClr val="FF0000"/>
                </a:solidFill>
              </a:rPr>
              <a:t>هو الأمير عبد الله بن الشريف الحسين بن علي</a:t>
            </a:r>
            <a:r>
              <a:rPr lang="ar-JO" dirty="0">
                <a:solidFill>
                  <a:srgbClr val="FF0000"/>
                </a:solidFill>
              </a:rPr>
              <a:t>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وصل الأمير عبد الله إلى معان بعد انطلاق الثورة العربية الكبرى ثم انتقل إلى عمان حيث أسس إمارة شرق الأردن عام </a:t>
            </a:r>
            <a:r>
              <a:rPr lang="ar-JO" dirty="0" smtClean="0">
                <a:solidFill>
                  <a:srgbClr val="FF0000"/>
                </a:solidFill>
              </a:rPr>
              <a:t>1921 م 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/>
              <a:t>عرفت إمارة شرق الأردن باسم </a:t>
            </a:r>
            <a:r>
              <a:rPr lang="ar-JO" dirty="0" smtClean="0">
                <a:solidFill>
                  <a:srgbClr val="FF0000"/>
                </a:solidFill>
              </a:rPr>
              <a:t>حكومة </a:t>
            </a:r>
            <a:r>
              <a:rPr lang="ar-JO" dirty="0" smtClean="0">
                <a:solidFill>
                  <a:srgbClr val="FF0000"/>
                </a:solidFill>
              </a:rPr>
              <a:t>شرقي الأردن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وخضعت للانتداب البريطاني حيث يعد الانتداب أحد أشكال الاستعمار 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ما المقصود</a:t>
            </a:r>
            <a:r>
              <a:rPr lang="ar-JO" dirty="0" smtClean="0"/>
              <a:t> بالانتداب؟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هو نظام وضعته الدول الاستعمارية الكبرى كوصاية على الدول الضعيفة او الناشئة جديدا 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8105372" y="590733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متى ؟</a:t>
            </a:r>
            <a:endParaRPr lang="en-US" dirty="0"/>
          </a:p>
        </p:txBody>
      </p:sp>
      <p:pic>
        <p:nvPicPr>
          <p:cNvPr id="12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63" y="4645746"/>
            <a:ext cx="649368" cy="4819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82" y="2827111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نشأة الدولة الأردنية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سعى </a:t>
            </a:r>
            <a:r>
              <a:rPr lang="ar-JO" dirty="0" smtClean="0"/>
              <a:t>الامير عبد الله </a:t>
            </a:r>
            <a:r>
              <a:rPr lang="ar-JO" dirty="0" smtClean="0"/>
              <a:t>بن الشريف الحسين لنيل الاستقلال، لأن التحرر لا يكون إلا بالاستقلال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أعلن </a:t>
            </a:r>
            <a:r>
              <a:rPr lang="ar-JO" dirty="0" smtClean="0">
                <a:solidFill>
                  <a:srgbClr val="0070C0"/>
                </a:solidFill>
              </a:rPr>
              <a:t>استقلال الوطن في 25/أيار/1946م 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وسميت إمارة شرقي الاردن بالمملكة </a:t>
            </a:r>
            <a:r>
              <a:rPr lang="ar-JO" dirty="0" smtClean="0">
                <a:solidFill>
                  <a:srgbClr val="0070C0"/>
                </a:solidFill>
              </a:rPr>
              <a:t>الأردنية الهاشمية 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والمناداة </a:t>
            </a:r>
            <a:r>
              <a:rPr lang="ar-JO" dirty="0" smtClean="0">
                <a:solidFill>
                  <a:srgbClr val="0070C0"/>
                </a:solidFill>
              </a:rPr>
              <a:t>بالأمير عبد الله ملكا دستوريا عليها.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500597" y="2315116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متى</a:t>
            </a:r>
            <a:r>
              <a:rPr lang="ar-JO" dirty="0" smtClean="0"/>
              <a:t> </a:t>
            </a:r>
            <a:r>
              <a:rPr lang="ar-JO" dirty="0" smtClean="0"/>
              <a:t>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63" y="3316292"/>
            <a:ext cx="3561805" cy="25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عناصر قوة الدولة الأردنية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تتجسد عناصر قوة الدولة الأردنية في مؤسسة العرش المتمثلة بالحكم الهاشمي، وتتمثل عناصر قوة الدولة الأردنية في</a:t>
            </a:r>
            <a:r>
              <a:rPr lang="ar-JO" dirty="0" smtClean="0"/>
              <a:t> 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8612777" y="551288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57475263"/>
              </p:ext>
            </p:extLst>
          </p:nvPr>
        </p:nvGraphicFramePr>
        <p:xfrm>
          <a:off x="2032000" y="2569029"/>
          <a:ext cx="6815909" cy="356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234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الدولة الأردنية: النشأة وعناصر القوة</vt:lpstr>
      <vt:lpstr>الثورة العربية الكبرى </vt:lpstr>
      <vt:lpstr>نشأة الدولة الأردنية</vt:lpstr>
      <vt:lpstr>نشأة الدولة الأردنية</vt:lpstr>
      <vt:lpstr>عناصر قوة الدولة الأردنية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Admin</cp:lastModifiedBy>
  <cp:revision>80</cp:revision>
  <dcterms:created xsi:type="dcterms:W3CDTF">2020-06-28T05:54:10Z</dcterms:created>
  <dcterms:modified xsi:type="dcterms:W3CDTF">2020-09-13T18:46:53Z</dcterms:modified>
</cp:coreProperties>
</file>