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57" r:id="rId4"/>
    <p:sldId id="271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10/24/2022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 smtClean="0"/>
              <a:t>الإنجازات في وطني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>
              <a:hlinkClick r:id="rId2" action="ppaction://hlinksldjump"/>
            </a:endParaRPr>
          </a:p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</a:t>
            </a:r>
            <a:r>
              <a:rPr lang="ar-JO" dirty="0"/>
              <a:t>نشأة الدولة </a:t>
            </a:r>
            <a:r>
              <a:rPr lang="ar-JO" dirty="0" smtClean="0"/>
              <a:t>الأردنية</a:t>
            </a:r>
          </a:p>
          <a:p>
            <a:r>
              <a:rPr lang="ar-JO" dirty="0" smtClean="0">
                <a:hlinkClick r:id="rId3" action="ppaction://hlinksldjump"/>
              </a:rPr>
              <a:t>ثانيا</a:t>
            </a:r>
            <a:r>
              <a:rPr lang="ar-JO" dirty="0" smtClean="0"/>
              <a:t> : الإنجازات رغم التحديات</a:t>
            </a:r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60740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انجازات الامير عبد الله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r" rtl="1">
              <a:buNone/>
            </a:pPr>
            <a:r>
              <a:rPr lang="ar-JO" dirty="0"/>
              <a:t>إنجازات الهاشميين بعد الثورة العربية </a:t>
            </a:r>
            <a:r>
              <a:rPr lang="ar-JO" dirty="0" smtClean="0"/>
              <a:t>الكبرى عن </a:t>
            </a:r>
            <a:r>
              <a:rPr lang="ar-JO" dirty="0"/>
              <a:t>طريق قيادتهم مشروع النهضة العربية الحديثة </a:t>
            </a:r>
            <a:r>
              <a:rPr lang="ar-JO" dirty="0" smtClean="0"/>
              <a:t>و </a:t>
            </a:r>
            <a:r>
              <a:rPr lang="ar-JO" dirty="0"/>
              <a:t>كان منها بناء الدولة </a:t>
            </a:r>
            <a:r>
              <a:rPr lang="ar-JO" dirty="0" smtClean="0"/>
              <a:t>الأردنية الحديثة</a:t>
            </a:r>
            <a:endParaRPr lang="en-US" dirty="0"/>
          </a:p>
          <a:p>
            <a:pPr marL="0" indent="0" algn="r" rtl="1">
              <a:buNone/>
            </a:pPr>
            <a:r>
              <a:rPr lang="ar-JO" dirty="0" smtClean="0"/>
              <a:t>الملوك </a:t>
            </a:r>
            <a:r>
              <a:rPr lang="ar-JO" dirty="0"/>
              <a:t>الهاشميون تاريخ استلام الحكم وتاريخ نهاية الحكم؟</a:t>
            </a:r>
            <a:r>
              <a:rPr lang="ar-JO" dirty="0" smtClean="0"/>
              <a:t>: </a:t>
            </a:r>
          </a:p>
          <a:p>
            <a:pPr marL="0" indent="0" algn="r" rtl="1">
              <a:buNone/>
            </a:pPr>
            <a:r>
              <a:rPr lang="ar-JO" dirty="0" smtClean="0"/>
              <a:t>1921-1951             1951- 1952            1952- 1999       7شباط 1999</a:t>
            </a:r>
            <a:endParaRPr lang="en-US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endParaRPr lang="ar-JO" dirty="0"/>
          </a:p>
          <a:p>
            <a:pPr marL="0" indent="0" algn="r" rtl="1">
              <a:buNone/>
            </a:pPr>
            <a:r>
              <a:rPr lang="ar-JO" dirty="0" smtClean="0"/>
              <a:t>ما طبيعة نظام الحكم في المملكة الأردنية الهاشمية</a:t>
            </a:r>
            <a:r>
              <a:rPr lang="ar-JO" dirty="0" smtClean="0"/>
              <a:t>؟</a:t>
            </a:r>
          </a:p>
          <a:p>
            <a:pPr marL="0" indent="0" algn="r" rtl="1">
              <a:buNone/>
            </a:pPr>
            <a:r>
              <a:rPr lang="ar-JO" dirty="0" smtClean="0"/>
              <a:t>نيابي ملكي وراثي</a:t>
            </a: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1570265" y="2062567"/>
            <a:ext cx="1883359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7886" y="3539740"/>
            <a:ext cx="1180952" cy="141904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043506" y="3539740"/>
            <a:ext cx="1152381" cy="139047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44664" y="3539740"/>
            <a:ext cx="1161905" cy="14000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26229" y="3520692"/>
            <a:ext cx="1171429" cy="1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18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إنجازات الملك عبدالله الأول والملك طلال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في عهد الملك عبد الله الأول تم:</a:t>
            </a: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</a:t>
            </a:r>
            <a:r>
              <a:rPr lang="ar-JO" dirty="0" smtClean="0">
                <a:solidFill>
                  <a:srgbClr val="0070C0"/>
                </a:solidFill>
              </a:rPr>
              <a:t>- </a:t>
            </a:r>
            <a:r>
              <a:rPr lang="ar-JO" dirty="0" smtClean="0">
                <a:solidFill>
                  <a:srgbClr val="0070C0"/>
                </a:solidFill>
              </a:rPr>
              <a:t>تأسيس </a:t>
            </a:r>
            <a:r>
              <a:rPr lang="ar-JO" dirty="0">
                <a:solidFill>
                  <a:srgbClr val="0070C0"/>
                </a:solidFill>
              </a:rPr>
              <a:t>إمارة شرق الأردن عام 1921م في عهد الملك عبد الله </a:t>
            </a:r>
            <a:r>
              <a:rPr lang="ar-JO" dirty="0" smtClean="0">
                <a:solidFill>
                  <a:srgbClr val="0070C0"/>
                </a:solidFill>
              </a:rPr>
              <a:t>الأول</a:t>
            </a:r>
            <a:endParaRPr lang="ar-JO" dirty="0"/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</a:t>
            </a:r>
            <a:r>
              <a:rPr lang="ar-JO" dirty="0">
                <a:solidFill>
                  <a:srgbClr val="0070C0"/>
                </a:solidFill>
              </a:rPr>
              <a:t>تشكيل أول حكومة </a:t>
            </a:r>
            <a:r>
              <a:rPr lang="ar-JO" dirty="0" smtClean="0">
                <a:solidFill>
                  <a:srgbClr val="0070C0"/>
                </a:solidFill>
              </a:rPr>
              <a:t>أردنية.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</a:t>
            </a:r>
            <a:r>
              <a:rPr lang="ar-JO" dirty="0">
                <a:solidFill>
                  <a:srgbClr val="0070C0"/>
                </a:solidFill>
              </a:rPr>
              <a:t>إصدار أول دستور جديد للإمارة باسم القانون </a:t>
            </a:r>
            <a:r>
              <a:rPr lang="ar-JO" dirty="0" smtClean="0">
                <a:solidFill>
                  <a:srgbClr val="0070C0"/>
                </a:solidFill>
              </a:rPr>
              <a:t>الأساسي.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4- </a:t>
            </a:r>
            <a:r>
              <a:rPr lang="ar-JO" dirty="0">
                <a:solidFill>
                  <a:srgbClr val="0070C0"/>
                </a:solidFill>
              </a:rPr>
              <a:t>إعلان الاستقلال إمارة شرق الأردن في </a:t>
            </a:r>
            <a:r>
              <a:rPr lang="ar-JO" dirty="0" smtClean="0">
                <a:solidFill>
                  <a:srgbClr val="0070C0"/>
                </a:solidFill>
              </a:rPr>
              <a:t>25/أيار/1946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في </a:t>
            </a:r>
            <a:r>
              <a:rPr lang="ar-JO" dirty="0">
                <a:solidFill>
                  <a:srgbClr val="FF0000"/>
                </a:solidFill>
              </a:rPr>
              <a:t>عهد جلالة الملك طلال بن عبد </a:t>
            </a:r>
            <a:r>
              <a:rPr lang="ar-JO" dirty="0" smtClean="0">
                <a:solidFill>
                  <a:srgbClr val="FF0000"/>
                </a:solidFill>
              </a:rPr>
              <a:t>الله تم تعديل الدستور الأردني</a:t>
            </a:r>
          </a:p>
          <a:p>
            <a:pPr algn="r" rtl="1"/>
            <a:r>
              <a:rPr lang="ar-JO" dirty="0" smtClean="0">
                <a:solidFill>
                  <a:srgbClr val="FF0000"/>
                </a:solidFill>
              </a:rPr>
              <a:t>حكم سنة واحدة وتنحى عن الحكم لأسباب صحية</a:t>
            </a:r>
            <a:endParaRPr lang="en-US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13" y="2028743"/>
            <a:ext cx="1538424" cy="189637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18861" y="4408217"/>
            <a:ext cx="1176630" cy="1420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انجازات جلالة الملك الحسين بن طلال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الإنجازات في </a:t>
            </a:r>
            <a:r>
              <a:rPr lang="ar-JO" dirty="0">
                <a:solidFill>
                  <a:srgbClr val="0070C0"/>
                </a:solidFill>
              </a:rPr>
              <a:t>عهد جلالة الملك الحسين بن </a:t>
            </a:r>
            <a:r>
              <a:rPr lang="ar-JO" dirty="0" smtClean="0">
                <a:solidFill>
                  <a:srgbClr val="0070C0"/>
                </a:solidFill>
              </a:rPr>
              <a:t>طلال </a:t>
            </a:r>
            <a:endParaRPr lang="en-US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en-US" dirty="0" smtClean="0">
                <a:solidFill>
                  <a:srgbClr val="0070C0"/>
                </a:solidFill>
              </a:rPr>
              <a:t>1</a:t>
            </a:r>
            <a:r>
              <a:rPr lang="ar-JO" dirty="0" smtClean="0">
                <a:solidFill>
                  <a:srgbClr val="0070C0"/>
                </a:solidFill>
              </a:rPr>
              <a:t>- بنى الأردن الحديث وقام بتطويره في مختلف المجالات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الاقتصادية والعمرانية والتعليمية.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اهتم بالقوات المسلحة الأردنية فعمل على تعريب قيادة الجيش العربي.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خاض أفراد القوات المسلحة في عهده معركة الكرامة عام </a:t>
            </a:r>
            <a:r>
              <a:rPr lang="ar-JO" dirty="0" smtClean="0">
                <a:solidFill>
                  <a:srgbClr val="FF0000"/>
                </a:solidFill>
              </a:rPr>
              <a:t>1968م</a:t>
            </a:r>
            <a:r>
              <a:rPr lang="ar-JO" dirty="0" smtClean="0">
                <a:solidFill>
                  <a:srgbClr val="0070C0"/>
                </a:solidFill>
              </a:rPr>
              <a:t> وانتصروا على العدو الصهيوني</a:t>
            </a:r>
            <a:endParaRPr lang="ar-JO" dirty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chemeClr val="tx1"/>
                </a:solidFill>
              </a:rPr>
              <a:t>      </a:t>
            </a:r>
            <a:r>
              <a:rPr lang="ar-JO" dirty="0" smtClean="0">
                <a:solidFill>
                  <a:srgbClr val="FF0000"/>
                </a:solidFill>
              </a:rPr>
              <a:t>ما المقصود </a:t>
            </a:r>
            <a:r>
              <a:rPr lang="ar-JO" dirty="0" smtClean="0">
                <a:solidFill>
                  <a:schemeClr val="tx1"/>
                </a:solidFill>
              </a:rPr>
              <a:t>بتعريب قيادة الجيش العربي.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هو ان قام جلالة الملك الحسين بطرد القائد البريطاني كلوب باشا عام 1956م وتسليم قيادة الجيش العربي لقائد أردني عربي.</a:t>
            </a:r>
            <a:endParaRPr lang="ar-JO" dirty="0" smtClean="0"/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00595" y="6008914"/>
            <a:ext cx="818605" cy="53661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Explosion 1 9"/>
          <p:cNvSpPr/>
          <p:nvPr/>
        </p:nvSpPr>
        <p:spPr>
          <a:xfrm>
            <a:off x="9994394" y="599441"/>
            <a:ext cx="1288870" cy="772477"/>
          </a:xfrm>
          <a:prstGeom prst="irregularSeal1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اذكر ؟</a:t>
            </a:r>
            <a:endParaRPr lang="en-US" dirty="0"/>
          </a:p>
        </p:txBody>
      </p:sp>
      <p:pic>
        <p:nvPicPr>
          <p:cNvPr id="7" name="Content Placeholder 4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8829" y="4789714"/>
            <a:ext cx="649368" cy="48195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875" y="4493718"/>
            <a:ext cx="1678577" cy="7779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727" y="1880929"/>
            <a:ext cx="1164437" cy="1402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68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جلالة الملك عبدالله الثاني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dirty="0"/>
              <a:t>العام الذي تولى فيه جلالة الملك عبدالله الثاني مهامه الدستورية</a:t>
            </a:r>
            <a:r>
              <a:rPr lang="ar-JO" b="1" dirty="0" smtClean="0"/>
              <a:t>،</a:t>
            </a:r>
          </a:p>
          <a:p>
            <a:pPr marL="0" indent="0" algn="r" rtl="1">
              <a:buNone/>
            </a:pPr>
            <a:r>
              <a:rPr lang="ar-JO" b="1" dirty="0" smtClean="0"/>
              <a:t> </a:t>
            </a:r>
            <a:r>
              <a:rPr lang="ar-JO" b="1" dirty="0"/>
              <a:t>هو</a:t>
            </a:r>
            <a:r>
              <a:rPr lang="en-US" b="1" dirty="0"/>
              <a:t> 7</a:t>
            </a:r>
            <a:r>
              <a:rPr lang="ar-JO" b="1" dirty="0"/>
              <a:t>شباط 1999م.</a:t>
            </a:r>
            <a:endParaRPr lang="en-US" dirty="0"/>
          </a:p>
          <a:p>
            <a:pPr marL="0" indent="0" algn="r" rtl="1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لقب بالملك المعزز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 لأنه قام بتعزيز </a:t>
            </a:r>
            <a:r>
              <a:rPr lang="ar-JO" dirty="0">
                <a:solidFill>
                  <a:srgbClr val="0070C0"/>
                </a:solidFill>
              </a:rPr>
              <a:t>مسيرة البناء والتطوير في جميع مناحي الحياة في عهد جلالة ملكنا </a:t>
            </a:r>
            <a:r>
              <a:rPr lang="ar-JO" dirty="0" smtClean="0">
                <a:solidFill>
                  <a:srgbClr val="0070C0"/>
                </a:solidFill>
              </a:rPr>
              <a:t>الحالي </a:t>
            </a:r>
            <a:r>
              <a:rPr lang="ar-JO" dirty="0">
                <a:solidFill>
                  <a:srgbClr val="0070C0"/>
                </a:solidFill>
              </a:rPr>
              <a:t>عبد الله الثاني حفظه الله </a:t>
            </a:r>
            <a:r>
              <a:rPr lang="ar-JO" dirty="0" smtClean="0">
                <a:solidFill>
                  <a:srgbClr val="0070C0"/>
                </a:solidFill>
              </a:rPr>
              <a:t>ورعاه لتكتمل مسيرة العطاء والانجاز.</a:t>
            </a:r>
          </a:p>
        </p:txBody>
      </p:sp>
      <p:sp>
        <p:nvSpPr>
          <p:cNvPr id="6" name="Left Arrow 5">
            <a:hlinkClick r:id="rId2" action="ppaction://hlinksldjump"/>
          </p:cNvPr>
          <p:cNvSpPr/>
          <p:nvPr/>
        </p:nvSpPr>
        <p:spPr>
          <a:xfrm>
            <a:off x="460465" y="5991497"/>
            <a:ext cx="915489" cy="60093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439" y="1915501"/>
            <a:ext cx="1171429" cy="1409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95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992</TotalTime>
  <Words>276</Words>
  <Application>Microsoft Office PowerPoint</Application>
  <PresentationFormat>Widescreen</PresentationFormat>
  <Paragraphs>39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الإنجازات في وطني</vt:lpstr>
      <vt:lpstr>انجازات الامير عبد الله </vt:lpstr>
      <vt:lpstr>إنجازات الملك عبدالله الأول والملك طلال</vt:lpstr>
      <vt:lpstr>انجازات جلالة الملك الحسين بن طلال </vt:lpstr>
      <vt:lpstr>جلالة الملك عبدالله الثاني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93</cp:revision>
  <dcterms:created xsi:type="dcterms:W3CDTF">2020-06-28T05:54:10Z</dcterms:created>
  <dcterms:modified xsi:type="dcterms:W3CDTF">2022-10-24T17:47:16Z</dcterms:modified>
</cp:coreProperties>
</file>