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8" r:id="rId9"/>
    <p:sldId id="262" r:id="rId10"/>
    <p:sldId id="267" r:id="rId11"/>
    <p:sldId id="266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C06810-68A2-4957-8554-9FFC4C8FA8B2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980EC2-D06F-4B96-A421-2B49569962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1540" y="457200"/>
            <a:ext cx="5432460" cy="32766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التربية الدينية المسيحية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للصف السابع الأساسي </a:t>
            </a:r>
          </a:p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الدرس السادس: الكتاب المقدس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Lenovo\Desktop\تحضير ريم 2020\صور الدروس\bi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90600"/>
            <a:ext cx="355914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CF4F-6243-4D24-8966-7627ABAB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7010400" cy="609600"/>
          </a:xfrm>
        </p:spPr>
        <p:txBody>
          <a:bodyPr>
            <a:normAutofit fontScale="90000"/>
          </a:bodyPr>
          <a:lstStyle/>
          <a:p>
            <a:pPr algn="r" rtl="1"/>
            <a:r>
              <a:rPr lang="ar-JO" cap="none" dirty="0">
                <a:ln w="0"/>
                <a:solidFill>
                  <a:schemeClr val="tx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أقسام العهد الجديد وعن ماذا تتحدث :</a:t>
            </a:r>
            <a:endParaRPr lang="en-US" cap="none" dirty="0">
              <a:ln w="0"/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1090E-FD6E-4D35-B121-8A9173546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5151438"/>
          </a:xfrm>
        </p:spPr>
        <p:txBody>
          <a:bodyPr/>
          <a:lstStyle/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البشائر الأربعة </a:t>
            </a:r>
            <a:r>
              <a:rPr lang="ar-JO" sz="1800" dirty="0">
                <a:solidFill>
                  <a:srgbClr val="FF0000"/>
                </a:solidFill>
              </a:rPr>
              <a:t>( الأناجيل الأربعة ) </a:t>
            </a:r>
            <a:r>
              <a:rPr lang="ar-JO" sz="2400" dirty="0">
                <a:solidFill>
                  <a:srgbClr val="FF0000"/>
                </a:solidFill>
              </a:rPr>
              <a:t>: </a:t>
            </a:r>
            <a:r>
              <a:rPr lang="ar-JO" sz="2400" dirty="0"/>
              <a:t>( متى، مرقس، لوقا، يوحنا)</a:t>
            </a:r>
          </a:p>
          <a:p>
            <a:pPr marL="0" indent="0" algn="r" rtl="1">
              <a:buNone/>
            </a:pPr>
            <a:r>
              <a:rPr lang="ar-JO" sz="2400" dirty="0"/>
              <a:t>تتحدث عن المحبة التي أظهرها الآب السماوي نحونا بإرسال إبنه الوحيد لخلاصنا.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أعمال الرسل : </a:t>
            </a:r>
            <a:r>
              <a:rPr lang="ar-JO" sz="2400" dirty="0"/>
              <a:t>تتحدث عن تأسيس الكنيسة وانتشارها على يد الرسل.</a:t>
            </a: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الرسائل : عددهم (21 رسالة ) </a:t>
            </a:r>
            <a:r>
              <a:rPr lang="ar-JO" sz="2400" dirty="0"/>
              <a:t>كتبها الرُسل وهم : </a:t>
            </a:r>
          </a:p>
          <a:p>
            <a:pPr marL="0" indent="0" algn="r" rtl="1">
              <a:buNone/>
            </a:pPr>
            <a:r>
              <a:rPr lang="ar-JO" sz="24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بولس الرسول </a:t>
            </a:r>
            <a:r>
              <a:rPr lang="ar-JO" sz="2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(14 رسالة)</a:t>
            </a:r>
            <a:r>
              <a:rPr lang="ar-JO" sz="24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بطرس الرسول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(رسالتين).</a:t>
            </a:r>
            <a:r>
              <a:rPr lang="ar-JO" sz="24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24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يوحنا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 رسائل).</a:t>
            </a:r>
            <a:r>
              <a:rPr lang="ar-JO" sz="24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2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يعقوب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</a:t>
            </a:r>
            <a:r>
              <a:rPr lang="ar-JO" sz="2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يهوذا : </a:t>
            </a:r>
            <a:r>
              <a:rPr lang="ar-JO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2400" dirty="0">
                <a:solidFill>
                  <a:srgbClr val="FF0000"/>
                </a:solidFill>
              </a:rPr>
              <a:t>*- رؤيا يوحنا : </a:t>
            </a:r>
            <a:r>
              <a:rPr lang="ar-JO" sz="2400" dirty="0"/>
              <a:t>تتحدث عن :</a:t>
            </a:r>
          </a:p>
          <a:p>
            <a:pPr marL="0" indent="0" algn="r" rtl="1">
              <a:buNone/>
            </a:pPr>
            <a:r>
              <a:rPr lang="ar-JO" sz="2400" dirty="0"/>
              <a:t>أ- حالة الكنيسة في العصور الأولى "عصر الإضطهاد".</a:t>
            </a:r>
          </a:p>
          <a:p>
            <a:pPr marL="0" indent="0" algn="r" rtl="1">
              <a:buNone/>
            </a:pPr>
            <a:r>
              <a:rPr lang="ar-JO" sz="2400" dirty="0"/>
              <a:t>ب- مجيء الرب يسوع المسيح " المجيء الثاني ".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0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B88E1-CB8A-4CA7-B777-DF98BB6A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382000" cy="609600"/>
          </a:xfrm>
        </p:spPr>
        <p:txBody>
          <a:bodyPr>
            <a:noAutofit/>
          </a:bodyPr>
          <a:lstStyle/>
          <a:p>
            <a:pPr algn="r" rtl="1"/>
            <a:r>
              <a:rPr lang="ar-JO" sz="60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الرسائل التي كتبها الرُسل :</a:t>
            </a:r>
            <a:endParaRPr lang="en-US" sz="60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2F793-A784-4F42-B117-D525AC7E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4162"/>
            <a:ext cx="8153400" cy="4999038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عدد الرسائل التي كتبها الرُسل 21 رسالة موزعه كالتالي :-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</a:t>
            </a:r>
            <a:r>
              <a:rPr lang="ar-JO" sz="4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بولس الرسول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(14 رسالة).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</a:t>
            </a:r>
            <a:r>
              <a:rPr lang="ar-JO" sz="4400" b="1" dirty="0">
                <a:solidFill>
                  <a:srgbClr val="7030A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بطرس الرسول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(رسالتين).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</a:t>
            </a:r>
            <a:r>
              <a:rPr lang="ar-JO" sz="4400" b="1" dirty="0">
                <a:solidFill>
                  <a:srgbClr val="FFFF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يوحنا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(3 رسائل).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B05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</a:t>
            </a: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يعقوب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  </a:t>
            </a:r>
            <a:r>
              <a:rPr lang="ar-JO" sz="44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يهوذا : </a:t>
            </a:r>
            <a:r>
              <a:rPr lang="ar-JO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(رسالة واحدة).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1398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143000"/>
            <a:ext cx="6019800" cy="5157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2438400"/>
          </a:xfrm>
        </p:spPr>
        <p:txBody>
          <a:bodyPr>
            <a:noAutofit/>
          </a:bodyPr>
          <a:lstStyle/>
          <a:p>
            <a:pPr algn="ctr"/>
            <a:r>
              <a:rPr lang="ar-JO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عزيزي الطالب:</a:t>
            </a:r>
            <a:br>
              <a:rPr lang="ar-JO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ar-JO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أتمنى أن تتخذ الكتاب المقدس مرجع ووسيلة للتقرب من الله، من خلال قراءته بإيمان وخشوع وتأمل.</a:t>
            </a:r>
            <a:endParaRPr lang="en-US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8e9cd49757c76ac521b939e0534af9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2667000"/>
            <a:ext cx="4953000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2200" y="5867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مع أطيب الأمنيات 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هو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2860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المقدس: هو كتاب موحى به من الله، كتبه رجال الله القديسين بإلهام من الروح القدس وتحت إرشاده في أزمنه مختلفة.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algn="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ar-JO" sz="3600" b="1" dirty="0">
                <a:latin typeface="Arial" pitchFamily="34" charset="0"/>
                <a:cs typeface="Arial" pitchFamily="34" charset="0"/>
              </a:rPr>
              <a:t>العهد الجديد: يدعى </a:t>
            </a:r>
            <a:r>
              <a:rPr lang="ar-JO" sz="3600" b="1">
                <a:latin typeface="Arial" pitchFamily="34" charset="0"/>
                <a:cs typeface="Arial" pitchFamily="34" charset="0"/>
              </a:rPr>
              <a:t>البشرى الساره.</a:t>
            </a:r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ar-JO" sz="36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3914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ما فائدة الكتاب المقدس؟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2514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الكتاب المقدس: مفيد للتعليم والحجاج والتقويم والتهذيب في البِّر.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066800"/>
            <a:ext cx="3048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آية الدرس: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2133600"/>
            <a:ext cx="396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إنَّ إهمال كتاب الله وعدم المداومة على قرائته بحرص وإحترام، لا يقل إجراماً عن الإستخفاف بجسد الرب ودمه.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Lenovo\Desktop\images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الكتاب المقدس:</a:t>
            </a:r>
            <a:endParaRPr lang="en-US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48200" y="1905000"/>
            <a:ext cx="12192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1905000"/>
            <a:ext cx="1066800" cy="5334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62600" y="2569508"/>
            <a:ext cx="2667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القديم 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66800" y="2569508"/>
            <a:ext cx="4191000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4000" b="1" dirty="0">
                <a:latin typeface="Arial" pitchFamily="34" charset="0"/>
                <a:cs typeface="Arial" pitchFamily="34" charset="0"/>
              </a:rPr>
              <a:t>العهد الجديد (الإنجيل)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535616" y="3739265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628901" y="3695700"/>
            <a:ext cx="685006" cy="79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055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39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4191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27 سفراً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القديم 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324600" y="1981200"/>
            <a:ext cx="990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848100" y="3009900"/>
            <a:ext cx="1752600" cy="158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048000" y="2286000"/>
            <a:ext cx="990600" cy="6858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029200" y="24384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2133600" y="2057400"/>
            <a:ext cx="990600" cy="3810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48400" y="2434959"/>
            <a:ext cx="2741612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الشريعة (</a:t>
            </a:r>
            <a:r>
              <a:rPr lang="ar-JO" sz="2000" b="1" dirty="0">
                <a:latin typeface="Arial" pitchFamily="34" charset="0"/>
                <a:cs typeface="Arial" pitchFamily="34" charset="0"/>
              </a:rPr>
              <a:t>الناموس</a:t>
            </a:r>
            <a:r>
              <a:rPr lang="ar-JO" sz="2800" b="1" dirty="0"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7920" y="3625384"/>
            <a:ext cx="20574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التاريخية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2514600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التعليمية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86201" y="4277381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الكتب الشعرية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38300" y="3625384"/>
            <a:ext cx="1905000" cy="523220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latin typeface="Arial" pitchFamily="34" charset="0"/>
                <a:cs typeface="Arial" pitchFamily="34" charset="0"/>
              </a:rPr>
              <a:t>كتب الأنبياء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FEC7-7E3A-44EB-8308-0D63524D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631" y="568218"/>
            <a:ext cx="8686800" cy="838200"/>
          </a:xfrm>
        </p:spPr>
        <p:txBody>
          <a:bodyPr/>
          <a:lstStyle/>
          <a:p>
            <a:pPr algn="r" rtl="1"/>
            <a:r>
              <a:rPr lang="ar-JO" b="1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أقسام العهد القديم مع أسفارهم :-</a:t>
            </a:r>
            <a:endParaRPr lang="en-US" b="1" cap="none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46EF7-09DE-4435-BD5D-49EE6539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1- كتب الشريعة (الناموس) : </a:t>
            </a:r>
            <a:r>
              <a:rPr lang="ar-JO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أول خمس أسفار من الكتاب المقدس. </a:t>
            </a:r>
          </a:p>
          <a:p>
            <a:pPr marL="0" indent="0" algn="r" rtl="1">
              <a:buNone/>
            </a:pPr>
            <a:r>
              <a:rPr lang="ar-JO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كتب التوراة</a:t>
            </a:r>
            <a:r>
              <a:rPr lang="en-US" sz="40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JO" sz="40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هي ( التكوين، الخروج، اللاويين، العدد، التثنية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2- الكتب التاريخية : تتحدث عن تاريخ الشعب اليهودي حتى مجيء المسيح.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يشوع، راعوث، عزرا، نحميا، صموئيل الأول ).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3- الكتب الشعرية : هي عبارة عن كتب تسبيحيّة بالأشعار.</a:t>
            </a:r>
          </a:p>
          <a:p>
            <a:pPr marL="0" indent="0" algn="r" rtl="1">
              <a:buNone/>
            </a:pPr>
            <a:r>
              <a:rPr lang="ar-JO" sz="4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المزامير، الأمثال، نشيد الأنشاد ).                 </a:t>
            </a:r>
            <a:r>
              <a:rPr lang="ar-JO" sz="4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يتبع</a:t>
            </a:r>
            <a:endParaRPr lang="ar-JO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 rtl="1">
              <a:buNone/>
            </a:pPr>
            <a:r>
              <a:rPr lang="ar-JO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4DC25C0F-E34B-4EB9-8E0A-758109D743DB}"/>
              </a:ext>
            </a:extLst>
          </p:cNvPr>
          <p:cNvSpPr/>
          <p:nvPr/>
        </p:nvSpPr>
        <p:spPr>
          <a:xfrm>
            <a:off x="762000" y="6158484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95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12D7-F9C5-49C8-8503-3436654C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b="1" cap="non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أقسام العهد القديم مع اسفارهم 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9BB61-7A33-43BE-8767-DF3CF84FA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54162"/>
            <a:ext cx="9144000" cy="5303838"/>
          </a:xfrm>
        </p:spPr>
        <p:txBody>
          <a:bodyPr>
            <a:normAutofit lnSpcReduction="10000"/>
          </a:bodyPr>
          <a:lstStyle/>
          <a:p>
            <a:pPr marL="0" indent="0" algn="r" rtl="1">
              <a:lnSpc>
                <a:spcPct val="110000"/>
              </a:lnSpc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4- كتب الأنبياء : تتكلم عن أعمال وكلام الأنبياء حيث كانوا يعظون الشعب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تقسم إلى قسمين :</a:t>
            </a:r>
          </a:p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أنبياء كبار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إشعياء، إرميا، حزقيال ).</a:t>
            </a:r>
          </a:p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ar-JO" sz="4800" b="1" dirty="0">
                <a:solidFill>
                  <a:srgbClr val="00206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 أنبياء صغار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ومنها ( ميخا، يونان، زكريا ).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5- الكتب التعليمية : تحتوي على حِكَم وتعاليم هامة لحياة الإنسان.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ar-JO" sz="48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JO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منها ( سفر الجامعة، سفر أيوب ).</a:t>
            </a: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32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أقسام العهد الجديد: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198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077097" y="2247503"/>
            <a:ext cx="1447800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2895600" y="1828800"/>
            <a:ext cx="10668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1981200" y="1524000"/>
            <a:ext cx="9144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943600" y="2057400"/>
            <a:ext cx="2743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البشائر الأربعة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7600" y="3048000"/>
            <a:ext cx="24384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أعمال الرسل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2819400"/>
            <a:ext cx="19812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الرسائل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2057400"/>
            <a:ext cx="2209800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JO" sz="3600" b="1" dirty="0">
                <a:latin typeface="Arial" pitchFamily="34" charset="0"/>
                <a:cs typeface="Arial" pitchFamily="34" charset="0"/>
              </a:rPr>
              <a:t>رؤيا يوحنا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7620000" y="2819400"/>
            <a:ext cx="685800" cy="5334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934200" y="3352800"/>
            <a:ext cx="1371600" cy="4572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49194" y="3581400"/>
            <a:ext cx="1370806" cy="794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5829300" y="3162300"/>
            <a:ext cx="1143000" cy="60960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متى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467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مرقس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324600" y="4419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لوقا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00" y="40386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يوحنا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1599</TotalTime>
  <Words>480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Arabic Typesetting</vt:lpstr>
      <vt:lpstr>Arial</vt:lpstr>
      <vt:lpstr>Franklin Gothic Book</vt:lpstr>
      <vt:lpstr>Franklin Gothic Medium</vt:lpstr>
      <vt:lpstr>Tahoma</vt:lpstr>
      <vt:lpstr>Wingdings</vt:lpstr>
      <vt:lpstr>Wingdings 2</vt:lpstr>
      <vt:lpstr>Trek</vt:lpstr>
      <vt:lpstr>PowerPoint Presentation</vt:lpstr>
      <vt:lpstr>ما هو الكتاب المقدس؟</vt:lpstr>
      <vt:lpstr>ما فائدة الكتاب المقدس؟</vt:lpstr>
      <vt:lpstr>آية الدرس:</vt:lpstr>
      <vt:lpstr>أقسام الكتاب المقدس:</vt:lpstr>
      <vt:lpstr>أقسام العهد القديم :</vt:lpstr>
      <vt:lpstr>أقسام العهد القديم مع أسفارهم :-</vt:lpstr>
      <vt:lpstr>أقسام العهد القديم مع اسفارهم : </vt:lpstr>
      <vt:lpstr>أقسام العهد الجديد:</vt:lpstr>
      <vt:lpstr>أقسام العهد الجديد وعن ماذا تتحدث :</vt:lpstr>
      <vt:lpstr>الرسائل التي كتبها الرُسل :</vt:lpstr>
      <vt:lpstr>PowerPoint Presentation</vt:lpstr>
      <vt:lpstr>عزيزي الطالب: أتمنى أن تتخذ الكتاب المقدس مرجع ووسيلة للتقرب من الله، من خلال قراءته بإيمان وخشوع وتأمل.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49</cp:revision>
  <dcterms:created xsi:type="dcterms:W3CDTF">2020-09-27T17:44:38Z</dcterms:created>
  <dcterms:modified xsi:type="dcterms:W3CDTF">2022-10-24T04:45:31Z</dcterms:modified>
</cp:coreProperties>
</file>