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BF29-3D71-43F0-956F-0FE57919CF78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DD05-764E-4C62-896B-3F3803052B09}" type="slidenum">
              <a:rPr lang="pt-BR" smtClean="0"/>
              <a:t>‹nº›</a:t>
            </a:fld>
            <a:endParaRPr lang="pt-B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BF29-3D71-43F0-956F-0FE57919CF78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DD05-764E-4C62-896B-3F3803052B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BF29-3D71-43F0-956F-0FE57919CF78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DD05-764E-4C62-896B-3F3803052B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BF29-3D71-43F0-956F-0FE57919CF78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DD05-764E-4C62-896B-3F3803052B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BF29-3D71-43F0-956F-0FE57919CF78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DD05-764E-4C62-896B-3F3803052B0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BF29-3D71-43F0-956F-0FE57919CF78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DD05-764E-4C62-896B-3F3803052B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BF29-3D71-43F0-956F-0FE57919CF78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DD05-764E-4C62-896B-3F3803052B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BF29-3D71-43F0-956F-0FE57919CF78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DD05-764E-4C62-896B-3F3803052B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BF29-3D71-43F0-956F-0FE57919CF78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DD05-764E-4C62-896B-3F3803052B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BF29-3D71-43F0-956F-0FE57919CF78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DD05-764E-4C62-896B-3F3803052B09}" type="slidenum">
              <a:rPr lang="pt-BR" smtClean="0"/>
              <a:t>‹nº›</a:t>
            </a:fld>
            <a:endParaRPr lang="pt-B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0BF29-3D71-43F0-956F-0FE57919CF78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DD05-764E-4C62-896B-3F3803052B09}" type="slidenum">
              <a:rPr lang="pt-BR" smtClean="0"/>
              <a:t>‹nº›</a:t>
            </a:fld>
            <a:endParaRPr lang="pt-B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610BF29-3D71-43F0-956F-0FE57919CF78}" type="datetimeFigureOut">
              <a:rPr lang="pt-BR" smtClean="0"/>
              <a:t>25/10/2012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185DD05-764E-4C62-896B-3F3803052B09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The </a:t>
            </a:r>
            <a:r>
              <a:rPr lang="pt-BR" dirty="0" err="1" smtClean="0"/>
              <a:t>Verb</a:t>
            </a:r>
            <a:r>
              <a:rPr lang="pt-BR" dirty="0" smtClean="0"/>
              <a:t> “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have</a:t>
            </a:r>
            <a:r>
              <a:rPr lang="pt-BR" dirty="0" smtClean="0"/>
              <a:t>”</a:t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799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576064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THEY CAN BE...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HAVE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err="1" smtClean="0"/>
              <a:t>or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HAS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56992"/>
            <a:ext cx="3571103" cy="274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30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HAVE</a:t>
            </a:r>
          </a:p>
          <a:p>
            <a:endParaRPr lang="pt-BR" dirty="0"/>
          </a:p>
          <a:p>
            <a:r>
              <a:rPr lang="pt-BR" dirty="0" smtClean="0"/>
              <a:t>SUBJECTS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I                              HAVE</a:t>
            </a:r>
          </a:p>
          <a:p>
            <a:pPr marL="0" indent="0">
              <a:buNone/>
            </a:pPr>
            <a:r>
              <a:rPr lang="pt-BR" dirty="0" smtClean="0"/>
              <a:t>YOU 		         HAVE</a:t>
            </a:r>
          </a:p>
          <a:p>
            <a:pPr marL="0" indent="0">
              <a:buNone/>
            </a:pPr>
            <a:r>
              <a:rPr lang="pt-BR" dirty="0" smtClean="0"/>
              <a:t>WE		         HAVE</a:t>
            </a:r>
          </a:p>
          <a:p>
            <a:pPr marL="0" indent="0">
              <a:buNone/>
            </a:pPr>
            <a:r>
              <a:rPr lang="pt-BR" dirty="0" smtClean="0"/>
              <a:t>THEY		         HAVE</a:t>
            </a:r>
            <a:endParaRPr lang="pt-BR" dirty="0"/>
          </a:p>
        </p:txBody>
      </p:sp>
      <p:sp>
        <p:nvSpPr>
          <p:cNvPr id="6" name="Seta para a direita 5"/>
          <p:cNvSpPr/>
          <p:nvPr/>
        </p:nvSpPr>
        <p:spPr>
          <a:xfrm>
            <a:off x="1043608" y="3429000"/>
            <a:ext cx="17281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1331640" y="3933056"/>
            <a:ext cx="17281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1341271" y="4797152"/>
            <a:ext cx="17281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1324325" y="4365104"/>
            <a:ext cx="172819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098" name="Picture 2" descr="https://encrypted-tbn3.gstatic.com/images?q=tbn:ANd9GcSCQDIa_sBA2UyXY1OE-lBv7cHcnnlF7Uwh9edJOAatJxVgvPBt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401" y="1772816"/>
            <a:ext cx="4034123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54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HAS</a:t>
            </a:r>
            <a:endParaRPr lang="pt-BR" dirty="0"/>
          </a:p>
          <a:p>
            <a:endParaRPr lang="pt-BR" dirty="0"/>
          </a:p>
          <a:p>
            <a:r>
              <a:rPr lang="pt-BR" dirty="0"/>
              <a:t>SUBJECTS</a:t>
            </a:r>
          </a:p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HE			    HAS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SHE			    HAS	</a:t>
            </a:r>
          </a:p>
          <a:p>
            <a:pPr marL="0" indent="0">
              <a:buNone/>
            </a:pPr>
            <a:r>
              <a:rPr lang="pt-BR" dirty="0" smtClean="0"/>
              <a:t>	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IT 			    HAS</a:t>
            </a:r>
            <a:endParaRPr lang="pt-BR" dirty="0"/>
          </a:p>
        </p:txBody>
      </p:sp>
      <p:sp>
        <p:nvSpPr>
          <p:cNvPr id="5" name="Seta para a direita 4"/>
          <p:cNvSpPr/>
          <p:nvPr/>
        </p:nvSpPr>
        <p:spPr>
          <a:xfrm>
            <a:off x="1043608" y="3474577"/>
            <a:ext cx="23042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1196008" y="4365104"/>
            <a:ext cx="23042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1022260" y="5229200"/>
            <a:ext cx="23042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122" name="Picture 2" descr="https://encrypted-tbn2.gstatic.com/images?q=tbn:ANd9GcRtVHVBO7wPzRT6vmoOeR3IsRlJx-omPVgw0zZjfRhrXXy49Cy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70789"/>
            <a:ext cx="3455184" cy="4690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23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EXERCISE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lvl="1" indent="-274320"/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  <a:t>I________ a </a:t>
            </a:r>
            <a:r>
              <a:rPr lang="en-US" sz="3600" dirty="0">
                <a:solidFill>
                  <a:schemeClr val="tx2">
                    <a:lumMod val="90000"/>
                  </a:schemeClr>
                </a:solidFill>
              </a:rPr>
              <a:t>yellow 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  <a:t>pencil. </a:t>
            </a:r>
          </a:p>
          <a:p>
            <a:pPr marL="0" lvl="1" indent="0">
              <a:buNone/>
            </a:pPr>
            <a:endParaRPr lang="en-US" sz="3600" dirty="0" smtClean="0">
              <a:solidFill>
                <a:schemeClr val="tx2">
                  <a:lumMod val="90000"/>
                </a:schemeClr>
              </a:solidFill>
            </a:endParaRPr>
          </a:p>
          <a:p>
            <a:pPr marL="274320" lvl="1" indent="-274320"/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  <a:t>She </a:t>
            </a:r>
            <a:r>
              <a:rPr lang="en-US" sz="3600" dirty="0">
                <a:solidFill>
                  <a:schemeClr val="tx2">
                    <a:lumMod val="90000"/>
                  </a:schemeClr>
                </a:solidFill>
              </a:rPr>
              <a:t>______two dogs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  <a:t>.</a:t>
            </a:r>
          </a:p>
          <a:p>
            <a:pPr marL="0" lvl="1" indent="0">
              <a:buNone/>
            </a:pPr>
            <a:endParaRPr lang="pt-BR" sz="3600" dirty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  <a:t>We </a:t>
            </a:r>
            <a:r>
              <a:rPr lang="en-US" sz="3600" dirty="0">
                <a:solidFill>
                  <a:schemeClr val="tx2">
                    <a:lumMod val="90000"/>
                  </a:schemeClr>
                </a:solidFill>
              </a:rPr>
              <a:t>______a blue 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  <a:t>car.</a:t>
            </a:r>
          </a:p>
          <a:p>
            <a:pPr marL="0" indent="0">
              <a:buNone/>
            </a:pPr>
            <a:endParaRPr lang="en-US" sz="3600" dirty="0" smtClean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  <a:t>The </a:t>
            </a:r>
            <a:r>
              <a:rPr lang="en-US" sz="3600" dirty="0" err="1">
                <a:solidFill>
                  <a:schemeClr val="tx2">
                    <a:lumMod val="90000"/>
                  </a:schemeClr>
                </a:solidFill>
              </a:rPr>
              <a:t>chimpanzee______a</a:t>
            </a:r>
            <a:r>
              <a:rPr lang="en-US" sz="3600" dirty="0">
                <a:solidFill>
                  <a:schemeClr val="tx2">
                    <a:lumMod val="90000"/>
                  </a:schemeClr>
                </a:solidFill>
              </a:rPr>
              <a:t> big 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  <a:t>tail.</a:t>
            </a:r>
            <a:endParaRPr lang="pt-BR" sz="3600" dirty="0">
              <a:solidFill>
                <a:schemeClr val="tx2">
                  <a:lumMod val="90000"/>
                </a:schemeClr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17335" y="1484784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 smtClean="0"/>
              <a:t>have</a:t>
            </a:r>
            <a:endParaRPr lang="pt-BR" sz="32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1691680" y="393305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 smtClean="0"/>
              <a:t>have</a:t>
            </a:r>
            <a:endParaRPr lang="pt-BR" sz="32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25965" y="2780928"/>
            <a:ext cx="118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 smtClean="0"/>
              <a:t>has</a:t>
            </a:r>
            <a:endParaRPr lang="pt-BR" sz="3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3851920" y="5157192"/>
            <a:ext cx="118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 smtClean="0"/>
              <a:t>has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374649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2">
                    <a:lumMod val="90000"/>
                  </a:schemeClr>
                </a:solidFill>
              </a:rPr>
              <a:t>Luis and Peter_____ a small parrot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</a:rPr>
              <a:t>.</a:t>
            </a:r>
          </a:p>
          <a:p>
            <a:r>
              <a:rPr lang="en-US" sz="3600" dirty="0" smtClean="0"/>
              <a:t>We </a:t>
            </a:r>
            <a:r>
              <a:rPr lang="en-US" sz="3600" dirty="0"/>
              <a:t>_______ a new English teacher. I hope she's nice.</a:t>
            </a:r>
          </a:p>
          <a:p>
            <a:r>
              <a:rPr lang="en-US" sz="3600" dirty="0" smtClean="0"/>
              <a:t>My </a:t>
            </a:r>
            <a:r>
              <a:rPr lang="en-US" sz="3600" dirty="0"/>
              <a:t>boss _______ such a bad temper.</a:t>
            </a:r>
          </a:p>
          <a:p>
            <a:r>
              <a:rPr lang="en-US" sz="3600" dirty="0" smtClean="0"/>
              <a:t>I </a:t>
            </a:r>
            <a:r>
              <a:rPr lang="en-US" sz="3600" dirty="0"/>
              <a:t>never _______ breakfast in the morning because I'm never hungry.</a:t>
            </a:r>
          </a:p>
          <a:p>
            <a:endParaRPr lang="pt-BR" sz="3600" dirty="0">
              <a:solidFill>
                <a:schemeClr val="tx2">
                  <a:lumMod val="90000"/>
                </a:schemeClr>
              </a:solidFill>
            </a:endParaRP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347864" y="1556792"/>
            <a:ext cx="118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 smtClean="0"/>
              <a:t>have</a:t>
            </a:r>
            <a:endParaRPr lang="pt-BR" sz="32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1835696" y="2293967"/>
            <a:ext cx="118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 smtClean="0"/>
              <a:t>have</a:t>
            </a:r>
            <a:endParaRPr lang="pt-BR" sz="32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2430621" y="4149080"/>
            <a:ext cx="118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 smtClean="0"/>
              <a:t>have</a:t>
            </a:r>
            <a:endParaRPr lang="pt-BR" sz="3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717023" y="3541679"/>
            <a:ext cx="118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 smtClean="0"/>
              <a:t>has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427849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The </a:t>
            </a:r>
            <a:r>
              <a:rPr lang="en-US" sz="3600" dirty="0"/>
              <a:t>houses all _______ blue windows.</a:t>
            </a:r>
          </a:p>
          <a:p>
            <a:r>
              <a:rPr lang="en-US" sz="3600" dirty="0" smtClean="0"/>
              <a:t>An </a:t>
            </a:r>
            <a:r>
              <a:rPr lang="en-US" sz="3600" dirty="0"/>
              <a:t>elephant _______ four legs and a big trunk.</a:t>
            </a:r>
          </a:p>
          <a:p>
            <a:r>
              <a:rPr lang="en-US" sz="3600" dirty="0" smtClean="0"/>
              <a:t>Many </a:t>
            </a:r>
            <a:r>
              <a:rPr lang="en-US" sz="3600" dirty="0"/>
              <a:t>poor people _______ no money to spend.</a:t>
            </a:r>
          </a:p>
          <a:p>
            <a:r>
              <a:rPr lang="en-US" sz="3600" dirty="0" smtClean="0"/>
              <a:t>The </a:t>
            </a:r>
            <a:r>
              <a:rPr lang="en-US" sz="3600" dirty="0"/>
              <a:t>child _______ red hair and very white skin.</a:t>
            </a:r>
            <a:endParaRPr lang="pt-BR" sz="3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347864" y="1556792"/>
            <a:ext cx="118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 smtClean="0"/>
              <a:t>have</a:t>
            </a:r>
            <a:endParaRPr lang="pt-BR" sz="32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4537715" y="3429000"/>
            <a:ext cx="118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 smtClean="0"/>
              <a:t>have</a:t>
            </a:r>
            <a:endParaRPr lang="pt-BR" sz="32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3348042" y="2285195"/>
            <a:ext cx="118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 smtClean="0"/>
              <a:t>has</a:t>
            </a:r>
            <a:endParaRPr lang="pt-BR" sz="3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905516" y="4653136"/>
            <a:ext cx="1189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 smtClean="0"/>
              <a:t>has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37418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892339"/>
            <a:ext cx="5472608" cy="507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51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hagem">
  <a:themeElements>
    <a:clrScheme name="Folhagem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lhagem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28</TotalTime>
  <Words>131</Words>
  <Application>Microsoft Office PowerPoint</Application>
  <PresentationFormat>Apresentação na tela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Folhagem</vt:lpstr>
      <vt:lpstr>The Verb “to have” </vt:lpstr>
      <vt:lpstr>THEY CAN BE...  HAVE  or  HAS  </vt:lpstr>
      <vt:lpstr>Apresentação do PowerPoint</vt:lpstr>
      <vt:lpstr>Apresentação do PowerPoint</vt:lpstr>
      <vt:lpstr>EXERCISE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Verb “to have”</dc:title>
  <dc:creator>Larissa</dc:creator>
  <cp:lastModifiedBy>Larissa</cp:lastModifiedBy>
  <cp:revision>3</cp:revision>
  <dcterms:created xsi:type="dcterms:W3CDTF">2012-10-25T19:17:59Z</dcterms:created>
  <dcterms:modified xsi:type="dcterms:W3CDTF">2012-10-25T19:46:18Z</dcterms:modified>
</cp:coreProperties>
</file>