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6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1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6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4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89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5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5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E84A-7B97-4A98-912B-82C672F9C440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6906F-C279-457F-B64C-262B0FA5D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83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مثال 1 </a:t>
            </a:r>
            <a:endParaRPr lang="en-US" dirty="0"/>
          </a:p>
        </p:txBody>
      </p:sp>
      <p:pic>
        <p:nvPicPr>
          <p:cNvPr id="2050" name="Picture 2" descr="https://i.pinimg.com/564x/38/46/cf/3846cfcb4d0ead17bec924be6872ede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636" y="295564"/>
            <a:ext cx="6416420" cy="9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5001" y="4360303"/>
            <a:ext cx="12203689" cy="2849113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dirty="0" smtClean="0"/>
              <a:t>م</a:t>
            </a:r>
            <a:endParaRPr lang="en-US" dirty="0"/>
          </a:p>
        </p:txBody>
      </p:sp>
      <p:pic>
        <p:nvPicPr>
          <p:cNvPr id="1026" name="Picture 2" descr="le cartable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507" y="298956"/>
            <a:ext cx="8135792" cy="610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43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ans mon cartable workshe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1" y="365125"/>
            <a:ext cx="9905595" cy="700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21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smtClean="0"/>
              <a:t>مثال2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À plus 1 - Qu'est-ce qu'il y a dans la salle de classe? Diagram | Quiz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340" y="1027906"/>
            <a:ext cx="8434562" cy="610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27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692" y="2258580"/>
            <a:ext cx="10515600" cy="1325563"/>
          </a:xfrm>
        </p:spPr>
        <p:txBody>
          <a:bodyPr/>
          <a:lstStyle/>
          <a:p>
            <a:r>
              <a:rPr lang="ar-JO" dirty="0" smtClean="0"/>
              <a:t>م</a:t>
            </a:r>
            <a:endParaRPr lang="en-US" dirty="0"/>
          </a:p>
        </p:txBody>
      </p:sp>
      <p:pic>
        <p:nvPicPr>
          <p:cNvPr id="4102" name="Picture 6" descr="Dans ma classe, il y a un professeur, des élèves, des bureaux, des chaises,  une corbeille à papier, un tableau, une horloge, des fenêtre, une porte et.  - ppt video online télécharg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629" y="926955"/>
            <a:ext cx="10357300" cy="582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Dans ma classe, il y a un professeur, des élèves, des bureaux, des chaises,  une corbeille à papier, un tableau, une horloge, des fenêtre, une porte et.  - ppt video online télécharg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ns ma classe, il y a un professeur, des élèves, des bureaux, des chaises,  une corbeille à papier, un tableau, une horloge, des fenêtre, une porte et.  - ppt video online télécharg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4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مثال 1 </vt:lpstr>
      <vt:lpstr>PowerPoint Presentation</vt:lpstr>
      <vt:lpstr>PowerPoint Presentation</vt:lpstr>
      <vt:lpstr>مثال2</vt:lpstr>
      <vt:lpstr>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</cp:revision>
  <dcterms:created xsi:type="dcterms:W3CDTF">2022-10-21T20:58:07Z</dcterms:created>
  <dcterms:modified xsi:type="dcterms:W3CDTF">2022-10-21T21:12:21Z</dcterms:modified>
</cp:coreProperties>
</file>