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E8C6-F1C4-44A4-8C9A-675FD1549DC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2CB7-B098-4FAD-A1C0-8E163D54A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0200727_103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66802" y="-1219203"/>
            <a:ext cx="6858000" cy="9296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480060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عزم و صمّم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3962400"/>
            <a:ext cx="198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dirty="0" smtClean="0"/>
              <a:t>نوع من الحمام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727_103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6629400" y="228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نحو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5400" y="12192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القوي،المنيع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23622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واثق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dirty="0" smtClean="0"/>
              <a:t>نطقي وكلامي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b="1" u="sng" dirty="0" smtClean="0"/>
              <a:t>العِبرُ </a:t>
            </a:r>
            <a:r>
              <a:rPr lang="ar-JO" b="1" u="sng" dirty="0" smtClean="0"/>
              <a:t>المُستفادةُ منَ النّصِّ : </a:t>
            </a:r>
            <a:endParaRPr lang="en-US" dirty="0" smtClean="0"/>
          </a:p>
          <a:p>
            <a:pPr algn="r" rtl="1"/>
            <a:r>
              <a:rPr lang="ar-JO" b="1" dirty="0" smtClean="0"/>
              <a:t>1) الكلامُ الزّائدُ يقودُ إلى الهلاكِ .</a:t>
            </a:r>
            <a:endParaRPr lang="en-US" dirty="0" smtClean="0"/>
          </a:p>
          <a:p>
            <a:pPr algn="r" rtl="1"/>
            <a:r>
              <a:rPr lang="ar-JO" b="1" dirty="0" smtClean="0"/>
              <a:t>2) الصّمْتُ أبلغُ من الكلامِ .</a:t>
            </a:r>
            <a:endParaRPr lang="en-US" dirty="0" smtClean="0"/>
          </a:p>
          <a:p>
            <a:pPr algn="r" rtl="1"/>
            <a:r>
              <a:rPr lang="ar-JO" b="1" dirty="0" smtClean="0"/>
              <a:t>3) لسانك حصانك، إنْ صنته صانك، وإنْ خنته خانكَ .</a:t>
            </a:r>
            <a:endParaRPr lang="en-US" dirty="0" smtClean="0"/>
          </a:p>
          <a:p>
            <a:pPr algn="r" rtl="1"/>
            <a:r>
              <a:rPr lang="ar-JO" b="1" dirty="0" smtClean="0"/>
              <a:t> 4) أنّ الجهل والحماقة عدوّان للشّخص</a:t>
            </a:r>
            <a:r>
              <a:rPr lang="ar-JO" dirty="0" smtClean="0"/>
              <a:t>.</a:t>
            </a:r>
            <a:endParaRPr lang="en-US" dirty="0" smtClean="0"/>
          </a:p>
          <a:p>
            <a:pPr rtl="1">
              <a:buNone/>
            </a:pPr>
            <a:r>
              <a:rPr lang="ar-JO" b="1" dirty="0" smtClean="0"/>
              <a:t> </a:t>
            </a:r>
            <a:endParaRPr lang="en-US" dirty="0" smtClean="0"/>
          </a:p>
          <a:p>
            <a:pPr rtl="1">
              <a:buNone/>
            </a:pPr>
            <a:r>
              <a:rPr lang="ar-JO" b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53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17</cp:revision>
  <dcterms:created xsi:type="dcterms:W3CDTF">2020-06-28T09:46:46Z</dcterms:created>
  <dcterms:modified xsi:type="dcterms:W3CDTF">2021-10-16T06:22:21Z</dcterms:modified>
</cp:coreProperties>
</file>