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B881-C4F4-4DA5-9CBD-0AD0079C1CFD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F95F-507E-44B8-9F84-2AFC144B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B881-C4F4-4DA5-9CBD-0AD0079C1CFD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F95F-507E-44B8-9F84-2AFC144B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B881-C4F4-4DA5-9CBD-0AD0079C1CFD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F95F-507E-44B8-9F84-2AFC144B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B881-C4F4-4DA5-9CBD-0AD0079C1CFD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F95F-507E-44B8-9F84-2AFC144B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B881-C4F4-4DA5-9CBD-0AD0079C1CFD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F95F-507E-44B8-9F84-2AFC144B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B881-C4F4-4DA5-9CBD-0AD0079C1CFD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F95F-507E-44B8-9F84-2AFC144B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B881-C4F4-4DA5-9CBD-0AD0079C1CFD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F95F-507E-44B8-9F84-2AFC144B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B881-C4F4-4DA5-9CBD-0AD0079C1CFD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F95F-507E-44B8-9F84-2AFC144B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B881-C4F4-4DA5-9CBD-0AD0079C1CFD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F95F-507E-44B8-9F84-2AFC144B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B881-C4F4-4DA5-9CBD-0AD0079C1CFD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F95F-507E-44B8-9F84-2AFC144B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B881-C4F4-4DA5-9CBD-0AD0079C1CFD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F95F-507E-44B8-9F84-2AFC144B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5B881-C4F4-4DA5-9CBD-0AD0079C1CFD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3F95F-507E-44B8-9F84-2AFC144B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G_20200718_1751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16200000">
            <a:off x="1142999" y="-1143002"/>
            <a:ext cx="6858002" cy="9144000"/>
          </a:xfrm>
        </p:spPr>
      </p:pic>
      <p:sp>
        <p:nvSpPr>
          <p:cNvPr id="5" name="Rectangle 4"/>
          <p:cNvSpPr/>
          <p:nvPr/>
        </p:nvSpPr>
        <p:spPr>
          <a:xfrm>
            <a:off x="5867400" y="2895600"/>
            <a:ext cx="1143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داخلها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19600" y="2819400"/>
            <a:ext cx="1066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ثمينة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781800" y="3124200"/>
            <a:ext cx="990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لينال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4114800"/>
            <a:ext cx="1295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ناعم أو لين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629400" y="5943600"/>
            <a:ext cx="1295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انتهت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267200" y="5867400"/>
            <a:ext cx="1295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خاسرًا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791200" y="5562600"/>
            <a:ext cx="1295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نوم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505200" y="3505200"/>
            <a:ext cx="1295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ساعطيك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7" grpId="0" build="p" animBg="1"/>
      <p:bldP spid="8" grpId="0" build="p" animBg="1"/>
      <p:bldP spid="9" grpId="0" build="p" animBg="1"/>
      <p:bldP spid="10" grpId="0" build="p" animBg="1"/>
      <p:bldP spid="11" grpId="0" build="p" animBg="1"/>
      <p:bldP spid="1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10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6</cp:revision>
  <dcterms:created xsi:type="dcterms:W3CDTF">2020-07-16T06:59:27Z</dcterms:created>
  <dcterms:modified xsi:type="dcterms:W3CDTF">2021-10-13T09:58:38Z</dcterms:modified>
</cp:coreProperties>
</file>