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02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9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59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9629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73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2420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6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7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5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2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3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1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0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4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5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7D842DA-3B98-4916-ACF9-42F54AFCC5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D0B212B-1204-4A98-92F8-254056F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137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Les Objets dans La Salle de Classe. - ppt télécharg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3" y="0"/>
            <a:ext cx="8922326" cy="66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91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2237" y="8629627"/>
            <a:ext cx="6078739" cy="579027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Une</a:t>
            </a:r>
            <a:r>
              <a:rPr lang="en-US" sz="6600" dirty="0" smtClean="0"/>
              <a:t> table </a:t>
            </a:r>
            <a:endParaRPr lang="en-US" sz="6600" dirty="0"/>
          </a:p>
        </p:txBody>
      </p:sp>
      <p:pic>
        <p:nvPicPr>
          <p:cNvPr id="1026" name="Picture 2" descr="CH327 Elegant Wood Dining Tables | Coales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746" y="2079796"/>
            <a:ext cx="6519719" cy="420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9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3409" y="3757981"/>
            <a:ext cx="1050727" cy="49074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793" y="1812636"/>
            <a:ext cx="8534400" cy="3615267"/>
          </a:xfrm>
        </p:spPr>
        <p:txBody>
          <a:bodyPr>
            <a:noAutofit/>
          </a:bodyPr>
          <a:lstStyle/>
          <a:p>
            <a:r>
              <a:rPr lang="en-US" sz="8000" dirty="0" err="1" smtClean="0"/>
              <a:t>Une</a:t>
            </a:r>
            <a:r>
              <a:rPr lang="en-US" sz="8000" dirty="0" smtClean="0"/>
              <a:t> chaise </a:t>
            </a:r>
            <a:endParaRPr lang="en-US" sz="8000" dirty="0"/>
          </a:p>
        </p:txBody>
      </p:sp>
      <p:pic>
        <p:nvPicPr>
          <p:cNvPr id="2050" name="Picture 2" descr="La chaise vide — The Thiagi Grou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67715"/>
            <a:ext cx="4042926" cy="606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13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1033" y="4143302"/>
            <a:ext cx="1384396" cy="6665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dirty="0" err="1" smtClean="0"/>
              <a:t>Une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porte</a:t>
            </a:r>
            <a:r>
              <a:rPr lang="en-US" sz="6600" b="1" dirty="0" smtClean="0"/>
              <a:t>     </a:t>
            </a:r>
            <a:endParaRPr lang="en-US" sz="6600" b="1" dirty="0"/>
          </a:p>
        </p:txBody>
      </p:sp>
      <p:pic>
        <p:nvPicPr>
          <p:cNvPr id="4098" name="Picture 2" descr="Pourquoi choisir une porte d’entrée en aluminium 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672" y="0"/>
            <a:ext cx="4494895" cy="67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31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4949" y="7317522"/>
            <a:ext cx="6508044" cy="9952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Une</a:t>
            </a:r>
            <a:r>
              <a:rPr lang="en-US" sz="6600" dirty="0" smtClean="0"/>
              <a:t> </a:t>
            </a:r>
            <a:r>
              <a:rPr lang="en-US" sz="6600" dirty="0" err="1" smtClean="0"/>
              <a:t>fenetre</a:t>
            </a:r>
            <a:r>
              <a:rPr lang="en-US" sz="6600" dirty="0" smtClean="0"/>
              <a:t> </a:t>
            </a:r>
            <a:endParaRPr lang="en-US" sz="6600" dirty="0"/>
          </a:p>
        </p:txBody>
      </p:sp>
      <p:pic>
        <p:nvPicPr>
          <p:cNvPr id="5122" name="Picture 2" descr="De quoi est composée une fenêtre en PVC ? – 123 fenêtres PV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972" y="341745"/>
            <a:ext cx="5938982" cy="593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2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/>
              <a:t>Une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poubelle</a:t>
            </a:r>
            <a:r>
              <a:rPr lang="en-US" sz="6000" b="1" dirty="0" smtClean="0"/>
              <a:t> </a:t>
            </a:r>
            <a:endParaRPr lang="en-US" sz="6000" b="1" dirty="0"/>
          </a:p>
        </p:txBody>
      </p:sp>
      <p:sp>
        <p:nvSpPr>
          <p:cNvPr id="4" name="AutoShape 2" descr="CCVL - Comment se procurer une poubelle ?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6751007" y="5052063"/>
            <a:ext cx="4146435" cy="73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6148" name="Picture 4" descr="poubelle — Wiktionna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219" y="249381"/>
            <a:ext cx="4738786" cy="651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44620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10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2022-09-30T20:26:30Z</dcterms:created>
  <dcterms:modified xsi:type="dcterms:W3CDTF">2022-10-21T20:52:10Z</dcterms:modified>
</cp:coreProperties>
</file>