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7" r:id="rId2"/>
    <p:sldId id="259" r:id="rId3"/>
    <p:sldId id="260" r:id="rId4"/>
    <p:sldId id="258" r:id="rId5"/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757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778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3262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897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7624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7342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456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079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42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17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068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090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23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90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648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882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Les articles indéfinis (un, une, des) en français – grammaire #3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02" y="544945"/>
            <a:ext cx="10214749" cy="574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9731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Les articles (un/une/des – le/la/l'/les) - FLE Nant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633" y="609600"/>
            <a:ext cx="10194115" cy="303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7510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le genre et le nombre des no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287" y="-59242"/>
            <a:ext cx="5566006" cy="6420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5778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Articles indéfinis - français préco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56" y="-12877"/>
            <a:ext cx="8010680" cy="7049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4224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sz="4900" b="1" dirty="0" smtClean="0">
                <a:solidFill>
                  <a:srgbClr val="FF0000"/>
                </a:solidFill>
              </a:rPr>
              <a:t>un /</a:t>
            </a:r>
            <a:r>
              <a:rPr lang="en-US" sz="4900" b="1" dirty="0" err="1" smtClean="0">
                <a:solidFill>
                  <a:srgbClr val="FF0000"/>
                </a:solidFill>
              </a:rPr>
              <a:t>une</a:t>
            </a:r>
            <a:r>
              <a:rPr lang="en-US" sz="4900" b="1" dirty="0" smtClean="0">
                <a:solidFill>
                  <a:srgbClr val="FF0000"/>
                </a:solidFill>
              </a:rPr>
              <a:t> +les affaires </a:t>
            </a:r>
            <a:r>
              <a:rPr lang="en-US" sz="4900" b="1" dirty="0" err="1" smtClean="0">
                <a:solidFill>
                  <a:srgbClr val="FF0000"/>
                </a:solidFill>
              </a:rPr>
              <a:t>scolaire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4000" b="1" u="sng" dirty="0" smtClean="0">
                <a:solidFill>
                  <a:srgbClr val="FF0000"/>
                </a:solidFill>
              </a:rPr>
              <a:t>Un</a:t>
            </a:r>
          </a:p>
          <a:p>
            <a:r>
              <a:rPr lang="en-US" b="1" dirty="0" smtClean="0"/>
              <a:t>Cartable</a:t>
            </a:r>
          </a:p>
          <a:p>
            <a:r>
              <a:rPr lang="en-US" b="1" dirty="0" smtClean="0"/>
              <a:t>Cahier</a:t>
            </a:r>
          </a:p>
          <a:p>
            <a:r>
              <a:rPr lang="en-US" b="1" dirty="0" err="1" smtClean="0"/>
              <a:t>Stylo</a:t>
            </a:r>
            <a:endParaRPr lang="en-US" b="1" dirty="0" smtClean="0"/>
          </a:p>
          <a:p>
            <a:r>
              <a:rPr lang="en-US" b="1" dirty="0" smtClean="0"/>
              <a:t>Crayon </a:t>
            </a:r>
          </a:p>
          <a:p>
            <a:r>
              <a:rPr lang="en-US" b="1" dirty="0" err="1" smtClean="0"/>
              <a:t>Taille</a:t>
            </a:r>
            <a:r>
              <a:rPr lang="en-US" b="1" dirty="0" smtClean="0"/>
              <a:t>-crayon</a:t>
            </a:r>
          </a:p>
          <a:p>
            <a:r>
              <a:rPr lang="en-US" b="1" dirty="0" err="1" smtClean="0"/>
              <a:t>Classeur</a:t>
            </a:r>
            <a:r>
              <a:rPr lang="en-US" b="1" dirty="0" smtClean="0"/>
              <a:t> </a:t>
            </a:r>
          </a:p>
          <a:p>
            <a:r>
              <a:rPr lang="en-US" b="1" dirty="0" err="1" smtClean="0"/>
              <a:t>Surligneur</a:t>
            </a:r>
            <a:endParaRPr lang="en-US" b="1" dirty="0" smtClean="0"/>
          </a:p>
          <a:p>
            <a:r>
              <a:rPr lang="en-US" b="1" dirty="0" smtClean="0"/>
              <a:t>Bic </a:t>
            </a:r>
          </a:p>
          <a:p>
            <a:r>
              <a:rPr lang="en-US" b="1" dirty="0" err="1" smtClean="0"/>
              <a:t>Feutre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Sac </a:t>
            </a:r>
            <a:r>
              <a:rPr lang="fr-FR" b="1" dirty="0" smtClean="0"/>
              <a:t>à</a:t>
            </a:r>
          </a:p>
          <a:p>
            <a:pPr marL="0" indent="0">
              <a:buNone/>
            </a:pPr>
            <a:r>
              <a:rPr lang="fr-FR" b="1" dirty="0" smtClean="0"/>
              <a:t>  *</a:t>
            </a:r>
            <a:r>
              <a:rPr lang="en-US" b="1" dirty="0" smtClean="0"/>
              <a:t> dos </a:t>
            </a:r>
          </a:p>
          <a:p>
            <a:pPr marL="0" indent="0">
              <a:buNone/>
            </a:pPr>
            <a:r>
              <a:rPr lang="fr-FR" b="1" dirty="0" smtClean="0"/>
              <a:t>  * Livre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4400" b="1" dirty="0" err="1" smtClean="0">
                <a:solidFill>
                  <a:srgbClr val="FF0000"/>
                </a:solidFill>
              </a:rPr>
              <a:t>Une</a:t>
            </a:r>
            <a:endParaRPr lang="en-US" sz="4400" b="1" dirty="0">
              <a:solidFill>
                <a:srgbClr val="FF0000"/>
              </a:solidFill>
            </a:endParaRPr>
          </a:p>
          <a:p>
            <a:r>
              <a:rPr lang="fr-FR" sz="4400" b="1" dirty="0" smtClean="0"/>
              <a:t>Trousse</a:t>
            </a:r>
          </a:p>
          <a:p>
            <a:r>
              <a:rPr lang="fr-FR" sz="4400" b="1" dirty="0" smtClean="0"/>
              <a:t>calculatrice </a:t>
            </a:r>
          </a:p>
          <a:p>
            <a:r>
              <a:rPr lang="fr-FR" sz="4400" b="1" dirty="0" smtClean="0"/>
              <a:t>règle  </a:t>
            </a:r>
          </a:p>
          <a:p>
            <a:r>
              <a:rPr lang="en-US" sz="4400" b="1" dirty="0" err="1" smtClean="0"/>
              <a:t>Gomme</a:t>
            </a:r>
            <a:r>
              <a:rPr lang="en-US" sz="4400" b="1" dirty="0" smtClean="0"/>
              <a:t>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54100561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</TotalTime>
  <Words>24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  un /une +les affaires scolaire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Samedi 1/ Oct / 2022 un /une +les affaires scolaire</dc:title>
  <dc:creator>R.Geurouachi</dc:creator>
  <cp:lastModifiedBy>R.Geurouachi</cp:lastModifiedBy>
  <cp:revision>5</cp:revision>
  <dcterms:created xsi:type="dcterms:W3CDTF">2022-09-30T20:41:39Z</dcterms:created>
  <dcterms:modified xsi:type="dcterms:W3CDTF">2022-10-21T20:45:57Z</dcterms:modified>
</cp:coreProperties>
</file>