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9" r:id="rId5"/>
    <p:sldId id="260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5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0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777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8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7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17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79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6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1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7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6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0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8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AA2005-2039-4485-821B-FB61C3D3EBE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D214F-0C6A-4EC8-923F-240E2A28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54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es objets de la classe de français, fle – vocabulaire #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4" y="797265"/>
            <a:ext cx="10334048" cy="581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Un sac </a:t>
            </a:r>
            <a:r>
              <a:rPr lang="fr-FR" sz="6000" b="1" dirty="0" smtClean="0"/>
              <a:t>à dos </a:t>
            </a:r>
            <a:endParaRPr lang="en-US" sz="6000" b="1" dirty="0"/>
          </a:p>
        </p:txBody>
      </p:sp>
      <p:pic>
        <p:nvPicPr>
          <p:cNvPr id="9218" name="Picture 2" descr="Sac Sur Le Dos Online, 60% OFF | www.fluirmas.c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26" y="79158"/>
            <a:ext cx="6353969" cy="635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0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600" b="1" dirty="0" smtClean="0"/>
              <a:t>Un stylo</a:t>
            </a:r>
            <a:endParaRPr lang="en-US" sz="6600" b="1" dirty="0"/>
          </a:p>
        </p:txBody>
      </p:sp>
      <p:pic>
        <p:nvPicPr>
          <p:cNvPr id="10242" name="Picture 2" descr="image d'un stylo à bille bleu isolé sur fond blan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92" y="1564027"/>
            <a:ext cx="11020616" cy="46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8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7200" b="1" dirty="0" smtClean="0"/>
              <a:t>Un </a:t>
            </a:r>
            <a:r>
              <a:rPr lang="fr-FR" sz="7200" b="1" dirty="0" err="1" smtClean="0"/>
              <a:t>cr</a:t>
            </a:r>
            <a:r>
              <a:rPr lang="en-US" sz="7200" b="1" dirty="0" err="1" smtClean="0"/>
              <a:t>ayon</a:t>
            </a:r>
            <a:r>
              <a:rPr lang="en-US" sz="7200" b="1" dirty="0" smtClean="0"/>
              <a:t> </a:t>
            </a:r>
            <a:endParaRPr lang="en-US" sz="7200" b="1" dirty="0"/>
          </a:p>
        </p:txBody>
      </p:sp>
      <p:pic>
        <p:nvPicPr>
          <p:cNvPr id="11266" name="Picture 2" descr="picture of penci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45" y="99465"/>
            <a:ext cx="6106907" cy="654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5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err="1" smtClean="0"/>
              <a:t>Une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trousse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pic>
        <p:nvPicPr>
          <p:cNvPr id="12294" name="Picture 6" descr="A pencil case reflected on white background - 8948694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" y="1431636"/>
            <a:ext cx="11948683" cy="471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Une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regle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314" name="Picture 2" descr="Règle plate 15 cm incassable MAP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2" y="176212"/>
            <a:ext cx="6681788" cy="66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32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err="1" smtClean="0"/>
              <a:t>Une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calculatrice</a:t>
            </a:r>
            <a:r>
              <a:rPr lang="en-US" sz="6000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 descr="Calculatrice — Wikipé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37" y="1676427"/>
            <a:ext cx="7559242" cy="503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902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 smtClean="0"/>
              <a:t>Une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gomme</a:t>
            </a:r>
            <a:endParaRPr lang="en-US" sz="4800" b="1" dirty="0"/>
          </a:p>
        </p:txBody>
      </p:sp>
      <p:pic>
        <p:nvPicPr>
          <p:cNvPr id="15362" name="Picture 2" descr="Maped - 1 Gommes Duo-Gom Medium - Gommes en Caoutchouc naturel Certifié FSC  - Gommes deux usages Graphite + Encre : Amazon.fr: Fournitures de burea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1226582"/>
            <a:ext cx="10086258" cy="555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25009"/>
            <a:ext cx="9404723" cy="1400530"/>
          </a:xfrm>
        </p:spPr>
        <p:txBody>
          <a:bodyPr/>
          <a:lstStyle/>
          <a:p>
            <a:r>
              <a:rPr lang="en-US" sz="7200" b="1" dirty="0" smtClean="0"/>
              <a:t>Un </a:t>
            </a:r>
            <a:r>
              <a:rPr lang="en-US" sz="7200" b="1" dirty="0" err="1" smtClean="0"/>
              <a:t>bic</a:t>
            </a:r>
            <a:r>
              <a:rPr lang="en-US" sz="7200" b="1" dirty="0" smtClean="0"/>
              <a:t> </a:t>
            </a:r>
            <a:endParaRPr lang="en-US" sz="7200" b="1" dirty="0"/>
          </a:p>
        </p:txBody>
      </p:sp>
      <p:pic>
        <p:nvPicPr>
          <p:cNvPr id="1026" name="Picture 2" descr="Bic Cristal - Viquipèdia, l'enciclopèdia lli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11" y="1422621"/>
            <a:ext cx="8112504" cy="543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6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un carnet </a:t>
            </a:r>
            <a:endParaRPr lang="en-US" sz="6000" b="1" dirty="0"/>
          </a:p>
        </p:txBody>
      </p:sp>
      <p:pic>
        <p:nvPicPr>
          <p:cNvPr id="2050" name="Picture 2" descr="Carnet à spirale noir 23x18cm  190 pages 100gr  ou 100 pages  200 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2" y="70010"/>
            <a:ext cx="7353460" cy="639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6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Un </a:t>
            </a:r>
            <a:r>
              <a:rPr lang="en-US" sz="7200" b="1" dirty="0" err="1" smtClean="0"/>
              <a:t>feutre</a:t>
            </a:r>
            <a:r>
              <a:rPr lang="en-US" sz="7200" b="1" dirty="0" smtClean="0"/>
              <a:t> </a:t>
            </a:r>
            <a:endParaRPr lang="en-US" sz="7200" b="1" dirty="0"/>
          </a:p>
        </p:txBody>
      </p:sp>
      <p:pic>
        <p:nvPicPr>
          <p:cNvPr id="5122" name="Picture 2" descr="Feutre pinceau alimentaire rouge - Scrapcooking | Alice Dél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5" y="138680"/>
            <a:ext cx="6440633" cy="64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7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388063"/>
            <a:ext cx="9404723" cy="1400530"/>
          </a:xfrm>
        </p:spPr>
        <p:txBody>
          <a:bodyPr/>
          <a:lstStyle/>
          <a:p>
            <a:r>
              <a:rPr lang="en-US" sz="4400" b="1" dirty="0" smtClean="0"/>
              <a:t>Un </a:t>
            </a:r>
            <a:r>
              <a:rPr lang="en-US" sz="4400" b="1" dirty="0" err="1" smtClean="0"/>
              <a:t>taille</a:t>
            </a:r>
            <a:r>
              <a:rPr lang="en-US" sz="4400" b="1" dirty="0" smtClean="0"/>
              <a:t> -crayon </a:t>
            </a:r>
            <a:endParaRPr lang="en-US" sz="4400" b="1" dirty="0"/>
          </a:p>
        </p:txBody>
      </p:sp>
      <p:pic>
        <p:nvPicPr>
          <p:cNvPr id="6146" name="Picture 2" descr="Taille-crayons en plastique 1 usage - Ciseau &amp; découpe Générique sur LDL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163" y="0"/>
            <a:ext cx="6621826" cy="662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74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Un </a:t>
            </a:r>
            <a:r>
              <a:rPr lang="en-US" sz="6600" b="1" dirty="0" err="1" smtClean="0"/>
              <a:t>classeur</a:t>
            </a:r>
            <a:endParaRPr lang="en-US" sz="6600" b="1" dirty="0"/>
          </a:p>
        </p:txBody>
      </p:sp>
      <p:pic>
        <p:nvPicPr>
          <p:cNvPr id="4098" name="Picture 2" descr="Exacompta Classeur à levier 80mm Orange - Classeur Exacompta sur LDL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5" y="79157"/>
            <a:ext cx="6427861" cy="642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9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 smtClean="0"/>
              <a:t>Un cahier </a:t>
            </a:r>
            <a:endParaRPr lang="en-US" sz="8000" b="1" dirty="0"/>
          </a:p>
        </p:txBody>
      </p:sp>
      <p:pic>
        <p:nvPicPr>
          <p:cNvPr id="3074" name="Picture 2" descr="UN CAHIER FRANÇAIS, notebook, paper, REINE MÈ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17" y="349555"/>
            <a:ext cx="6132297" cy="613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1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Un </a:t>
            </a:r>
            <a:r>
              <a:rPr lang="en-US" sz="6000" b="1" dirty="0" err="1" smtClean="0"/>
              <a:t>surligneur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pic>
        <p:nvPicPr>
          <p:cNvPr id="7170" name="Picture 2" descr="STABILO Surligneur original BOSS 70/40, stylo simple, rouge : Guide  National Geographic: Amazon.fr: Fournitures de burea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164" y="32979"/>
            <a:ext cx="6631059" cy="66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8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Un cartable </a:t>
            </a:r>
            <a:endParaRPr lang="en-US" sz="6000" b="1" dirty="0"/>
          </a:p>
        </p:txBody>
      </p:sp>
      <p:pic>
        <p:nvPicPr>
          <p:cNvPr id="8194" name="Picture 2" descr="Un cartable rouge de face Stock Vector | Adobe 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33" y="221674"/>
            <a:ext cx="6802727" cy="63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82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35</Words>
  <Application>Microsoft Office PowerPoint</Application>
  <PresentationFormat>Widescreen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PowerPoint Presentation</vt:lpstr>
      <vt:lpstr>Un bic </vt:lpstr>
      <vt:lpstr>un carnet </vt:lpstr>
      <vt:lpstr>Un feutre </vt:lpstr>
      <vt:lpstr>Un taille -crayon </vt:lpstr>
      <vt:lpstr>Un classeur</vt:lpstr>
      <vt:lpstr>Un cahier </vt:lpstr>
      <vt:lpstr>Un surligneur </vt:lpstr>
      <vt:lpstr>Un cartable </vt:lpstr>
      <vt:lpstr>Un sac à dos </vt:lpstr>
      <vt:lpstr>Un stylo</vt:lpstr>
      <vt:lpstr>Un crayon </vt:lpstr>
      <vt:lpstr>Une trousse </vt:lpstr>
      <vt:lpstr>Une regle </vt:lpstr>
      <vt:lpstr>Une calculatrice   </vt:lpstr>
      <vt:lpstr>Une gomme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bic </dc:title>
  <dc:creator>R.Geurouachi</dc:creator>
  <cp:lastModifiedBy>R.Geurouachi</cp:lastModifiedBy>
  <cp:revision>9</cp:revision>
  <dcterms:created xsi:type="dcterms:W3CDTF">2022-09-30T20:03:27Z</dcterms:created>
  <dcterms:modified xsi:type="dcterms:W3CDTF">2022-10-21T20:40:10Z</dcterms:modified>
</cp:coreProperties>
</file>