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4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6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155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8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07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48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46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3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1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1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1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8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6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4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4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4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3755" y="6335386"/>
            <a:ext cx="11654644" cy="3291790"/>
          </a:xfrm>
        </p:spPr>
        <p:txBody>
          <a:bodyPr>
            <a:normAutofit/>
          </a:bodyPr>
          <a:lstStyle/>
          <a:p>
            <a:r>
              <a:rPr lang="en-US" sz="8800" dirty="0" smtClean="0"/>
              <a:t> 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AutoShape 4" descr="Le verbe avoir au présent... - Français pour tous avec Sarah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Le verbe avoir au présent... - Français pour tous avec Sarah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Matt French Tu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96397"/>
            <a:ext cx="10710984" cy="504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7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err="1" smtClean="0">
                <a:solidFill>
                  <a:srgbClr val="00B0F0"/>
                </a:solidFill>
              </a:rPr>
              <a:t>Conjugaison</a:t>
            </a:r>
            <a:r>
              <a:rPr lang="en-US" sz="5400" b="1" dirty="0" smtClean="0">
                <a:solidFill>
                  <a:srgbClr val="00B0F0"/>
                </a:solidFill>
              </a:rPr>
              <a:t> 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ild Cartoon clipart - Idea, Cartoon, Smile, transparent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27" y="274836"/>
            <a:ext cx="6724401" cy="612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59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J</a:t>
            </a:r>
            <a:r>
              <a:rPr lang="fr-FR" sz="9600" dirty="0" smtClean="0"/>
              <a:t> ’</a:t>
            </a:r>
            <a:r>
              <a:rPr lang="en-US" sz="9600" dirty="0" smtClean="0"/>
              <a:t>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sz="8800" dirty="0">
                <a:solidFill>
                  <a:srgbClr val="FF0000"/>
                </a:solidFill>
              </a:rPr>
              <a:t> </a:t>
            </a:r>
            <a:r>
              <a:rPr lang="en-US" sz="8800" dirty="0" smtClean="0">
                <a:solidFill>
                  <a:srgbClr val="FF0000"/>
                </a:solidFill>
              </a:rPr>
              <a:t>   </a:t>
            </a:r>
            <a:r>
              <a:rPr lang="en-US" sz="34400" dirty="0" err="1" smtClean="0">
                <a:solidFill>
                  <a:srgbClr val="FF0000"/>
                </a:solidFill>
              </a:rPr>
              <a:t>ai</a:t>
            </a:r>
            <a:r>
              <a:rPr lang="en-US" sz="8800" dirty="0" smtClean="0">
                <a:solidFill>
                  <a:srgbClr val="FF0000"/>
                </a:solidFill>
              </a:rPr>
              <a:t> 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3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9600" dirty="0" smtClean="0"/>
              <a:t>Tu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en-US" sz="28700" dirty="0" smtClean="0"/>
              <a:t>a</a:t>
            </a:r>
            <a:r>
              <a:rPr lang="en-US" sz="28700" dirty="0" smtClean="0">
                <a:solidFill>
                  <a:srgbClr val="FF0000"/>
                </a:solidFill>
              </a:rPr>
              <a:t>s</a:t>
            </a:r>
            <a:endParaRPr lang="en-US" sz="28700" dirty="0"/>
          </a:p>
        </p:txBody>
      </p:sp>
    </p:spTree>
    <p:extLst>
      <p:ext uri="{BB962C8B-B14F-4D97-AF65-F5344CB8AC3E}">
        <p14:creationId xmlns:p14="http://schemas.microsoft.com/office/powerpoint/2010/main" val="8941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 smtClean="0"/>
              <a:t>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sz="28600" dirty="0" smtClean="0"/>
              <a:t>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 smtClean="0"/>
              <a:t>Elle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 </a:t>
            </a:r>
            <a:r>
              <a:rPr lang="en-US" sz="10700" smtClean="0"/>
              <a:t>    </a:t>
            </a:r>
            <a:r>
              <a:rPr lang="en-US" sz="26600" smtClean="0"/>
              <a:t>a   </a:t>
            </a:r>
            <a:r>
              <a:rPr lang="en-US" sz="10700" smtClean="0"/>
              <a:t>                   </a:t>
            </a:r>
            <a:r>
              <a:rPr lang="en-US" sz="19100" smtClean="0"/>
              <a:t>            </a:t>
            </a:r>
            <a:endParaRPr lang="en-US" sz="10700" dirty="0"/>
          </a:p>
        </p:txBody>
      </p:sp>
    </p:spTree>
    <p:extLst>
      <p:ext uri="{BB962C8B-B14F-4D97-AF65-F5344CB8AC3E}">
        <p14:creationId xmlns:p14="http://schemas.microsoft.com/office/powerpoint/2010/main" val="3066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sz="23900" b="1" dirty="0" smtClean="0"/>
              <a:t>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</TotalTime>
  <Words>19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 </vt:lpstr>
      <vt:lpstr>Conjugaison </vt:lpstr>
      <vt:lpstr>J ’ </vt:lpstr>
      <vt:lpstr>Tu </vt:lpstr>
      <vt:lpstr>Il </vt:lpstr>
      <vt:lpstr>Elle </vt:lpstr>
      <vt:lpstr>Elle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 avoir</dc:title>
  <dc:creator>R.Geurouachi</dc:creator>
  <cp:lastModifiedBy>R.Geurouachi</cp:lastModifiedBy>
  <cp:revision>17</cp:revision>
  <dcterms:created xsi:type="dcterms:W3CDTF">2021-11-02T20:04:25Z</dcterms:created>
  <dcterms:modified xsi:type="dcterms:W3CDTF">2022-10-21T20:28:50Z</dcterms:modified>
</cp:coreProperties>
</file>