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61" r:id="rId2"/>
    <p:sldId id="257" r:id="rId3"/>
    <p:sldId id="256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7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3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1845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54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773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55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77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9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9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2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8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7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0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9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4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1B459-3B50-49BB-8717-C7057489161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23BE56-863D-4C3B-8B14-7A2DEC6CB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9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CTION VERBS - English ESL Powerpoints for distance learning and physical  classroo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7553" y="-3600680"/>
            <a:ext cx="14544675" cy="1028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2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Dessiner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 descr="5 conseils pour s'améliorer rapidement en dessin | ComArt Desig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055" y="235820"/>
            <a:ext cx="8522294" cy="566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31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 mange</a:t>
            </a:r>
            <a:r>
              <a:rPr lang="en-US" sz="8000" b="1" dirty="0"/>
              <a:t>r</a:t>
            </a:r>
          </a:p>
        </p:txBody>
      </p:sp>
      <p:pic>
        <p:nvPicPr>
          <p:cNvPr id="2050" name="Picture 2" descr="Free Healthy Food Clip Art with No Background , Page 5 - ClipartKe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14" y="232190"/>
            <a:ext cx="5075012" cy="629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60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 </a:t>
            </a:r>
            <a:r>
              <a:rPr lang="en-US" sz="9600" b="1" dirty="0" err="1" smtClean="0"/>
              <a:t>jouer</a:t>
            </a:r>
            <a:r>
              <a:rPr lang="en-US" sz="9600" b="1" dirty="0" smtClean="0"/>
              <a:t> </a:t>
            </a:r>
            <a:endParaRPr lang="en-US" sz="9600" b="1" dirty="0"/>
          </a:p>
        </p:txBody>
      </p:sp>
      <p:pic>
        <p:nvPicPr>
          <p:cNvPr id="1026" name="Picture 2" descr="Garçon Joue Avec Le Ballon, Vecteur Clip Art Libres De Droits , Vecteurs Et  Illustration. Image 35248879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80723"/>
            <a:ext cx="5798457" cy="579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33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err="1" smtClean="0"/>
              <a:t>regarder</a:t>
            </a:r>
            <a:endParaRPr lang="en-US" sz="8000" b="1" dirty="0"/>
          </a:p>
        </p:txBody>
      </p:sp>
      <p:pic>
        <p:nvPicPr>
          <p:cNvPr id="4098" name="Picture 2" descr="Directory: /R85Content/media/pictures/writing1/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31707"/>
            <a:ext cx="6259286" cy="621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5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800" b="1" dirty="0" err="1" smtClean="0"/>
              <a:t>Ecrire</a:t>
            </a:r>
            <a:r>
              <a:rPr lang="en-US" sz="8800" b="1" dirty="0" smtClean="0"/>
              <a:t/>
            </a:r>
            <a:br>
              <a:rPr lang="en-US" sz="8800" b="1" dirty="0" smtClean="0"/>
            </a:br>
            <a:endParaRPr lang="en-US" dirty="0"/>
          </a:p>
        </p:txBody>
      </p:sp>
      <p:pic>
        <p:nvPicPr>
          <p:cNvPr id="5122" name="Picture 2" descr="I write… Nancy Ndeke – Written Escap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1" y="578653"/>
            <a:ext cx="6288315" cy="576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7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98" y="110837"/>
            <a:ext cx="8596668" cy="1320800"/>
          </a:xfrm>
        </p:spPr>
        <p:txBody>
          <a:bodyPr/>
          <a:lstStyle/>
          <a:p>
            <a:r>
              <a:rPr lang="en-US" b="1" dirty="0" smtClean="0"/>
              <a:t>Marcher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Je marche pour retrouver la santé sur une station de travail active -  Health Podcast | Podcha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155" y="240145"/>
            <a:ext cx="6315366" cy="631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21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Ecouter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AutoShape 2" descr="Ecouter pour apprendre l'angla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Ecouter pour apprendre l'anglai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8" name="Picture 6" descr="Ecouter pour apprendre l’angla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1" y="849733"/>
            <a:ext cx="7267442" cy="472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87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Travailler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 descr="Travailler toujours dans l'urgence : atout ou inconvénient pour un  entrepreneur ?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28" y="461818"/>
            <a:ext cx="8388543" cy="629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139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Courir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122" name="Picture 2" descr="Footing : faut-il prendre le risque de courir à haute intensité en pleine  épidémie de omicron ?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900" y="323273"/>
            <a:ext cx="6450104" cy="641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756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11</Words>
  <Application>Microsoft Office PowerPoint</Application>
  <PresentationFormat>Widescreen</PresentationFormat>
  <Paragraphs>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PowerPoint Presentation</vt:lpstr>
      <vt:lpstr> manger</vt:lpstr>
      <vt:lpstr> jouer </vt:lpstr>
      <vt:lpstr>regarder</vt:lpstr>
      <vt:lpstr>Ecrire </vt:lpstr>
      <vt:lpstr>Marcher </vt:lpstr>
      <vt:lpstr>Ecouter  </vt:lpstr>
      <vt:lpstr>Travailler </vt:lpstr>
      <vt:lpstr>Courir </vt:lpstr>
      <vt:lpstr>Dessiner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joue</dc:title>
  <dc:creator>R.Geurouachi</dc:creator>
  <cp:lastModifiedBy>R.Geurouachi</cp:lastModifiedBy>
  <cp:revision>10</cp:revision>
  <dcterms:created xsi:type="dcterms:W3CDTF">2022-03-28T08:29:01Z</dcterms:created>
  <dcterms:modified xsi:type="dcterms:W3CDTF">2022-10-21T15:50:00Z</dcterms:modified>
</cp:coreProperties>
</file>