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71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DB1C3-CE5D-4DE9-971E-DF93BB58F12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531FC-5A97-45AF-AE9F-1E8F2A923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531FC-5A97-45AF-AE9F-1E8F2A9238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4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5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8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3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2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4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6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7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6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0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3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9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9610C-3C98-486C-96E3-0EB3698D577E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9806A-189B-4BD5-A649-32D5EBEFF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58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Les chiffres et nombres de 0 à 20 affiches ( numbers poster se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65" y="170325"/>
            <a:ext cx="8726344" cy="655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12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17</a:t>
            </a: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19900" b="1" dirty="0" smtClean="0"/>
              <a:t>Dix</a:t>
            </a:r>
            <a:r>
              <a:rPr lang="en-US" sz="19900" b="1" dirty="0" smtClean="0">
                <a:solidFill>
                  <a:srgbClr val="FFFF00"/>
                </a:solidFill>
              </a:rPr>
              <a:t>-</a:t>
            </a:r>
            <a:r>
              <a:rPr lang="en-US" sz="19900" b="1" dirty="0" smtClean="0">
                <a:solidFill>
                  <a:srgbClr val="FF0000"/>
                </a:solidFill>
              </a:rPr>
              <a:t>sept</a:t>
            </a:r>
          </a:p>
          <a:p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382017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18</a:t>
            </a: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19900" dirty="0" smtClean="0"/>
              <a:t>Dix</a:t>
            </a:r>
            <a:r>
              <a:rPr lang="en-US" sz="19900" dirty="0" smtClean="0">
                <a:solidFill>
                  <a:srgbClr val="FFFF00"/>
                </a:solidFill>
              </a:rPr>
              <a:t>-</a:t>
            </a:r>
            <a:r>
              <a:rPr lang="en-US" sz="19900" dirty="0" err="1" smtClean="0">
                <a:solidFill>
                  <a:srgbClr val="00B0F0"/>
                </a:solidFill>
              </a:rPr>
              <a:t>huit</a:t>
            </a:r>
            <a:endParaRPr lang="en-US" sz="199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9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/>
              <a:t>19</a:t>
            </a:r>
            <a:endParaRPr lang="en-US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3900" b="1" dirty="0" smtClean="0"/>
              <a:t>Dix </a:t>
            </a:r>
            <a:r>
              <a:rPr lang="en-US" sz="23900" b="1" dirty="0" smtClean="0">
                <a:solidFill>
                  <a:srgbClr val="7030A0"/>
                </a:solidFill>
              </a:rPr>
              <a:t>-</a:t>
            </a:r>
            <a:r>
              <a:rPr lang="en-US" sz="23900" b="1" dirty="0" err="1" smtClean="0">
                <a:solidFill>
                  <a:srgbClr val="7030A0"/>
                </a:solidFill>
              </a:rPr>
              <a:t>neuf</a:t>
            </a:r>
            <a:endParaRPr lang="en-US" sz="239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115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500" b="1" dirty="0" smtClean="0"/>
              <a:t>20</a:t>
            </a:r>
            <a:endParaRPr lang="en-US" sz="11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3900" b="1" dirty="0" err="1" smtClean="0"/>
              <a:t>vingt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81730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 </a:t>
            </a:r>
            <a:r>
              <a:rPr lang="fr-FR" b="1" dirty="0" smtClean="0"/>
              <a:t>à </a:t>
            </a:r>
            <a:r>
              <a:rPr lang="en-US" b="1" dirty="0" smtClean="0"/>
              <a:t>10</a:t>
            </a:r>
            <a:endParaRPr lang="en-US" b="1" dirty="0"/>
          </a:p>
        </p:txBody>
      </p:sp>
      <p:pic>
        <p:nvPicPr>
          <p:cNvPr id="5122" name="Picture 2" descr="le pluriel des chiffres et nombre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44802"/>
            <a:ext cx="9716799" cy="5313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33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/>
              <a:t>11</a:t>
            </a:r>
            <a:endParaRPr lang="en-US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19900" b="1" dirty="0" err="1" smtClean="0"/>
              <a:t>onze</a:t>
            </a:r>
            <a:endParaRPr lang="en-US" sz="19900" b="1" dirty="0"/>
          </a:p>
        </p:txBody>
      </p:sp>
    </p:spTree>
    <p:extLst>
      <p:ext uri="{BB962C8B-B14F-4D97-AF65-F5344CB8AC3E}">
        <p14:creationId xmlns:p14="http://schemas.microsoft.com/office/powerpoint/2010/main" val="1932206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/>
              <a:t>12</a:t>
            </a:r>
            <a:endParaRPr lang="en-US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13800" dirty="0" err="1" smtClean="0"/>
              <a:t>Douze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132447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13</a:t>
            </a: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13800" b="1" dirty="0" err="1" smtClean="0"/>
              <a:t>treize</a:t>
            </a:r>
            <a:endParaRPr lang="en-US" sz="13800" b="1" dirty="0"/>
          </a:p>
        </p:txBody>
      </p:sp>
    </p:spTree>
    <p:extLst>
      <p:ext uri="{BB962C8B-B14F-4D97-AF65-F5344CB8AC3E}">
        <p14:creationId xmlns:p14="http://schemas.microsoft.com/office/powerpoint/2010/main" val="1802070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14</a:t>
            </a:r>
            <a:endParaRPr lang="en-US" sz="8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9900" b="1" dirty="0" err="1" smtClean="0"/>
              <a:t>quatorze</a:t>
            </a:r>
            <a:endParaRPr lang="en-US" sz="19900" b="1" dirty="0"/>
          </a:p>
        </p:txBody>
      </p:sp>
    </p:spTree>
    <p:extLst>
      <p:ext uri="{BB962C8B-B14F-4D97-AF65-F5344CB8AC3E}">
        <p14:creationId xmlns:p14="http://schemas.microsoft.com/office/powerpoint/2010/main" val="427638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15</a:t>
            </a: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r>
              <a:rPr lang="en-US" sz="23900" b="1" dirty="0" err="1" smtClean="0"/>
              <a:t>quinze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4063885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16</a:t>
            </a: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r>
              <a:rPr lang="en-US" sz="19900" b="1" dirty="0" smtClean="0"/>
              <a:t>seize</a:t>
            </a:r>
            <a:endParaRPr lang="en-US" sz="19900" b="1" dirty="0"/>
          </a:p>
        </p:txBody>
      </p:sp>
    </p:spTree>
    <p:extLst>
      <p:ext uri="{BB962C8B-B14F-4D97-AF65-F5344CB8AC3E}">
        <p14:creationId xmlns:p14="http://schemas.microsoft.com/office/powerpoint/2010/main" val="2879120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(- )Entre les </a:t>
            </a:r>
            <a:r>
              <a:rPr lang="en-US" sz="7200" dirty="0" err="1" smtClean="0">
                <a:solidFill>
                  <a:srgbClr val="FF0000"/>
                </a:solidFill>
              </a:rPr>
              <a:t>nombres</a:t>
            </a:r>
            <a:r>
              <a:rPr lang="en-US" sz="7200" dirty="0" smtClean="0">
                <a:solidFill>
                  <a:srgbClr val="FF0000"/>
                </a:solidFill>
              </a:rPr>
              <a:t> 17/18/19</a:t>
            </a:r>
            <a:endParaRPr lang="en-US" sz="7200" dirty="0">
              <a:solidFill>
                <a:srgbClr val="FF0000"/>
              </a:solidFill>
            </a:endParaRPr>
          </a:p>
        </p:txBody>
      </p:sp>
      <p:pic>
        <p:nvPicPr>
          <p:cNvPr id="7170" name="Picture 2" descr="Ecrire les nombres en lettres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45698"/>
            <a:ext cx="773571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568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32</Words>
  <Application>Microsoft Office PowerPoint</Application>
  <PresentationFormat>Widescreen</PresentationFormat>
  <Paragraphs>44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1 à 10</vt:lpstr>
      <vt:lpstr>11</vt:lpstr>
      <vt:lpstr>12</vt:lpstr>
      <vt:lpstr>13</vt:lpstr>
      <vt:lpstr>14</vt:lpstr>
      <vt:lpstr>15</vt:lpstr>
      <vt:lpstr>16</vt:lpstr>
      <vt:lpstr>(- )Entre les nombres 17/18/19</vt:lpstr>
      <vt:lpstr>17</vt:lpstr>
      <vt:lpstr>18</vt:lpstr>
      <vt:lpstr>19</vt:lpstr>
      <vt:lpstr>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6</cp:revision>
  <dcterms:created xsi:type="dcterms:W3CDTF">2022-10-21T15:09:40Z</dcterms:created>
  <dcterms:modified xsi:type="dcterms:W3CDTF">2022-10-21T20:14:47Z</dcterms:modified>
</cp:coreProperties>
</file>