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08798-4937-4545-B771-0B18384D8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E1ECD-3059-4DDE-8867-279631E8C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C95FA-5C47-4B1A-B687-6EAAB3CE2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86128-4478-4B86-9BF3-62BAB39F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CE5A1-45EC-4300-8E13-6C3DD6243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9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52A7E-D4FE-4474-BEB3-E54298137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001DA3-7E8A-476D-A3DB-C715AE538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38A8A-5F44-4CF7-92E6-4A1B0C714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3824E-AD0D-4DCA-A86F-EBD6B8FF0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471B7-A8D8-4CC4-9CDC-2B9C4EAE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7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D63789-1907-4782-8CF0-82C89922A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81548-0664-4EF6-B96A-440CB4A3B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699E7-678F-4918-9FFB-FABC05E3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4D61A-801C-4276-99C8-9608712D7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A8E60-CB3D-4377-BA7A-D29A78BF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6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B0D0-4CE3-4736-B804-9ACE7D19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39CA8-4089-4FB0-90C0-F5529C923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C5D27-63B8-4700-A8D8-2381608E9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4E0FD-9052-4CBE-AB8E-C97A91CE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FDA9A-308B-4050-87B2-FE062D01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6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6678B-5293-4A0F-8E60-3A01AB7E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1E14D-77C8-4D7E-911B-2131A1C68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24E25-4747-4176-9ADA-3A20F3B7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A6F4F-D28C-4304-B40A-26A763508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FF70D-2591-45BF-8D8B-26C683F97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6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7DBA-0EE8-4FE2-95EB-C03BF1B5E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2AC65-24F3-457D-8EB2-73248C9CD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0BEB0F-FAC1-4F55-8318-A23BB55B2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462F5-49B6-4BE2-8B6C-C0A0D8F0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CCA34-8772-42DD-9F7E-F012F1F60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C65FE-BFCA-4BAE-9025-50080F82A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7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0025F-0248-4412-92A2-8FE6DA03B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D969A-C060-4334-925B-18A2B0F6E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23FA9-1C6D-4B60-8D8A-DA0C2118A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03C83F-C750-4A94-A798-F98A6A378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70BA34-9CC2-4C5F-952C-29B2D084AD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88CA5-0B7A-41FD-A1E0-41483960F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420F09-6DE5-4AE7-B7DE-F714855F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645AA2-D94C-48F5-8D4E-27C2419F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9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AD135-D775-4CBF-A916-40FF9D59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3AA542-FB2E-48DF-94D7-317EA187F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9D1F1-BDFA-4D14-A645-DE78C08FD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2A7ECA-17B7-4CE7-9EA3-56167EAF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4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67B26-0009-4166-B924-6F14C365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068A03-7622-4B35-B95F-FA6D789F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70E04-326B-46E3-A55F-18295264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7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A94CA-DC01-4405-BF83-9F07279D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8EC76-CF53-42BC-AD21-520626131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09B5-E632-4B70-8982-656F68CBD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DF237-1901-418B-B26F-9119AB8E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20AF6-07C1-4BB2-AB0B-D4C999C0E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8C63C-FFF0-43E2-9647-5A0813633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8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4B393-21D4-4D59-8BB4-E2BFBB44E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53BC4E-4D4F-43C7-BBE4-883B1AA562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D5585-A0A7-49F4-B21E-818F69720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339CD-758B-41F6-AADF-054EFE643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D367AC-56CA-409F-9FB1-9830369C0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DCBDB-349C-49AF-86E8-618A64E3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1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63C784-8257-4A30-9090-19E49BF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ED601-BC0F-42C5-8795-9F7C8B262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CE042-20BA-4347-BF95-5EBA3F0CF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5106-CE25-4DE2-868C-95B2C04E449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B55BC-5A25-45C0-9366-E20E159B26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4DBAA-B948-47BF-BD38-BC887FAD9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09726-B502-42E2-98B8-6838895DB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E61D94-0F09-4AFF-B124-D8E4A0E0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5248"/>
            <a:ext cx="10500360" cy="1015439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rtl="1"/>
            <a:r>
              <a:rPr lang="ar-JO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رسالة القديس بولس إلى تيموثاوس</a:t>
            </a:r>
            <a:br>
              <a:rPr lang="ar-JO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ar-JO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 مفتاح الرسالة ومضمونها ( المقدمة ).</a:t>
            </a:r>
            <a:br>
              <a:rPr lang="ar-JO" b="1" dirty="0">
                <a:ln/>
                <a:solidFill>
                  <a:schemeClr val="accent4"/>
                </a:solidFill>
              </a:rPr>
            </a:br>
            <a:endParaRPr lang="en-US" b="1" dirty="0">
              <a:ln/>
              <a:solidFill>
                <a:schemeClr val="accent4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118733-ECEB-4540-84C8-20650624C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1548729"/>
            <a:ext cx="6949440" cy="5167312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b="1" dirty="0">
                <a:solidFill>
                  <a:srgbClr val="FF0000"/>
                </a:solidFill>
              </a:rPr>
              <a:t>- كاتب الرسالة : </a:t>
            </a:r>
            <a:r>
              <a:rPr lang="ar-JO" dirty="0"/>
              <a:t>هو القديس بولس الرسول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b="1" dirty="0">
                <a:solidFill>
                  <a:srgbClr val="FF0000"/>
                </a:solidFill>
              </a:rPr>
              <a:t>- زمن كتابة الرسالة : </a:t>
            </a:r>
            <a:r>
              <a:rPr lang="ar-JO" dirty="0"/>
              <a:t>64م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b="1" dirty="0">
                <a:solidFill>
                  <a:srgbClr val="FF0000"/>
                </a:solidFill>
              </a:rPr>
              <a:t>- مكان كتابة الرسالة : </a:t>
            </a:r>
            <a:r>
              <a:rPr lang="ar-JO" dirty="0"/>
              <a:t>مكدونية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b="1" dirty="0">
                <a:solidFill>
                  <a:srgbClr val="FF0000"/>
                </a:solidFill>
              </a:rPr>
              <a:t>- لمن ارسلت الرسالة : </a:t>
            </a:r>
            <a:r>
              <a:rPr lang="ar-JO" dirty="0"/>
              <a:t>إلى القديس تيموثاوس أسقف أفسس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b="1" dirty="0">
                <a:solidFill>
                  <a:srgbClr val="FF0000"/>
                </a:solidFill>
              </a:rPr>
              <a:t>- سميت الرسالة بالرعوية </a:t>
            </a:r>
            <a:r>
              <a:rPr lang="ar-JO" dirty="0"/>
              <a:t>: وذلك لما فيها من حَثّ الرعاة على القيام بواجباتهم.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F30481-05A3-4E5F-8CCA-BF1A4AE16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985" y="1690687"/>
            <a:ext cx="3352584" cy="483672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96330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A6E80-51A4-4E36-9DF4-4CB7D5166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موضوعات الرسالة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E8B5-BAED-4C34-881B-17A31864B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977" y="1556228"/>
            <a:ext cx="6472311" cy="5194153"/>
          </a:xfrm>
        </p:spPr>
        <p:txBody>
          <a:bodyPr>
            <a:normAutofit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dirty="0"/>
              <a:t>1- نصائح وإرشادات خاصة لِـ تيموثاوس الشاب.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dirty="0"/>
              <a:t>2- وجوب الشكر لله.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dirty="0"/>
              <a:t>3- الصلاة مِن أجل الناس أجمع.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dirty="0"/>
              <a:t>4- الصلاة مِن أجل الحُكام والولاة.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dirty="0"/>
              <a:t>5- قانون لسلوك النساء المسيحيات.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dirty="0"/>
              <a:t>6- تعاليم مختصّه بالأساقفة والشمامسة عموماً.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dirty="0"/>
              <a:t>7- التحذير مِن مُعلِّمي الزور.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0096F3-4A9B-472A-95FA-241D7A3FB2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557" y="1494738"/>
            <a:ext cx="3277466" cy="499813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6095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رسالة القديس بولس إلى تيموثاوس * مفتاح الرسالة ومضمونها ( المقدمة ). </vt:lpstr>
      <vt:lpstr>موضوعات الرسالة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رسالة القديس بولس إلى تيموثاوس * مفتاح الرسالة ومضمونها ( المقدمة ). </dc:title>
  <dc:creator>Admin</dc:creator>
  <cp:lastModifiedBy>Admin</cp:lastModifiedBy>
  <cp:revision>3</cp:revision>
  <dcterms:created xsi:type="dcterms:W3CDTF">2020-11-24T06:05:34Z</dcterms:created>
  <dcterms:modified xsi:type="dcterms:W3CDTF">2020-11-24T06:23:28Z</dcterms:modified>
</cp:coreProperties>
</file>