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64" r:id="rId4"/>
    <p:sldId id="265" r:id="rId5"/>
    <p:sldId id="276" r:id="rId6"/>
    <p:sldId id="277" r:id="rId7"/>
    <p:sldId id="280" r:id="rId8"/>
    <p:sldId id="281" r:id="rId9"/>
    <p:sldId id="282" r:id="rId10"/>
    <p:sldId id="283" r:id="rId11"/>
    <p:sldId id="284" r:id="rId12"/>
    <p:sldId id="268" r:id="rId13"/>
    <p:sldId id="274" r:id="rId14"/>
    <p:sldId id="273" r:id="rId15"/>
    <p:sldId id="285" r:id="rId16"/>
    <p:sldId id="272" r:id="rId17"/>
    <p:sldId id="286" r:id="rId18"/>
    <p:sldId id="275" r:id="rId19"/>
    <p:sldId id="287" r:id="rId20"/>
    <p:sldId id="288" r:id="rId21"/>
    <p:sldId id="289" r:id="rId22"/>
    <p:sldId id="290" r:id="rId23"/>
    <p:sldId id="291" r:id="rId24"/>
    <p:sldId id="271" r:id="rId25"/>
    <p:sldId id="26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9B6681-AEF0-4A3A-A42D-9BD4596C9E2F}">
          <p14:sldIdLst>
            <p14:sldId id="263"/>
            <p14:sldId id="256"/>
            <p14:sldId id="264"/>
            <p14:sldId id="265"/>
            <p14:sldId id="276"/>
            <p14:sldId id="277"/>
            <p14:sldId id="280"/>
            <p14:sldId id="281"/>
            <p14:sldId id="282"/>
            <p14:sldId id="283"/>
            <p14:sldId id="284"/>
            <p14:sldId id="268"/>
            <p14:sldId id="274"/>
            <p14:sldId id="273"/>
            <p14:sldId id="285"/>
            <p14:sldId id="272"/>
            <p14:sldId id="286"/>
            <p14:sldId id="275"/>
            <p14:sldId id="287"/>
            <p14:sldId id="288"/>
            <p14:sldId id="289"/>
            <p14:sldId id="290"/>
            <p14:sldId id="291"/>
            <p14:sldId id="271"/>
            <p14:sldId id="269"/>
          </p14:sldIdLst>
        </p14:section>
        <p14:section name="Untitled Section" id="{D978C01E-E285-4BD5-8BC0-128D4156133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EB7B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slide" Target="../slides/slide15.xml"/><Relationship Id="rId1" Type="http://schemas.openxmlformats.org/officeDocument/2006/relationships/slide" Target="../slides/slide1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slide" Target="../slides/slide23.xml"/><Relationship Id="rId1" Type="http://schemas.openxmlformats.org/officeDocument/2006/relationships/slide" Target="../slides/slide21.xml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DDF317-4EF4-49EF-9948-C00C6CF4D783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708E8A4-F903-44D9-8019-37DCE8EF19B7}">
      <dgm:prSet phldrT="[Text]"/>
      <dgm:spPr/>
      <dgm:t>
        <a:bodyPr/>
        <a:lstStyle/>
        <a:p>
          <a:endParaRPr lang="ar-JO" dirty="0"/>
        </a:p>
        <a:p>
          <a:r>
            <a:rPr lang="ar-JO" dirty="0">
              <a:hlinkClick xmlns:r="http://schemas.openxmlformats.org/officeDocument/2006/relationships" r:id="rId1" action="ppaction://hlinksldjump"/>
            </a:rPr>
            <a:t>اللون</a:t>
          </a:r>
          <a:endParaRPr lang="en-US" dirty="0"/>
        </a:p>
      </dgm:t>
    </dgm:pt>
    <dgm:pt modelId="{6ADF166C-7F3F-484F-B511-53744D361F1D}" type="parTrans" cxnId="{A1514DF3-F851-4800-8871-D99E70BAF595}">
      <dgm:prSet/>
      <dgm:spPr/>
      <dgm:t>
        <a:bodyPr/>
        <a:lstStyle/>
        <a:p>
          <a:endParaRPr 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D5BAB914-66D1-4A3C-BE68-4568476FBE8F}" type="sibTrans" cxnId="{A1514DF3-F851-4800-8871-D99E70BAF595}">
      <dgm:prSet/>
      <dgm:spPr/>
      <dgm:t>
        <a:bodyPr/>
        <a:lstStyle/>
        <a:p>
          <a:endParaRPr 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A9CE719E-B902-4518-8466-27D46A0ACC97}">
      <dgm:prSet phldrT="[Text]"/>
      <dgm:spPr/>
      <dgm:t>
        <a:bodyPr/>
        <a:lstStyle/>
        <a:p>
          <a:endParaRPr lang="ar-JO" dirty="0"/>
        </a:p>
        <a:p>
          <a:r>
            <a:rPr lang="ar-JO" dirty="0">
              <a:hlinkClick xmlns:r="http://schemas.openxmlformats.org/officeDocument/2006/relationships" r:id="rId2" action="ppaction://hlinksldjump"/>
            </a:rPr>
            <a:t>الحكاكه</a:t>
          </a:r>
          <a:endParaRPr lang="en-US" dirty="0"/>
        </a:p>
      </dgm:t>
    </dgm:pt>
    <dgm:pt modelId="{82B41E3C-4A15-409A-90EF-91DAE58425E4}" type="parTrans" cxnId="{344328CD-1C80-4E4B-877D-1236EA4632A4}">
      <dgm:prSet/>
      <dgm:spPr/>
      <dgm:t>
        <a:bodyPr/>
        <a:lstStyle/>
        <a:p>
          <a:endParaRPr 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0A7BBB69-962F-4A51-9367-9A5ABAC2328C}" type="sibTrans" cxnId="{344328CD-1C80-4E4B-877D-1236EA4632A4}">
      <dgm:prSet/>
      <dgm:spPr/>
      <dgm:t>
        <a:bodyPr/>
        <a:lstStyle/>
        <a:p>
          <a:endParaRPr 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92F35BA2-4247-4A7A-B369-346A35E85263}">
      <dgm:prSet phldrT="[Text]"/>
      <dgm:spPr/>
      <dgm:t>
        <a:bodyPr/>
        <a:lstStyle/>
        <a:p>
          <a:endParaRPr lang="ar-JO" dirty="0"/>
        </a:p>
        <a:p>
          <a:r>
            <a:rPr lang="ar-JO" dirty="0">
              <a:hlinkClick xmlns:r="http://schemas.openxmlformats.org/officeDocument/2006/relationships" r:id="rId3" action="ppaction://hlinksldjump"/>
            </a:rPr>
            <a:t>البريق</a:t>
          </a:r>
          <a:endParaRPr lang="ar-JO" dirty="0"/>
        </a:p>
      </dgm:t>
    </dgm:pt>
    <dgm:pt modelId="{707E8470-73F6-4043-A6CA-88EDD34B10AC}" type="parTrans" cxnId="{A9FE1CAF-EA17-4638-8131-4E4DC9BAEC6D}">
      <dgm:prSet/>
      <dgm:spPr/>
      <dgm:t>
        <a:bodyPr/>
        <a:lstStyle/>
        <a:p>
          <a:endParaRPr 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36D7AB24-48E3-409A-A552-0532338B7525}" type="sibTrans" cxnId="{A9FE1CAF-EA17-4638-8131-4E4DC9BAEC6D}">
      <dgm:prSet/>
      <dgm:spPr/>
      <dgm:t>
        <a:bodyPr/>
        <a:lstStyle/>
        <a:p>
          <a:endParaRPr 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98866CD4-842B-41AD-86D4-33EDBDD92B97}" type="pres">
      <dgm:prSet presAssocID="{AADDF317-4EF4-49EF-9948-C00C6CF4D783}" presName="Name0" presStyleCnt="0">
        <dgm:presLayoutVars>
          <dgm:dir/>
          <dgm:resizeHandles val="exact"/>
        </dgm:presLayoutVars>
      </dgm:prSet>
      <dgm:spPr/>
    </dgm:pt>
    <dgm:pt modelId="{ED87699A-8B5D-4A77-AC28-C7C6CB2D3164}" type="pres">
      <dgm:prSet presAssocID="{B708E8A4-F903-44D9-8019-37DCE8EF19B7}" presName="node" presStyleLbl="node1" presStyleIdx="0" presStyleCnt="3" custScaleX="43575" custScaleY="58160" custLinFactX="-28736" custLinFactNeighborX="-100000" custLinFactNeighborY="462">
        <dgm:presLayoutVars>
          <dgm:bulletEnabled val="1"/>
        </dgm:presLayoutVars>
      </dgm:prSet>
      <dgm:spPr/>
    </dgm:pt>
    <dgm:pt modelId="{BA519523-FADB-4B1C-8746-6885D0AC45F6}" type="pres">
      <dgm:prSet presAssocID="{D5BAB914-66D1-4A3C-BE68-4568476FBE8F}" presName="sibTrans" presStyleCnt="0"/>
      <dgm:spPr/>
    </dgm:pt>
    <dgm:pt modelId="{3D511582-370E-4372-9A2B-529078F0178E}" type="pres">
      <dgm:prSet presAssocID="{A9CE719E-B902-4518-8466-27D46A0ACC97}" presName="node" presStyleLbl="node1" presStyleIdx="1" presStyleCnt="3" custScaleX="34657" custScaleY="67659">
        <dgm:presLayoutVars>
          <dgm:bulletEnabled val="1"/>
        </dgm:presLayoutVars>
      </dgm:prSet>
      <dgm:spPr/>
    </dgm:pt>
    <dgm:pt modelId="{E54AD1E3-6417-418B-9BFA-A23B339838A1}" type="pres">
      <dgm:prSet presAssocID="{0A7BBB69-962F-4A51-9367-9A5ABAC2328C}" presName="sibTrans" presStyleCnt="0"/>
      <dgm:spPr/>
    </dgm:pt>
    <dgm:pt modelId="{566116B1-7587-400D-B1D2-30BA84422C83}" type="pres">
      <dgm:prSet presAssocID="{92F35BA2-4247-4A7A-B369-346A35E85263}" presName="node" presStyleLbl="node1" presStyleIdx="2" presStyleCnt="3" custScaleX="47118" custScaleY="72463">
        <dgm:presLayoutVars>
          <dgm:bulletEnabled val="1"/>
        </dgm:presLayoutVars>
      </dgm:prSet>
      <dgm:spPr/>
    </dgm:pt>
  </dgm:ptLst>
  <dgm:cxnLst>
    <dgm:cxn modelId="{9E805508-9F06-4F90-ACD6-392BCB428A9C}" type="presOf" srcId="{92F35BA2-4247-4A7A-B369-346A35E85263}" destId="{566116B1-7587-400D-B1D2-30BA84422C83}" srcOrd="0" destOrd="0" presId="urn:microsoft.com/office/officeart/2005/8/layout/hList6"/>
    <dgm:cxn modelId="{A9FE1CAF-EA17-4638-8131-4E4DC9BAEC6D}" srcId="{AADDF317-4EF4-49EF-9948-C00C6CF4D783}" destId="{92F35BA2-4247-4A7A-B369-346A35E85263}" srcOrd="2" destOrd="0" parTransId="{707E8470-73F6-4043-A6CA-88EDD34B10AC}" sibTransId="{36D7AB24-48E3-409A-A552-0532338B7525}"/>
    <dgm:cxn modelId="{FFED6EC1-293F-4115-9353-DFD9E424AF7D}" type="presOf" srcId="{AADDF317-4EF4-49EF-9948-C00C6CF4D783}" destId="{98866CD4-842B-41AD-86D4-33EDBDD92B97}" srcOrd="0" destOrd="0" presId="urn:microsoft.com/office/officeart/2005/8/layout/hList6"/>
    <dgm:cxn modelId="{036D90CC-140E-40E0-870B-EF7454D1C4D0}" type="presOf" srcId="{A9CE719E-B902-4518-8466-27D46A0ACC97}" destId="{3D511582-370E-4372-9A2B-529078F0178E}" srcOrd="0" destOrd="0" presId="urn:microsoft.com/office/officeart/2005/8/layout/hList6"/>
    <dgm:cxn modelId="{344328CD-1C80-4E4B-877D-1236EA4632A4}" srcId="{AADDF317-4EF4-49EF-9948-C00C6CF4D783}" destId="{A9CE719E-B902-4518-8466-27D46A0ACC97}" srcOrd="1" destOrd="0" parTransId="{82B41E3C-4A15-409A-90EF-91DAE58425E4}" sibTransId="{0A7BBB69-962F-4A51-9367-9A5ABAC2328C}"/>
    <dgm:cxn modelId="{BE976FE9-E368-43F3-955E-10F5FBAD6FD3}" type="presOf" srcId="{B708E8A4-F903-44D9-8019-37DCE8EF19B7}" destId="{ED87699A-8B5D-4A77-AC28-C7C6CB2D3164}" srcOrd="0" destOrd="0" presId="urn:microsoft.com/office/officeart/2005/8/layout/hList6"/>
    <dgm:cxn modelId="{A1514DF3-F851-4800-8871-D99E70BAF595}" srcId="{AADDF317-4EF4-49EF-9948-C00C6CF4D783}" destId="{B708E8A4-F903-44D9-8019-37DCE8EF19B7}" srcOrd="0" destOrd="0" parTransId="{6ADF166C-7F3F-484F-B511-53744D361F1D}" sibTransId="{D5BAB914-66D1-4A3C-BE68-4568476FBE8F}"/>
    <dgm:cxn modelId="{DA58162B-4B2C-43CD-BECA-4A851C385A2B}" type="presParOf" srcId="{98866CD4-842B-41AD-86D4-33EDBDD92B97}" destId="{ED87699A-8B5D-4A77-AC28-C7C6CB2D3164}" srcOrd="0" destOrd="0" presId="urn:microsoft.com/office/officeart/2005/8/layout/hList6"/>
    <dgm:cxn modelId="{AE50F7A6-AB72-4D5C-92CD-FEE043EFDBDD}" type="presParOf" srcId="{98866CD4-842B-41AD-86D4-33EDBDD92B97}" destId="{BA519523-FADB-4B1C-8746-6885D0AC45F6}" srcOrd="1" destOrd="0" presId="urn:microsoft.com/office/officeart/2005/8/layout/hList6"/>
    <dgm:cxn modelId="{D15165B9-AEAE-4B08-A8F6-DC95FA9EA498}" type="presParOf" srcId="{98866CD4-842B-41AD-86D4-33EDBDD92B97}" destId="{3D511582-370E-4372-9A2B-529078F0178E}" srcOrd="2" destOrd="0" presId="urn:microsoft.com/office/officeart/2005/8/layout/hList6"/>
    <dgm:cxn modelId="{4026E4E7-19DF-4447-8DE0-6EEF6B9F6F74}" type="presParOf" srcId="{98866CD4-842B-41AD-86D4-33EDBDD92B97}" destId="{E54AD1E3-6417-418B-9BFA-A23B339838A1}" srcOrd="3" destOrd="0" presId="urn:microsoft.com/office/officeart/2005/8/layout/hList6"/>
    <dgm:cxn modelId="{84AC1764-6370-439D-9469-F5D0078F6C1E}" type="presParOf" srcId="{98866CD4-842B-41AD-86D4-33EDBDD92B97}" destId="{566116B1-7587-400D-B1D2-30BA84422C8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DDF317-4EF4-49EF-9948-C00C6CF4D783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708E8A4-F903-44D9-8019-37DCE8EF19B7}">
      <dgm:prSet phldrT="[Text]"/>
      <dgm:spPr/>
      <dgm:t>
        <a:bodyPr/>
        <a:lstStyle/>
        <a:p>
          <a:endParaRPr lang="ar-JO" dirty="0"/>
        </a:p>
        <a:p>
          <a:r>
            <a:rPr lang="ar-JO" dirty="0">
              <a:hlinkClick xmlns:r="http://schemas.openxmlformats.org/officeDocument/2006/relationships" r:id="rId1" action="ppaction://hlinksldjump"/>
            </a:rPr>
            <a:t>الانفصام</a:t>
          </a:r>
          <a:endParaRPr lang="en-US" dirty="0"/>
        </a:p>
      </dgm:t>
    </dgm:pt>
    <dgm:pt modelId="{6ADF166C-7F3F-484F-B511-53744D361F1D}" type="parTrans" cxnId="{A1514DF3-F851-4800-8871-D99E70BAF595}">
      <dgm:prSet/>
      <dgm:spPr/>
      <dgm:t>
        <a:bodyPr/>
        <a:lstStyle/>
        <a:p>
          <a:endParaRPr 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D5BAB914-66D1-4A3C-BE68-4568476FBE8F}" type="sibTrans" cxnId="{A1514DF3-F851-4800-8871-D99E70BAF595}">
      <dgm:prSet/>
      <dgm:spPr/>
      <dgm:t>
        <a:bodyPr/>
        <a:lstStyle/>
        <a:p>
          <a:endParaRPr 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A9CE719E-B902-4518-8466-27D46A0ACC97}">
      <dgm:prSet phldrT="[Text]"/>
      <dgm:spPr/>
      <dgm:t>
        <a:bodyPr/>
        <a:lstStyle/>
        <a:p>
          <a:endParaRPr lang="ar-JO" dirty="0"/>
        </a:p>
        <a:p>
          <a:r>
            <a:rPr lang="ar-JO" dirty="0">
              <a:hlinkClick xmlns:r="http://schemas.openxmlformats.org/officeDocument/2006/relationships" r:id="rId2" action="ppaction://hlinksldjump"/>
            </a:rPr>
            <a:t>المكسر</a:t>
          </a:r>
          <a:endParaRPr lang="en-US" dirty="0"/>
        </a:p>
      </dgm:t>
    </dgm:pt>
    <dgm:pt modelId="{82B41E3C-4A15-409A-90EF-91DAE58425E4}" type="parTrans" cxnId="{344328CD-1C80-4E4B-877D-1236EA4632A4}">
      <dgm:prSet/>
      <dgm:spPr/>
      <dgm:t>
        <a:bodyPr/>
        <a:lstStyle/>
        <a:p>
          <a:endParaRPr 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0A7BBB69-962F-4A51-9367-9A5ABAC2328C}" type="sibTrans" cxnId="{344328CD-1C80-4E4B-877D-1236EA4632A4}">
      <dgm:prSet/>
      <dgm:spPr/>
      <dgm:t>
        <a:bodyPr/>
        <a:lstStyle/>
        <a:p>
          <a:endParaRPr 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92F35BA2-4247-4A7A-B369-346A35E85263}">
      <dgm:prSet phldrT="[Text]"/>
      <dgm:spPr/>
      <dgm:t>
        <a:bodyPr/>
        <a:lstStyle/>
        <a:p>
          <a:endParaRPr lang="ar-JO" dirty="0"/>
        </a:p>
        <a:p>
          <a:r>
            <a:rPr lang="ar-JO" dirty="0">
              <a:hlinkClick xmlns:r="http://schemas.openxmlformats.org/officeDocument/2006/relationships" r:id="rId3" action="ppaction://hlinksldjump"/>
            </a:rPr>
            <a:t>القساوة</a:t>
          </a:r>
          <a:endParaRPr lang="ar-JO" dirty="0"/>
        </a:p>
      </dgm:t>
    </dgm:pt>
    <dgm:pt modelId="{707E8470-73F6-4043-A6CA-88EDD34B10AC}" type="parTrans" cxnId="{A9FE1CAF-EA17-4638-8131-4E4DC9BAEC6D}">
      <dgm:prSet/>
      <dgm:spPr/>
      <dgm:t>
        <a:bodyPr/>
        <a:lstStyle/>
        <a:p>
          <a:endParaRPr 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36D7AB24-48E3-409A-A552-0532338B7525}" type="sibTrans" cxnId="{A9FE1CAF-EA17-4638-8131-4E4DC9BAEC6D}">
      <dgm:prSet/>
      <dgm:spPr/>
      <dgm:t>
        <a:bodyPr/>
        <a:lstStyle/>
        <a:p>
          <a:endParaRPr 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98866CD4-842B-41AD-86D4-33EDBDD92B97}" type="pres">
      <dgm:prSet presAssocID="{AADDF317-4EF4-49EF-9948-C00C6CF4D783}" presName="Name0" presStyleCnt="0">
        <dgm:presLayoutVars>
          <dgm:dir/>
          <dgm:resizeHandles val="exact"/>
        </dgm:presLayoutVars>
      </dgm:prSet>
      <dgm:spPr/>
    </dgm:pt>
    <dgm:pt modelId="{ED87699A-8B5D-4A77-AC28-C7C6CB2D3164}" type="pres">
      <dgm:prSet presAssocID="{B708E8A4-F903-44D9-8019-37DCE8EF19B7}" presName="node" presStyleLbl="node1" presStyleIdx="0" presStyleCnt="3" custScaleX="36611" custScaleY="58160" custLinFactNeighborX="96254">
        <dgm:presLayoutVars>
          <dgm:bulletEnabled val="1"/>
        </dgm:presLayoutVars>
      </dgm:prSet>
      <dgm:spPr/>
    </dgm:pt>
    <dgm:pt modelId="{BA519523-FADB-4B1C-8746-6885D0AC45F6}" type="pres">
      <dgm:prSet presAssocID="{D5BAB914-66D1-4A3C-BE68-4568476FBE8F}" presName="sibTrans" presStyleCnt="0"/>
      <dgm:spPr/>
    </dgm:pt>
    <dgm:pt modelId="{3D511582-370E-4372-9A2B-529078F0178E}" type="pres">
      <dgm:prSet presAssocID="{A9CE719E-B902-4518-8466-27D46A0ACC97}" presName="node" presStyleLbl="node1" presStyleIdx="1" presStyleCnt="3" custScaleX="34657" custScaleY="67659" custLinFactNeighborX="46065">
        <dgm:presLayoutVars>
          <dgm:bulletEnabled val="1"/>
        </dgm:presLayoutVars>
      </dgm:prSet>
      <dgm:spPr/>
    </dgm:pt>
    <dgm:pt modelId="{E54AD1E3-6417-418B-9BFA-A23B339838A1}" type="pres">
      <dgm:prSet presAssocID="{0A7BBB69-962F-4A51-9367-9A5ABAC2328C}" presName="sibTrans" presStyleCnt="0"/>
      <dgm:spPr/>
    </dgm:pt>
    <dgm:pt modelId="{566116B1-7587-400D-B1D2-30BA84422C83}" type="pres">
      <dgm:prSet presAssocID="{92F35BA2-4247-4A7A-B369-346A35E85263}" presName="node" presStyleLbl="node1" presStyleIdx="2" presStyleCnt="3" custScaleX="47118" custScaleY="72463">
        <dgm:presLayoutVars>
          <dgm:bulletEnabled val="1"/>
        </dgm:presLayoutVars>
      </dgm:prSet>
      <dgm:spPr/>
    </dgm:pt>
  </dgm:ptLst>
  <dgm:cxnLst>
    <dgm:cxn modelId="{540E8E2C-FFC8-4ACB-B659-AF1809C36E16}" type="presOf" srcId="{A9CE719E-B902-4518-8466-27D46A0ACC97}" destId="{3D511582-370E-4372-9A2B-529078F0178E}" srcOrd="0" destOrd="0" presId="urn:microsoft.com/office/officeart/2005/8/layout/hList6"/>
    <dgm:cxn modelId="{64F26082-E10F-420A-9BB8-94289E3470B7}" type="presOf" srcId="{B708E8A4-F903-44D9-8019-37DCE8EF19B7}" destId="{ED87699A-8B5D-4A77-AC28-C7C6CB2D3164}" srcOrd="0" destOrd="0" presId="urn:microsoft.com/office/officeart/2005/8/layout/hList6"/>
    <dgm:cxn modelId="{51DFF6A7-C072-4618-ACC9-AA7299C682DF}" type="presOf" srcId="{92F35BA2-4247-4A7A-B369-346A35E85263}" destId="{566116B1-7587-400D-B1D2-30BA84422C83}" srcOrd="0" destOrd="0" presId="urn:microsoft.com/office/officeart/2005/8/layout/hList6"/>
    <dgm:cxn modelId="{A9FE1CAF-EA17-4638-8131-4E4DC9BAEC6D}" srcId="{AADDF317-4EF4-49EF-9948-C00C6CF4D783}" destId="{92F35BA2-4247-4A7A-B369-346A35E85263}" srcOrd="2" destOrd="0" parTransId="{707E8470-73F6-4043-A6CA-88EDD34B10AC}" sibTransId="{36D7AB24-48E3-409A-A552-0532338B7525}"/>
    <dgm:cxn modelId="{7AB7B6B0-169F-47A9-AB52-1E4BF3256DC8}" type="presOf" srcId="{AADDF317-4EF4-49EF-9948-C00C6CF4D783}" destId="{98866CD4-842B-41AD-86D4-33EDBDD92B97}" srcOrd="0" destOrd="0" presId="urn:microsoft.com/office/officeart/2005/8/layout/hList6"/>
    <dgm:cxn modelId="{344328CD-1C80-4E4B-877D-1236EA4632A4}" srcId="{AADDF317-4EF4-49EF-9948-C00C6CF4D783}" destId="{A9CE719E-B902-4518-8466-27D46A0ACC97}" srcOrd="1" destOrd="0" parTransId="{82B41E3C-4A15-409A-90EF-91DAE58425E4}" sibTransId="{0A7BBB69-962F-4A51-9367-9A5ABAC2328C}"/>
    <dgm:cxn modelId="{A1514DF3-F851-4800-8871-D99E70BAF595}" srcId="{AADDF317-4EF4-49EF-9948-C00C6CF4D783}" destId="{B708E8A4-F903-44D9-8019-37DCE8EF19B7}" srcOrd="0" destOrd="0" parTransId="{6ADF166C-7F3F-484F-B511-53744D361F1D}" sibTransId="{D5BAB914-66D1-4A3C-BE68-4568476FBE8F}"/>
    <dgm:cxn modelId="{1A422975-0C8B-49CF-BC51-C4B3476195F4}" type="presParOf" srcId="{98866CD4-842B-41AD-86D4-33EDBDD92B97}" destId="{ED87699A-8B5D-4A77-AC28-C7C6CB2D3164}" srcOrd="0" destOrd="0" presId="urn:microsoft.com/office/officeart/2005/8/layout/hList6"/>
    <dgm:cxn modelId="{B2A6CBCC-F5A8-4D1E-8859-296B1D3EDA22}" type="presParOf" srcId="{98866CD4-842B-41AD-86D4-33EDBDD92B97}" destId="{BA519523-FADB-4B1C-8746-6885D0AC45F6}" srcOrd="1" destOrd="0" presId="urn:microsoft.com/office/officeart/2005/8/layout/hList6"/>
    <dgm:cxn modelId="{747B9F9E-6002-448F-AF1C-050B6EB5EF34}" type="presParOf" srcId="{98866CD4-842B-41AD-86D4-33EDBDD92B97}" destId="{3D511582-370E-4372-9A2B-529078F0178E}" srcOrd="2" destOrd="0" presId="urn:microsoft.com/office/officeart/2005/8/layout/hList6"/>
    <dgm:cxn modelId="{021DECDB-B62C-496D-BB26-6294D2BE7531}" type="presParOf" srcId="{98866CD4-842B-41AD-86D4-33EDBDD92B97}" destId="{E54AD1E3-6417-418B-9BFA-A23B339838A1}" srcOrd="3" destOrd="0" presId="urn:microsoft.com/office/officeart/2005/8/layout/hList6"/>
    <dgm:cxn modelId="{DC7EFB8D-D62C-4DF2-9ADE-235B8CD90899}" type="presParOf" srcId="{98866CD4-842B-41AD-86D4-33EDBDD92B97}" destId="{566116B1-7587-400D-B1D2-30BA84422C8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1CF2F0-C547-49E6-98F0-0E6D617BF0AA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EA637CD-A34B-4ADE-991A-7F065EDF8692}">
      <dgm:prSet phldrT="[Text]"/>
      <dgm:spPr/>
      <dgm:t>
        <a:bodyPr/>
        <a:lstStyle/>
        <a:p>
          <a:endParaRPr lang="en-US" dirty="0"/>
        </a:p>
      </dgm:t>
    </dgm:pt>
    <dgm:pt modelId="{4998B946-9A84-4ABA-9B0D-3643CAC23A7D}" type="parTrans" cxnId="{F7D3765F-8E54-4094-91B7-A8E9951078EC}">
      <dgm:prSet/>
      <dgm:spPr/>
      <dgm:t>
        <a:bodyPr/>
        <a:lstStyle/>
        <a:p>
          <a:endParaRPr lang="en-US"/>
        </a:p>
      </dgm:t>
    </dgm:pt>
    <dgm:pt modelId="{5353FF36-6F46-42FF-AD36-0401D8D0B151}" type="sibTrans" cxnId="{F7D3765F-8E54-4094-91B7-A8E9951078EC}">
      <dgm:prSet/>
      <dgm:spPr/>
      <dgm:t>
        <a:bodyPr/>
        <a:lstStyle/>
        <a:p>
          <a:endParaRPr lang="en-US"/>
        </a:p>
      </dgm:t>
    </dgm:pt>
    <dgm:pt modelId="{1B1A6065-2898-4F96-A004-21CB18CCA236}">
      <dgm:prSet phldrT="[Text]"/>
      <dgm:spPr/>
      <dgm:t>
        <a:bodyPr/>
        <a:lstStyle/>
        <a:p>
          <a:pPr algn="r" rtl="1"/>
          <a:endParaRPr lang="en-US" dirty="0"/>
        </a:p>
      </dgm:t>
    </dgm:pt>
    <dgm:pt modelId="{CBC365F4-82D5-4FB0-B529-84A61F658F65}" type="parTrans" cxnId="{99D4EBB8-488A-4A96-8F08-C2C55C43146F}">
      <dgm:prSet/>
      <dgm:spPr/>
      <dgm:t>
        <a:bodyPr/>
        <a:lstStyle/>
        <a:p>
          <a:endParaRPr lang="en-US"/>
        </a:p>
      </dgm:t>
    </dgm:pt>
    <dgm:pt modelId="{5297D258-45EA-41C7-A0BD-AFE4D4F151B5}" type="sibTrans" cxnId="{99D4EBB8-488A-4A96-8F08-C2C55C43146F}">
      <dgm:prSet/>
      <dgm:spPr/>
      <dgm:t>
        <a:bodyPr/>
        <a:lstStyle/>
        <a:p>
          <a:endParaRPr lang="en-US"/>
        </a:p>
      </dgm:t>
    </dgm:pt>
    <dgm:pt modelId="{92909469-013C-47C1-9DC2-3E590DE2EDFB}">
      <dgm:prSet phldrT="[Text]"/>
      <dgm:spPr/>
      <dgm:t>
        <a:bodyPr/>
        <a:lstStyle/>
        <a:p>
          <a:endParaRPr lang="en-US" dirty="0"/>
        </a:p>
      </dgm:t>
    </dgm:pt>
    <dgm:pt modelId="{87DD7FFE-BED9-4DE6-B651-22E383EB2818}" type="parTrans" cxnId="{762B6BC3-6772-46A8-9675-7CCCA8D4592A}">
      <dgm:prSet/>
      <dgm:spPr/>
      <dgm:t>
        <a:bodyPr/>
        <a:lstStyle/>
        <a:p>
          <a:endParaRPr lang="en-US"/>
        </a:p>
      </dgm:t>
    </dgm:pt>
    <dgm:pt modelId="{CFE4B306-0449-4177-AD63-634CA92F6D80}" type="sibTrans" cxnId="{762B6BC3-6772-46A8-9675-7CCCA8D4592A}">
      <dgm:prSet/>
      <dgm:spPr/>
      <dgm:t>
        <a:bodyPr/>
        <a:lstStyle/>
        <a:p>
          <a:endParaRPr lang="en-US"/>
        </a:p>
      </dgm:t>
    </dgm:pt>
    <dgm:pt modelId="{7203A8D0-B490-484E-B894-4ED29CAC0AEE}">
      <dgm:prSet phldrT="[Text]"/>
      <dgm:spPr/>
      <dgm:t>
        <a:bodyPr/>
        <a:lstStyle/>
        <a:p>
          <a:pPr algn="r" rtl="1"/>
          <a:endParaRPr lang="en-US" dirty="0"/>
        </a:p>
      </dgm:t>
    </dgm:pt>
    <dgm:pt modelId="{B5F2286C-58F1-41FD-AAB5-E60C4A67E253}" type="parTrans" cxnId="{606337BF-2838-4588-984E-86CB3F68DB0D}">
      <dgm:prSet/>
      <dgm:spPr/>
      <dgm:t>
        <a:bodyPr/>
        <a:lstStyle/>
        <a:p>
          <a:endParaRPr lang="en-US"/>
        </a:p>
      </dgm:t>
    </dgm:pt>
    <dgm:pt modelId="{9FBB3DC6-9A28-4D99-B530-466BB4E699D4}" type="sibTrans" cxnId="{606337BF-2838-4588-984E-86CB3F68DB0D}">
      <dgm:prSet/>
      <dgm:spPr/>
      <dgm:t>
        <a:bodyPr/>
        <a:lstStyle/>
        <a:p>
          <a:endParaRPr lang="en-US"/>
        </a:p>
      </dgm:t>
    </dgm:pt>
    <dgm:pt modelId="{C50ABE1A-56F9-4FCD-9370-8D71CF26B66C}" type="pres">
      <dgm:prSet presAssocID="{301CF2F0-C547-49E6-98F0-0E6D617BF0AA}" presName="Name0" presStyleCnt="0">
        <dgm:presLayoutVars>
          <dgm:dir/>
          <dgm:animLvl val="lvl"/>
          <dgm:resizeHandles/>
        </dgm:presLayoutVars>
      </dgm:prSet>
      <dgm:spPr/>
    </dgm:pt>
    <dgm:pt modelId="{BE3E64D9-B736-4C29-82A1-4A64B9939FF5}" type="pres">
      <dgm:prSet presAssocID="{6EA637CD-A34B-4ADE-991A-7F065EDF8692}" presName="linNode" presStyleCnt="0"/>
      <dgm:spPr/>
    </dgm:pt>
    <dgm:pt modelId="{2D787ADE-9851-41AD-A806-0DD3A9DDCE43}" type="pres">
      <dgm:prSet presAssocID="{6EA637CD-A34B-4ADE-991A-7F065EDF8692}" presName="parentShp" presStyleLbl="node1" presStyleIdx="0" presStyleCnt="2" custScaleX="59194" custLinFactNeighborX="-2129" custLinFactNeighborY="679">
        <dgm:presLayoutVars>
          <dgm:bulletEnabled val="1"/>
        </dgm:presLayoutVars>
      </dgm:prSet>
      <dgm:spPr/>
    </dgm:pt>
    <dgm:pt modelId="{C0253225-E923-485F-8409-FCBD8A75EFF7}" type="pres">
      <dgm:prSet presAssocID="{6EA637CD-A34B-4ADE-991A-7F065EDF8692}" presName="childShp" presStyleLbl="bgAccFollowNode1" presStyleIdx="0" presStyleCnt="2" custScaleX="121467">
        <dgm:presLayoutVars>
          <dgm:bulletEnabled val="1"/>
        </dgm:presLayoutVars>
      </dgm:prSet>
      <dgm:spPr/>
    </dgm:pt>
    <dgm:pt modelId="{8233D9C3-4629-42D9-9DF1-724BDF99035E}" type="pres">
      <dgm:prSet presAssocID="{5353FF36-6F46-42FF-AD36-0401D8D0B151}" presName="spacing" presStyleCnt="0"/>
      <dgm:spPr/>
    </dgm:pt>
    <dgm:pt modelId="{F6DF2E22-D069-488A-9849-2D87B8010FFD}" type="pres">
      <dgm:prSet presAssocID="{92909469-013C-47C1-9DC2-3E590DE2EDFB}" presName="linNode" presStyleCnt="0"/>
      <dgm:spPr/>
    </dgm:pt>
    <dgm:pt modelId="{6A44CECC-644F-475E-989F-0F4B43EE7996}" type="pres">
      <dgm:prSet presAssocID="{92909469-013C-47C1-9DC2-3E590DE2EDFB}" presName="parentShp" presStyleLbl="node1" presStyleIdx="1" presStyleCnt="2" custScaleX="59873" custLinFactNeighborX="-9284" custLinFactNeighborY="-2069">
        <dgm:presLayoutVars>
          <dgm:bulletEnabled val="1"/>
        </dgm:presLayoutVars>
      </dgm:prSet>
      <dgm:spPr/>
    </dgm:pt>
    <dgm:pt modelId="{57463425-7A1A-4434-ABD2-D2CE3877CCA6}" type="pres">
      <dgm:prSet presAssocID="{92909469-013C-47C1-9DC2-3E590DE2EDFB}" presName="childShp" presStyleLbl="bgAccFollowNode1" presStyleIdx="1" presStyleCnt="2" custScaleX="121468" custLinFactNeighborX="699" custLinFactNeighborY="2203">
        <dgm:presLayoutVars>
          <dgm:bulletEnabled val="1"/>
        </dgm:presLayoutVars>
      </dgm:prSet>
      <dgm:spPr/>
    </dgm:pt>
  </dgm:ptLst>
  <dgm:cxnLst>
    <dgm:cxn modelId="{F268111D-F0BF-460C-80C1-6390A6FDEA60}" type="presOf" srcId="{6EA637CD-A34B-4ADE-991A-7F065EDF8692}" destId="{2D787ADE-9851-41AD-A806-0DD3A9DDCE43}" srcOrd="0" destOrd="0" presId="urn:microsoft.com/office/officeart/2005/8/layout/vList6"/>
    <dgm:cxn modelId="{F7D3765F-8E54-4094-91B7-A8E9951078EC}" srcId="{301CF2F0-C547-49E6-98F0-0E6D617BF0AA}" destId="{6EA637CD-A34B-4ADE-991A-7F065EDF8692}" srcOrd="0" destOrd="0" parTransId="{4998B946-9A84-4ABA-9B0D-3643CAC23A7D}" sibTransId="{5353FF36-6F46-42FF-AD36-0401D8D0B151}"/>
    <dgm:cxn modelId="{F7B8CF4A-1B13-4CFF-94A1-DD6A9AE452FD}" type="presOf" srcId="{7203A8D0-B490-484E-B894-4ED29CAC0AEE}" destId="{57463425-7A1A-4434-ABD2-D2CE3877CCA6}" srcOrd="0" destOrd="0" presId="urn:microsoft.com/office/officeart/2005/8/layout/vList6"/>
    <dgm:cxn modelId="{96A8DC7D-087A-4405-91C9-C6AC6B06B0A2}" type="presOf" srcId="{1B1A6065-2898-4F96-A004-21CB18CCA236}" destId="{C0253225-E923-485F-8409-FCBD8A75EFF7}" srcOrd="0" destOrd="0" presId="urn:microsoft.com/office/officeart/2005/8/layout/vList6"/>
    <dgm:cxn modelId="{9892FEAE-71E3-4595-9B41-59465048F723}" type="presOf" srcId="{92909469-013C-47C1-9DC2-3E590DE2EDFB}" destId="{6A44CECC-644F-475E-989F-0F4B43EE7996}" srcOrd="0" destOrd="0" presId="urn:microsoft.com/office/officeart/2005/8/layout/vList6"/>
    <dgm:cxn modelId="{99D4EBB8-488A-4A96-8F08-C2C55C43146F}" srcId="{6EA637CD-A34B-4ADE-991A-7F065EDF8692}" destId="{1B1A6065-2898-4F96-A004-21CB18CCA236}" srcOrd="0" destOrd="0" parTransId="{CBC365F4-82D5-4FB0-B529-84A61F658F65}" sibTransId="{5297D258-45EA-41C7-A0BD-AFE4D4F151B5}"/>
    <dgm:cxn modelId="{606337BF-2838-4588-984E-86CB3F68DB0D}" srcId="{92909469-013C-47C1-9DC2-3E590DE2EDFB}" destId="{7203A8D0-B490-484E-B894-4ED29CAC0AEE}" srcOrd="0" destOrd="0" parTransId="{B5F2286C-58F1-41FD-AAB5-E60C4A67E253}" sibTransId="{9FBB3DC6-9A28-4D99-B530-466BB4E699D4}"/>
    <dgm:cxn modelId="{762B6BC3-6772-46A8-9675-7CCCA8D4592A}" srcId="{301CF2F0-C547-49E6-98F0-0E6D617BF0AA}" destId="{92909469-013C-47C1-9DC2-3E590DE2EDFB}" srcOrd="1" destOrd="0" parTransId="{87DD7FFE-BED9-4DE6-B651-22E383EB2818}" sibTransId="{CFE4B306-0449-4177-AD63-634CA92F6D80}"/>
    <dgm:cxn modelId="{2692C0FA-AEFD-4897-88F9-FC5AC613D11B}" type="presOf" srcId="{301CF2F0-C547-49E6-98F0-0E6D617BF0AA}" destId="{C50ABE1A-56F9-4FCD-9370-8D71CF26B66C}" srcOrd="0" destOrd="0" presId="urn:microsoft.com/office/officeart/2005/8/layout/vList6"/>
    <dgm:cxn modelId="{89165919-DFAA-4356-8C50-44B574E8DADC}" type="presParOf" srcId="{C50ABE1A-56F9-4FCD-9370-8D71CF26B66C}" destId="{BE3E64D9-B736-4C29-82A1-4A64B9939FF5}" srcOrd="0" destOrd="0" presId="urn:microsoft.com/office/officeart/2005/8/layout/vList6"/>
    <dgm:cxn modelId="{050C1D9B-C871-4974-A6AF-B6FBF853E274}" type="presParOf" srcId="{BE3E64D9-B736-4C29-82A1-4A64B9939FF5}" destId="{2D787ADE-9851-41AD-A806-0DD3A9DDCE43}" srcOrd="0" destOrd="0" presId="urn:microsoft.com/office/officeart/2005/8/layout/vList6"/>
    <dgm:cxn modelId="{AEEAAA68-76B3-4F9C-88F7-45FA849D84CE}" type="presParOf" srcId="{BE3E64D9-B736-4C29-82A1-4A64B9939FF5}" destId="{C0253225-E923-485F-8409-FCBD8A75EFF7}" srcOrd="1" destOrd="0" presId="urn:microsoft.com/office/officeart/2005/8/layout/vList6"/>
    <dgm:cxn modelId="{EFEF4490-BD6A-4AD5-8825-124C242B4432}" type="presParOf" srcId="{C50ABE1A-56F9-4FCD-9370-8D71CF26B66C}" destId="{8233D9C3-4629-42D9-9DF1-724BDF99035E}" srcOrd="1" destOrd="0" presId="urn:microsoft.com/office/officeart/2005/8/layout/vList6"/>
    <dgm:cxn modelId="{10C5215F-48C1-457A-B28C-EC4B2D410FE0}" type="presParOf" srcId="{C50ABE1A-56F9-4FCD-9370-8D71CF26B66C}" destId="{F6DF2E22-D069-488A-9849-2D87B8010FFD}" srcOrd="2" destOrd="0" presId="urn:microsoft.com/office/officeart/2005/8/layout/vList6"/>
    <dgm:cxn modelId="{F8C67E87-A224-4CF5-BFDD-041F81340754}" type="presParOf" srcId="{F6DF2E22-D069-488A-9849-2D87B8010FFD}" destId="{6A44CECC-644F-475E-989F-0F4B43EE7996}" srcOrd="0" destOrd="0" presId="urn:microsoft.com/office/officeart/2005/8/layout/vList6"/>
    <dgm:cxn modelId="{08200D59-B132-4AD7-AD86-9AB8600D05A7}" type="presParOf" srcId="{F6DF2E22-D069-488A-9849-2D87B8010FFD}" destId="{57463425-7A1A-4434-ABD2-D2CE3877CCA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1CF2F0-C547-49E6-98F0-0E6D617BF0AA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B1A6065-2898-4F96-A004-21CB18CCA236}">
      <dgm:prSet phldrT="[Text]"/>
      <dgm:spPr/>
      <dgm:t>
        <a:bodyPr/>
        <a:lstStyle/>
        <a:p>
          <a:pPr algn="r" rtl="1"/>
          <a:endParaRPr lang="en-US" dirty="0"/>
        </a:p>
      </dgm:t>
    </dgm:pt>
    <dgm:pt modelId="{CBC365F4-82D5-4FB0-B529-84A61F658F65}" type="parTrans" cxnId="{99D4EBB8-488A-4A96-8F08-C2C55C43146F}">
      <dgm:prSet/>
      <dgm:spPr/>
      <dgm:t>
        <a:bodyPr/>
        <a:lstStyle/>
        <a:p>
          <a:endParaRPr lang="en-US"/>
        </a:p>
      </dgm:t>
    </dgm:pt>
    <dgm:pt modelId="{5297D258-45EA-41C7-A0BD-AFE4D4F151B5}" type="sibTrans" cxnId="{99D4EBB8-488A-4A96-8F08-C2C55C43146F}">
      <dgm:prSet/>
      <dgm:spPr/>
      <dgm:t>
        <a:bodyPr/>
        <a:lstStyle/>
        <a:p>
          <a:endParaRPr lang="en-US"/>
        </a:p>
      </dgm:t>
    </dgm:pt>
    <dgm:pt modelId="{C50ABE1A-56F9-4FCD-9370-8D71CF26B66C}" type="pres">
      <dgm:prSet presAssocID="{301CF2F0-C547-49E6-98F0-0E6D617BF0AA}" presName="Name0" presStyleCnt="0">
        <dgm:presLayoutVars>
          <dgm:dir/>
          <dgm:animLvl val="lvl"/>
          <dgm:resizeHandles/>
        </dgm:presLayoutVars>
      </dgm:prSet>
      <dgm:spPr/>
    </dgm:pt>
    <dgm:pt modelId="{9D49C84C-34F3-41F6-8CEE-84C16E53C27C}" type="pres">
      <dgm:prSet presAssocID="{1B1A6065-2898-4F96-A004-21CB18CCA236}" presName="linNode" presStyleCnt="0"/>
      <dgm:spPr/>
    </dgm:pt>
    <dgm:pt modelId="{7D4CDF08-6BB2-41B1-AFF5-E250082879C5}" type="pres">
      <dgm:prSet presAssocID="{1B1A6065-2898-4F96-A004-21CB18CCA236}" presName="parentShp" presStyleLbl="node1" presStyleIdx="0" presStyleCnt="1" custScaleX="58384" custLinFactNeighborX="4322" custLinFactNeighborY="-1148">
        <dgm:presLayoutVars>
          <dgm:bulletEnabled val="1"/>
        </dgm:presLayoutVars>
      </dgm:prSet>
      <dgm:spPr/>
    </dgm:pt>
    <dgm:pt modelId="{DC786E7C-11E2-4F64-9BE4-995E8DE705BB}" type="pres">
      <dgm:prSet presAssocID="{1B1A6065-2898-4F96-A004-21CB18CCA236}" presName="childShp" presStyleLbl="bgAccFollowNode1" presStyleIdx="0" presStyleCnt="1" custScaleX="119164" custLinFactNeighborX="-570" custLinFactNeighborY="20279">
        <dgm:presLayoutVars>
          <dgm:bulletEnabled val="1"/>
        </dgm:presLayoutVars>
      </dgm:prSet>
      <dgm:spPr/>
    </dgm:pt>
  </dgm:ptLst>
  <dgm:cxnLst>
    <dgm:cxn modelId="{99D4EBB8-488A-4A96-8F08-C2C55C43146F}" srcId="{301CF2F0-C547-49E6-98F0-0E6D617BF0AA}" destId="{1B1A6065-2898-4F96-A004-21CB18CCA236}" srcOrd="0" destOrd="0" parTransId="{CBC365F4-82D5-4FB0-B529-84A61F658F65}" sibTransId="{5297D258-45EA-41C7-A0BD-AFE4D4F151B5}"/>
    <dgm:cxn modelId="{2692C0FA-AEFD-4897-88F9-FC5AC613D11B}" type="presOf" srcId="{301CF2F0-C547-49E6-98F0-0E6D617BF0AA}" destId="{C50ABE1A-56F9-4FCD-9370-8D71CF26B66C}" srcOrd="0" destOrd="0" presId="urn:microsoft.com/office/officeart/2005/8/layout/vList6"/>
    <dgm:cxn modelId="{27504CFF-04FB-408E-98B4-CAE707D46D8B}" type="presOf" srcId="{1B1A6065-2898-4F96-A004-21CB18CCA236}" destId="{7D4CDF08-6BB2-41B1-AFF5-E250082879C5}" srcOrd="0" destOrd="0" presId="urn:microsoft.com/office/officeart/2005/8/layout/vList6"/>
    <dgm:cxn modelId="{C91CC081-63EC-45EB-98C6-685F41B39BC0}" type="presParOf" srcId="{C50ABE1A-56F9-4FCD-9370-8D71CF26B66C}" destId="{9D49C84C-34F3-41F6-8CEE-84C16E53C27C}" srcOrd="0" destOrd="0" presId="urn:microsoft.com/office/officeart/2005/8/layout/vList6"/>
    <dgm:cxn modelId="{2AAF0541-10A7-4462-8DFE-F260EB7BE622}" type="presParOf" srcId="{9D49C84C-34F3-41F6-8CEE-84C16E53C27C}" destId="{7D4CDF08-6BB2-41B1-AFF5-E250082879C5}" srcOrd="0" destOrd="0" presId="urn:microsoft.com/office/officeart/2005/8/layout/vList6"/>
    <dgm:cxn modelId="{29900B85-027F-446C-A416-FFC2E0FE9B77}" type="presParOf" srcId="{9D49C84C-34F3-41F6-8CEE-84C16E53C27C}" destId="{DC786E7C-11E2-4F64-9BE4-995E8DE705B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1CF2F0-C547-49E6-98F0-0E6D617BF0AA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EA637CD-A34B-4ADE-991A-7F065EDF8692}">
      <dgm:prSet phldrT="[Text]" custT="1"/>
      <dgm:spPr/>
      <dgm:t>
        <a:bodyPr/>
        <a:lstStyle/>
        <a:p>
          <a:r>
            <a:rPr lang="ar-JO" sz="3000" b="1"/>
            <a:t>ماذا نعني؟</a:t>
          </a:r>
          <a:endParaRPr lang="en-US" sz="3000" b="1" dirty="0"/>
        </a:p>
      </dgm:t>
    </dgm:pt>
    <dgm:pt modelId="{4998B946-9A84-4ABA-9B0D-3643CAC23A7D}" type="parTrans" cxnId="{F7D3765F-8E54-4094-91B7-A8E9951078EC}">
      <dgm:prSet/>
      <dgm:spPr/>
      <dgm:t>
        <a:bodyPr/>
        <a:lstStyle/>
        <a:p>
          <a:endParaRPr lang="en-US" sz="3000"/>
        </a:p>
      </dgm:t>
    </dgm:pt>
    <dgm:pt modelId="{5353FF36-6F46-42FF-AD36-0401D8D0B151}" type="sibTrans" cxnId="{F7D3765F-8E54-4094-91B7-A8E9951078EC}">
      <dgm:prSet/>
      <dgm:spPr/>
      <dgm:t>
        <a:bodyPr/>
        <a:lstStyle/>
        <a:p>
          <a:endParaRPr lang="en-US" sz="3000"/>
        </a:p>
      </dgm:t>
    </dgm:pt>
    <dgm:pt modelId="{1B1A6065-2898-4F96-A004-21CB18CCA236}">
      <dgm:prSet phldrT="[Text]" custT="1"/>
      <dgm:spPr/>
      <dgm:t>
        <a:bodyPr/>
        <a:lstStyle/>
        <a:p>
          <a:pPr algn="r" rtl="1"/>
          <a:r>
            <a:rPr lang="ar-JO" sz="3000" b="1" dirty="0"/>
            <a:t>الكيفية التي يعكس بها المعدن الضوء الساقط على سطحه</a:t>
          </a:r>
          <a:endParaRPr lang="en-US" sz="3000" b="1" dirty="0"/>
        </a:p>
      </dgm:t>
    </dgm:pt>
    <dgm:pt modelId="{CBC365F4-82D5-4FB0-B529-84A61F658F65}" type="parTrans" cxnId="{99D4EBB8-488A-4A96-8F08-C2C55C43146F}">
      <dgm:prSet/>
      <dgm:spPr/>
      <dgm:t>
        <a:bodyPr/>
        <a:lstStyle/>
        <a:p>
          <a:endParaRPr lang="en-US" sz="3000"/>
        </a:p>
      </dgm:t>
    </dgm:pt>
    <dgm:pt modelId="{5297D258-45EA-41C7-A0BD-AFE4D4F151B5}" type="sibTrans" cxnId="{99D4EBB8-488A-4A96-8F08-C2C55C43146F}">
      <dgm:prSet/>
      <dgm:spPr/>
      <dgm:t>
        <a:bodyPr/>
        <a:lstStyle/>
        <a:p>
          <a:endParaRPr lang="en-US" sz="3000"/>
        </a:p>
      </dgm:t>
    </dgm:pt>
    <dgm:pt modelId="{92909469-013C-47C1-9DC2-3E590DE2EDFB}">
      <dgm:prSet phldrT="[Text]" custT="1"/>
      <dgm:spPr/>
      <dgm:t>
        <a:bodyPr/>
        <a:lstStyle/>
        <a:p>
          <a:r>
            <a:rPr lang="ar-JO" sz="3000" b="1" dirty="0"/>
            <a:t>أنواع البريق</a:t>
          </a:r>
          <a:endParaRPr lang="en-US" sz="3000" b="1" dirty="0"/>
        </a:p>
      </dgm:t>
    </dgm:pt>
    <dgm:pt modelId="{87DD7FFE-BED9-4DE6-B651-22E383EB2818}" type="parTrans" cxnId="{762B6BC3-6772-46A8-9675-7CCCA8D4592A}">
      <dgm:prSet/>
      <dgm:spPr/>
      <dgm:t>
        <a:bodyPr/>
        <a:lstStyle/>
        <a:p>
          <a:endParaRPr lang="en-US" sz="3000"/>
        </a:p>
      </dgm:t>
    </dgm:pt>
    <dgm:pt modelId="{CFE4B306-0449-4177-AD63-634CA92F6D80}" type="sibTrans" cxnId="{762B6BC3-6772-46A8-9675-7CCCA8D4592A}">
      <dgm:prSet/>
      <dgm:spPr/>
      <dgm:t>
        <a:bodyPr/>
        <a:lstStyle/>
        <a:p>
          <a:endParaRPr lang="en-US" sz="3000"/>
        </a:p>
      </dgm:t>
    </dgm:pt>
    <dgm:pt modelId="{7203A8D0-B490-484E-B894-4ED29CAC0AEE}">
      <dgm:prSet phldrT="[Text]" custT="1"/>
      <dgm:spPr/>
      <dgm:t>
        <a:bodyPr/>
        <a:lstStyle/>
        <a:p>
          <a:pPr algn="r" rtl="1"/>
          <a:r>
            <a:rPr lang="ar-JO" sz="3000" b="1" dirty="0"/>
            <a:t>الفلزات تظهر بريقاً فلزياً</a:t>
          </a:r>
          <a:endParaRPr lang="en-US" sz="3000" b="1" dirty="0"/>
        </a:p>
      </dgm:t>
    </dgm:pt>
    <dgm:pt modelId="{B5F2286C-58F1-41FD-AAB5-E60C4A67E253}" type="parTrans" cxnId="{606337BF-2838-4588-984E-86CB3F68DB0D}">
      <dgm:prSet/>
      <dgm:spPr/>
      <dgm:t>
        <a:bodyPr/>
        <a:lstStyle/>
        <a:p>
          <a:endParaRPr lang="en-US" sz="3000"/>
        </a:p>
      </dgm:t>
    </dgm:pt>
    <dgm:pt modelId="{9FBB3DC6-9A28-4D99-B530-466BB4E699D4}" type="sibTrans" cxnId="{606337BF-2838-4588-984E-86CB3F68DB0D}">
      <dgm:prSet/>
      <dgm:spPr/>
      <dgm:t>
        <a:bodyPr/>
        <a:lstStyle/>
        <a:p>
          <a:endParaRPr lang="en-US" sz="3000"/>
        </a:p>
      </dgm:t>
    </dgm:pt>
    <dgm:pt modelId="{831C1887-A778-4625-B7EE-084772570DE9}">
      <dgm:prSet phldrT="[Text]" custT="1"/>
      <dgm:spPr/>
      <dgm:t>
        <a:bodyPr/>
        <a:lstStyle/>
        <a:p>
          <a:pPr algn="r" rtl="1"/>
          <a:r>
            <a:rPr lang="ar-JO" sz="3000" b="1" dirty="0"/>
            <a:t>البريق اللافلزي يوصف بأنه بريق لؤلؤي أو حريري أو ترابي</a:t>
          </a:r>
          <a:endParaRPr lang="en-US" sz="3000" b="1" dirty="0"/>
        </a:p>
      </dgm:t>
    </dgm:pt>
    <dgm:pt modelId="{93ADA98E-3295-47D5-903D-1160F385B38C}" type="parTrans" cxnId="{D9889514-16F4-4E05-A982-7A479F913BE1}">
      <dgm:prSet/>
      <dgm:spPr/>
      <dgm:t>
        <a:bodyPr/>
        <a:lstStyle/>
        <a:p>
          <a:endParaRPr lang="en-US" sz="3000"/>
        </a:p>
      </dgm:t>
    </dgm:pt>
    <dgm:pt modelId="{59330968-5EB4-4DF2-973B-F38B4135BC35}" type="sibTrans" cxnId="{D9889514-16F4-4E05-A982-7A479F913BE1}">
      <dgm:prSet/>
      <dgm:spPr/>
      <dgm:t>
        <a:bodyPr/>
        <a:lstStyle/>
        <a:p>
          <a:endParaRPr lang="en-US" sz="3000"/>
        </a:p>
      </dgm:t>
    </dgm:pt>
    <dgm:pt modelId="{C75E7E5F-A0D0-4794-A9D3-000A33FF0618}">
      <dgm:prSet phldrT="[Text]" custT="1"/>
      <dgm:spPr/>
      <dgm:t>
        <a:bodyPr/>
        <a:lstStyle/>
        <a:p>
          <a:pPr algn="r" rtl="1"/>
          <a:endParaRPr lang="en-US" sz="3000" b="1" dirty="0"/>
        </a:p>
      </dgm:t>
    </dgm:pt>
    <dgm:pt modelId="{555D2599-BFF8-4707-9FDD-F32FCEA059F8}" type="parTrans" cxnId="{56FE95E3-6EEA-406A-BA49-120C609B48A8}">
      <dgm:prSet/>
      <dgm:spPr/>
      <dgm:t>
        <a:bodyPr/>
        <a:lstStyle/>
        <a:p>
          <a:endParaRPr lang="en-US"/>
        </a:p>
      </dgm:t>
    </dgm:pt>
    <dgm:pt modelId="{D392A2F1-59C7-4968-A802-36060A8623AC}" type="sibTrans" cxnId="{56FE95E3-6EEA-406A-BA49-120C609B48A8}">
      <dgm:prSet/>
      <dgm:spPr/>
      <dgm:t>
        <a:bodyPr/>
        <a:lstStyle/>
        <a:p>
          <a:endParaRPr lang="en-US"/>
        </a:p>
      </dgm:t>
    </dgm:pt>
    <dgm:pt modelId="{C50ABE1A-56F9-4FCD-9370-8D71CF26B66C}" type="pres">
      <dgm:prSet presAssocID="{301CF2F0-C547-49E6-98F0-0E6D617BF0AA}" presName="Name0" presStyleCnt="0">
        <dgm:presLayoutVars>
          <dgm:dir/>
          <dgm:animLvl val="lvl"/>
          <dgm:resizeHandles/>
        </dgm:presLayoutVars>
      </dgm:prSet>
      <dgm:spPr/>
    </dgm:pt>
    <dgm:pt modelId="{BE3E64D9-B736-4C29-82A1-4A64B9939FF5}" type="pres">
      <dgm:prSet presAssocID="{6EA637CD-A34B-4ADE-991A-7F065EDF8692}" presName="linNode" presStyleCnt="0"/>
      <dgm:spPr/>
    </dgm:pt>
    <dgm:pt modelId="{2D787ADE-9851-41AD-A806-0DD3A9DDCE43}" type="pres">
      <dgm:prSet presAssocID="{6EA637CD-A34B-4ADE-991A-7F065EDF8692}" presName="parentShp" presStyleLbl="node1" presStyleIdx="0" presStyleCnt="2" custScaleX="59194" custLinFactNeighborX="-2034">
        <dgm:presLayoutVars>
          <dgm:bulletEnabled val="1"/>
        </dgm:presLayoutVars>
      </dgm:prSet>
      <dgm:spPr/>
    </dgm:pt>
    <dgm:pt modelId="{C0253225-E923-485F-8409-FCBD8A75EFF7}" type="pres">
      <dgm:prSet presAssocID="{6EA637CD-A34B-4ADE-991A-7F065EDF8692}" presName="childShp" presStyleLbl="bgAccFollowNode1" presStyleIdx="0" presStyleCnt="2" custScaleX="121467" custLinFactNeighborX="-2984" custLinFactNeighborY="-70528">
        <dgm:presLayoutVars>
          <dgm:bulletEnabled val="1"/>
        </dgm:presLayoutVars>
      </dgm:prSet>
      <dgm:spPr/>
    </dgm:pt>
    <dgm:pt modelId="{8233D9C3-4629-42D9-9DF1-724BDF99035E}" type="pres">
      <dgm:prSet presAssocID="{5353FF36-6F46-42FF-AD36-0401D8D0B151}" presName="spacing" presStyleCnt="0"/>
      <dgm:spPr/>
    </dgm:pt>
    <dgm:pt modelId="{F6DF2E22-D069-488A-9849-2D87B8010FFD}" type="pres">
      <dgm:prSet presAssocID="{92909469-013C-47C1-9DC2-3E590DE2EDFB}" presName="linNode" presStyleCnt="0"/>
      <dgm:spPr/>
    </dgm:pt>
    <dgm:pt modelId="{6A44CECC-644F-475E-989F-0F4B43EE7996}" type="pres">
      <dgm:prSet presAssocID="{92909469-013C-47C1-9DC2-3E590DE2EDFB}" presName="parentShp" presStyleLbl="node1" presStyleIdx="1" presStyleCnt="2" custScaleX="59873" custLinFactNeighborX="-9284" custLinFactNeighborY="-2069">
        <dgm:presLayoutVars>
          <dgm:bulletEnabled val="1"/>
        </dgm:presLayoutVars>
      </dgm:prSet>
      <dgm:spPr/>
    </dgm:pt>
    <dgm:pt modelId="{57463425-7A1A-4434-ABD2-D2CE3877CCA6}" type="pres">
      <dgm:prSet presAssocID="{92909469-013C-47C1-9DC2-3E590DE2EDFB}" presName="childShp" presStyleLbl="bgAccFollowNode1" presStyleIdx="1" presStyleCnt="2" custScaleX="121468">
        <dgm:presLayoutVars>
          <dgm:bulletEnabled val="1"/>
        </dgm:presLayoutVars>
      </dgm:prSet>
      <dgm:spPr/>
    </dgm:pt>
  </dgm:ptLst>
  <dgm:cxnLst>
    <dgm:cxn modelId="{D9889514-16F4-4E05-A982-7A479F913BE1}" srcId="{92909469-013C-47C1-9DC2-3E590DE2EDFB}" destId="{831C1887-A778-4625-B7EE-084772570DE9}" srcOrd="1" destOrd="0" parTransId="{93ADA98E-3295-47D5-903D-1160F385B38C}" sibTransId="{59330968-5EB4-4DF2-973B-F38B4135BC35}"/>
    <dgm:cxn modelId="{BB8B1833-31E6-4FBC-AD43-13BB516D9191}" type="presOf" srcId="{301CF2F0-C547-49E6-98F0-0E6D617BF0AA}" destId="{C50ABE1A-56F9-4FCD-9370-8D71CF26B66C}" srcOrd="0" destOrd="0" presId="urn:microsoft.com/office/officeart/2005/8/layout/vList6"/>
    <dgm:cxn modelId="{BB1ECE39-AB48-46BF-B9E4-F190F2D2888D}" type="presOf" srcId="{6EA637CD-A34B-4ADE-991A-7F065EDF8692}" destId="{2D787ADE-9851-41AD-A806-0DD3A9DDCE43}" srcOrd="0" destOrd="0" presId="urn:microsoft.com/office/officeart/2005/8/layout/vList6"/>
    <dgm:cxn modelId="{F7D3765F-8E54-4094-91B7-A8E9951078EC}" srcId="{301CF2F0-C547-49E6-98F0-0E6D617BF0AA}" destId="{6EA637CD-A34B-4ADE-991A-7F065EDF8692}" srcOrd="0" destOrd="0" parTransId="{4998B946-9A84-4ABA-9B0D-3643CAC23A7D}" sibTransId="{5353FF36-6F46-42FF-AD36-0401D8D0B151}"/>
    <dgm:cxn modelId="{AAC27470-3F2D-4DD2-8DDE-730151A11A7F}" type="presOf" srcId="{C75E7E5F-A0D0-4794-A9D3-000A33FF0618}" destId="{C0253225-E923-485F-8409-FCBD8A75EFF7}" srcOrd="0" destOrd="0" presId="urn:microsoft.com/office/officeart/2005/8/layout/vList6"/>
    <dgm:cxn modelId="{0C062773-80FC-4913-9B58-DEC2481C08A6}" type="presOf" srcId="{92909469-013C-47C1-9DC2-3E590DE2EDFB}" destId="{6A44CECC-644F-475E-989F-0F4B43EE7996}" srcOrd="0" destOrd="0" presId="urn:microsoft.com/office/officeart/2005/8/layout/vList6"/>
    <dgm:cxn modelId="{CC29E673-9E0D-42C6-A643-A88D9DFD2419}" type="presOf" srcId="{1B1A6065-2898-4F96-A004-21CB18CCA236}" destId="{C0253225-E923-485F-8409-FCBD8A75EFF7}" srcOrd="0" destOrd="1" presId="urn:microsoft.com/office/officeart/2005/8/layout/vList6"/>
    <dgm:cxn modelId="{58CC5B88-DD9C-46AD-B0A4-FB901A0F47DD}" type="presOf" srcId="{831C1887-A778-4625-B7EE-084772570DE9}" destId="{57463425-7A1A-4434-ABD2-D2CE3877CCA6}" srcOrd="0" destOrd="1" presId="urn:microsoft.com/office/officeart/2005/8/layout/vList6"/>
    <dgm:cxn modelId="{B1BE22B4-2FDB-4822-B292-5B9839F6C408}" type="presOf" srcId="{7203A8D0-B490-484E-B894-4ED29CAC0AEE}" destId="{57463425-7A1A-4434-ABD2-D2CE3877CCA6}" srcOrd="0" destOrd="0" presId="urn:microsoft.com/office/officeart/2005/8/layout/vList6"/>
    <dgm:cxn modelId="{99D4EBB8-488A-4A96-8F08-C2C55C43146F}" srcId="{6EA637CD-A34B-4ADE-991A-7F065EDF8692}" destId="{1B1A6065-2898-4F96-A004-21CB18CCA236}" srcOrd="1" destOrd="0" parTransId="{CBC365F4-82D5-4FB0-B529-84A61F658F65}" sibTransId="{5297D258-45EA-41C7-A0BD-AFE4D4F151B5}"/>
    <dgm:cxn modelId="{606337BF-2838-4588-984E-86CB3F68DB0D}" srcId="{92909469-013C-47C1-9DC2-3E590DE2EDFB}" destId="{7203A8D0-B490-484E-B894-4ED29CAC0AEE}" srcOrd="0" destOrd="0" parTransId="{B5F2286C-58F1-41FD-AAB5-E60C4A67E253}" sibTransId="{9FBB3DC6-9A28-4D99-B530-466BB4E699D4}"/>
    <dgm:cxn modelId="{762B6BC3-6772-46A8-9675-7CCCA8D4592A}" srcId="{301CF2F0-C547-49E6-98F0-0E6D617BF0AA}" destId="{92909469-013C-47C1-9DC2-3E590DE2EDFB}" srcOrd="1" destOrd="0" parTransId="{87DD7FFE-BED9-4DE6-B651-22E383EB2818}" sibTransId="{CFE4B306-0449-4177-AD63-634CA92F6D80}"/>
    <dgm:cxn modelId="{56FE95E3-6EEA-406A-BA49-120C609B48A8}" srcId="{6EA637CD-A34B-4ADE-991A-7F065EDF8692}" destId="{C75E7E5F-A0D0-4794-A9D3-000A33FF0618}" srcOrd="0" destOrd="0" parTransId="{555D2599-BFF8-4707-9FDD-F32FCEA059F8}" sibTransId="{D392A2F1-59C7-4968-A802-36060A8623AC}"/>
    <dgm:cxn modelId="{E3107B72-8D66-4D0C-A9A2-8394A5D1D8C6}" type="presParOf" srcId="{C50ABE1A-56F9-4FCD-9370-8D71CF26B66C}" destId="{BE3E64D9-B736-4C29-82A1-4A64B9939FF5}" srcOrd="0" destOrd="0" presId="urn:microsoft.com/office/officeart/2005/8/layout/vList6"/>
    <dgm:cxn modelId="{BDB751BE-5831-4DD9-AD24-870C954CE5C3}" type="presParOf" srcId="{BE3E64D9-B736-4C29-82A1-4A64B9939FF5}" destId="{2D787ADE-9851-41AD-A806-0DD3A9DDCE43}" srcOrd="0" destOrd="0" presId="urn:microsoft.com/office/officeart/2005/8/layout/vList6"/>
    <dgm:cxn modelId="{BF37A6B6-E9E8-43B8-A83D-F33111C2F275}" type="presParOf" srcId="{BE3E64D9-B736-4C29-82A1-4A64B9939FF5}" destId="{C0253225-E923-485F-8409-FCBD8A75EFF7}" srcOrd="1" destOrd="0" presId="urn:microsoft.com/office/officeart/2005/8/layout/vList6"/>
    <dgm:cxn modelId="{C729FEAC-A390-4A45-B612-9A7A1843FA11}" type="presParOf" srcId="{C50ABE1A-56F9-4FCD-9370-8D71CF26B66C}" destId="{8233D9C3-4629-42D9-9DF1-724BDF99035E}" srcOrd="1" destOrd="0" presId="urn:microsoft.com/office/officeart/2005/8/layout/vList6"/>
    <dgm:cxn modelId="{801F4764-0D1F-4DC6-ADF1-D80A15F9C491}" type="presParOf" srcId="{C50ABE1A-56F9-4FCD-9370-8D71CF26B66C}" destId="{F6DF2E22-D069-488A-9849-2D87B8010FFD}" srcOrd="2" destOrd="0" presId="urn:microsoft.com/office/officeart/2005/8/layout/vList6"/>
    <dgm:cxn modelId="{E3CF0CEB-18A6-401A-8FD1-4B453DC5CAC9}" type="presParOf" srcId="{F6DF2E22-D069-488A-9849-2D87B8010FFD}" destId="{6A44CECC-644F-475E-989F-0F4B43EE7996}" srcOrd="0" destOrd="0" presId="urn:microsoft.com/office/officeart/2005/8/layout/vList6"/>
    <dgm:cxn modelId="{6834EA6C-AAED-4990-AC41-186330C75287}" type="presParOf" srcId="{F6DF2E22-D069-488A-9849-2D87B8010FFD}" destId="{57463425-7A1A-4434-ABD2-D2CE3877CCA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1CF2F0-C547-49E6-98F0-0E6D617BF0AA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EA637CD-A34B-4ADE-991A-7F065EDF8692}">
      <dgm:prSet phldrT="[Text]" custT="1"/>
      <dgm:spPr/>
      <dgm:t>
        <a:bodyPr/>
        <a:lstStyle/>
        <a:p>
          <a:r>
            <a:rPr lang="ar-JO" sz="3500" b="1" dirty="0"/>
            <a:t>ماذا نعني؟</a:t>
          </a:r>
          <a:endParaRPr lang="en-US" sz="3500" b="1" dirty="0"/>
        </a:p>
      </dgm:t>
    </dgm:pt>
    <dgm:pt modelId="{4998B946-9A84-4ABA-9B0D-3643CAC23A7D}" type="parTrans" cxnId="{F7D3765F-8E54-4094-91B7-A8E9951078EC}">
      <dgm:prSet/>
      <dgm:spPr/>
      <dgm:t>
        <a:bodyPr/>
        <a:lstStyle/>
        <a:p>
          <a:endParaRPr lang="en-US"/>
        </a:p>
      </dgm:t>
    </dgm:pt>
    <dgm:pt modelId="{5353FF36-6F46-42FF-AD36-0401D8D0B151}" type="sibTrans" cxnId="{F7D3765F-8E54-4094-91B7-A8E9951078EC}">
      <dgm:prSet/>
      <dgm:spPr/>
      <dgm:t>
        <a:bodyPr/>
        <a:lstStyle/>
        <a:p>
          <a:endParaRPr lang="en-US"/>
        </a:p>
      </dgm:t>
    </dgm:pt>
    <dgm:pt modelId="{1B1A6065-2898-4F96-A004-21CB18CCA236}">
      <dgm:prSet phldrT="[Text]" custT="1"/>
      <dgm:spPr/>
      <dgm:t>
        <a:bodyPr/>
        <a:lstStyle/>
        <a:p>
          <a:pPr algn="r" rtl="1"/>
          <a:r>
            <a:rPr lang="ar-JO" sz="3000" b="1" dirty="0"/>
            <a:t>قابلية المعدن للتشقق على امتداد مستويات الترابط الضعيفة في البناء البلوري</a:t>
          </a:r>
          <a:endParaRPr lang="en-US" sz="3000" b="1" dirty="0"/>
        </a:p>
      </dgm:t>
    </dgm:pt>
    <dgm:pt modelId="{CBC365F4-82D5-4FB0-B529-84A61F658F65}" type="parTrans" cxnId="{99D4EBB8-488A-4A96-8F08-C2C55C43146F}">
      <dgm:prSet/>
      <dgm:spPr/>
      <dgm:t>
        <a:bodyPr/>
        <a:lstStyle/>
        <a:p>
          <a:endParaRPr lang="en-US"/>
        </a:p>
      </dgm:t>
    </dgm:pt>
    <dgm:pt modelId="{5297D258-45EA-41C7-A0BD-AFE4D4F151B5}" type="sibTrans" cxnId="{99D4EBB8-488A-4A96-8F08-C2C55C43146F}">
      <dgm:prSet/>
      <dgm:spPr/>
      <dgm:t>
        <a:bodyPr/>
        <a:lstStyle/>
        <a:p>
          <a:endParaRPr lang="en-US"/>
        </a:p>
      </dgm:t>
    </dgm:pt>
    <dgm:pt modelId="{92909469-013C-47C1-9DC2-3E590DE2EDFB}">
      <dgm:prSet phldrT="[Text]" custT="1"/>
      <dgm:spPr/>
      <dgm:t>
        <a:bodyPr/>
        <a:lstStyle/>
        <a:p>
          <a:r>
            <a:rPr lang="ar-JO" sz="3500" b="1" dirty="0"/>
            <a:t>أنواع الانفصام</a:t>
          </a:r>
          <a:endParaRPr lang="en-US" sz="3500" b="1" dirty="0"/>
        </a:p>
      </dgm:t>
    </dgm:pt>
    <dgm:pt modelId="{87DD7FFE-BED9-4DE6-B651-22E383EB2818}" type="parTrans" cxnId="{762B6BC3-6772-46A8-9675-7CCCA8D4592A}">
      <dgm:prSet/>
      <dgm:spPr/>
      <dgm:t>
        <a:bodyPr/>
        <a:lstStyle/>
        <a:p>
          <a:endParaRPr lang="en-US"/>
        </a:p>
      </dgm:t>
    </dgm:pt>
    <dgm:pt modelId="{CFE4B306-0449-4177-AD63-634CA92F6D80}" type="sibTrans" cxnId="{762B6BC3-6772-46A8-9675-7CCCA8D4592A}">
      <dgm:prSet/>
      <dgm:spPr/>
      <dgm:t>
        <a:bodyPr/>
        <a:lstStyle/>
        <a:p>
          <a:endParaRPr lang="en-US"/>
        </a:p>
      </dgm:t>
    </dgm:pt>
    <dgm:pt modelId="{048CCF25-FC9C-44AF-BFFE-1D94671B34EC}">
      <dgm:prSet phldrT="[Text]" custT="1"/>
      <dgm:spPr/>
      <dgm:t>
        <a:bodyPr/>
        <a:lstStyle/>
        <a:p>
          <a:pPr algn="r" rtl="1"/>
          <a:r>
            <a:rPr lang="ar-JO" sz="3000" b="1" dirty="0"/>
            <a:t>الانفصام في أكثر من مستوى (سطح) انفصام                                  </a:t>
          </a:r>
          <a:r>
            <a:rPr lang="ar-JO" sz="3000" b="1" dirty="0">
              <a:solidFill>
                <a:srgbClr val="00B050"/>
              </a:solidFill>
            </a:rPr>
            <a:t>مثال : معدن الكالسيت</a:t>
          </a:r>
          <a:endParaRPr lang="en-US" sz="3000" b="1" dirty="0">
            <a:solidFill>
              <a:srgbClr val="00B050"/>
            </a:solidFill>
          </a:endParaRPr>
        </a:p>
      </dgm:t>
    </dgm:pt>
    <dgm:pt modelId="{0398FF76-0AF1-46F2-AF90-D01167BB19F7}" type="parTrans" cxnId="{D6701469-1687-412F-9FF6-B61422CD2BA9}">
      <dgm:prSet/>
      <dgm:spPr/>
      <dgm:t>
        <a:bodyPr/>
        <a:lstStyle/>
        <a:p>
          <a:endParaRPr lang="en-US"/>
        </a:p>
      </dgm:t>
    </dgm:pt>
    <dgm:pt modelId="{36E36A1B-3444-4368-B031-492D56486858}" type="sibTrans" cxnId="{D6701469-1687-412F-9FF6-B61422CD2BA9}">
      <dgm:prSet/>
      <dgm:spPr/>
      <dgm:t>
        <a:bodyPr/>
        <a:lstStyle/>
        <a:p>
          <a:endParaRPr lang="en-US"/>
        </a:p>
      </dgm:t>
    </dgm:pt>
    <dgm:pt modelId="{B9D2B016-8845-473C-9366-2FAB93FA8EDA}">
      <dgm:prSet phldrT="[Text]" custT="1"/>
      <dgm:spPr/>
      <dgm:t>
        <a:bodyPr/>
        <a:lstStyle/>
        <a:p>
          <a:pPr algn="r" rtl="1"/>
          <a:endParaRPr lang="en-US" sz="3000" b="1" dirty="0"/>
        </a:p>
      </dgm:t>
    </dgm:pt>
    <dgm:pt modelId="{F6E7B245-414E-4CA2-B294-7F5D092E010E}" type="parTrans" cxnId="{4907B529-6E59-44AE-B0FF-668EDB288BC1}">
      <dgm:prSet/>
      <dgm:spPr/>
      <dgm:t>
        <a:bodyPr/>
        <a:lstStyle/>
        <a:p>
          <a:endParaRPr lang="en-US"/>
        </a:p>
      </dgm:t>
    </dgm:pt>
    <dgm:pt modelId="{E3D8EC3D-E884-4AB6-BA88-BD7E25F6F0A2}" type="sibTrans" cxnId="{4907B529-6E59-44AE-B0FF-668EDB288BC1}">
      <dgm:prSet/>
      <dgm:spPr/>
      <dgm:t>
        <a:bodyPr/>
        <a:lstStyle/>
        <a:p>
          <a:endParaRPr lang="en-US"/>
        </a:p>
      </dgm:t>
    </dgm:pt>
    <dgm:pt modelId="{25D42BBE-8644-49C4-A5F9-EDF4A10DE114}">
      <dgm:prSet phldrT="[Text]" custT="1"/>
      <dgm:spPr/>
      <dgm:t>
        <a:bodyPr/>
        <a:lstStyle/>
        <a:p>
          <a:pPr algn="r" rtl="1"/>
          <a:endParaRPr lang="en-US" sz="3000" b="1" dirty="0"/>
        </a:p>
      </dgm:t>
    </dgm:pt>
    <dgm:pt modelId="{46FF35CC-9BCC-4A3E-A648-4EC885D4A7EA}" type="parTrans" cxnId="{08C6C68F-EC57-4949-8800-4B284853A002}">
      <dgm:prSet/>
      <dgm:spPr/>
      <dgm:t>
        <a:bodyPr/>
        <a:lstStyle/>
        <a:p>
          <a:endParaRPr lang="en-US"/>
        </a:p>
      </dgm:t>
    </dgm:pt>
    <dgm:pt modelId="{3374C952-E9B7-4EE1-A348-FC96302CAC94}" type="sibTrans" cxnId="{08C6C68F-EC57-4949-8800-4B284853A002}">
      <dgm:prSet/>
      <dgm:spPr/>
      <dgm:t>
        <a:bodyPr/>
        <a:lstStyle/>
        <a:p>
          <a:endParaRPr lang="en-US"/>
        </a:p>
      </dgm:t>
    </dgm:pt>
    <dgm:pt modelId="{23DC6C7F-4161-4D0C-AEA8-5DFEBE0CC9C9}">
      <dgm:prSet phldrT="[Text]" custT="1"/>
      <dgm:spPr/>
      <dgm:t>
        <a:bodyPr/>
        <a:lstStyle/>
        <a:p>
          <a:pPr algn="r" rtl="1"/>
          <a:r>
            <a:rPr lang="ar-JO" sz="3000" b="1" dirty="0"/>
            <a:t>الانفصام في مستوى( سطح) واحد.                                            </a:t>
          </a:r>
          <a:r>
            <a:rPr lang="ar-JO" sz="3000" b="1" dirty="0">
              <a:solidFill>
                <a:srgbClr val="FF0000"/>
              </a:solidFill>
            </a:rPr>
            <a:t>مثال : معدن المايكا</a:t>
          </a:r>
          <a:endParaRPr lang="en-US" sz="3000" b="1" dirty="0">
            <a:solidFill>
              <a:srgbClr val="FF0000"/>
            </a:solidFill>
          </a:endParaRPr>
        </a:p>
      </dgm:t>
    </dgm:pt>
    <dgm:pt modelId="{2F582F06-FC32-4A54-9684-CCFDE90B6744}" type="parTrans" cxnId="{3C578189-3D2D-4511-88A6-6A822D0C6E5A}">
      <dgm:prSet/>
      <dgm:spPr/>
      <dgm:t>
        <a:bodyPr/>
        <a:lstStyle/>
        <a:p>
          <a:endParaRPr lang="en-US"/>
        </a:p>
      </dgm:t>
    </dgm:pt>
    <dgm:pt modelId="{060ADFEE-CD52-4A50-B73F-296AF132FE68}" type="sibTrans" cxnId="{3C578189-3D2D-4511-88A6-6A822D0C6E5A}">
      <dgm:prSet/>
      <dgm:spPr/>
      <dgm:t>
        <a:bodyPr/>
        <a:lstStyle/>
        <a:p>
          <a:endParaRPr lang="en-US"/>
        </a:p>
      </dgm:t>
    </dgm:pt>
    <dgm:pt modelId="{C50ABE1A-56F9-4FCD-9370-8D71CF26B66C}" type="pres">
      <dgm:prSet presAssocID="{301CF2F0-C547-49E6-98F0-0E6D617BF0AA}" presName="Name0" presStyleCnt="0">
        <dgm:presLayoutVars>
          <dgm:dir/>
          <dgm:animLvl val="lvl"/>
          <dgm:resizeHandles/>
        </dgm:presLayoutVars>
      </dgm:prSet>
      <dgm:spPr/>
    </dgm:pt>
    <dgm:pt modelId="{BE3E64D9-B736-4C29-82A1-4A64B9939FF5}" type="pres">
      <dgm:prSet presAssocID="{6EA637CD-A34B-4ADE-991A-7F065EDF8692}" presName="linNode" presStyleCnt="0"/>
      <dgm:spPr/>
    </dgm:pt>
    <dgm:pt modelId="{2D787ADE-9851-41AD-A806-0DD3A9DDCE43}" type="pres">
      <dgm:prSet presAssocID="{6EA637CD-A34B-4ADE-991A-7F065EDF8692}" presName="parentShp" presStyleLbl="node1" presStyleIdx="0" presStyleCnt="2" custScaleX="46048" custScaleY="87133" custLinFactNeighborX="-7210">
        <dgm:presLayoutVars>
          <dgm:bulletEnabled val="1"/>
        </dgm:presLayoutVars>
      </dgm:prSet>
      <dgm:spPr/>
    </dgm:pt>
    <dgm:pt modelId="{C0253225-E923-485F-8409-FCBD8A75EFF7}" type="pres">
      <dgm:prSet presAssocID="{6EA637CD-A34B-4ADE-991A-7F065EDF8692}" presName="childShp" presStyleLbl="bgAccFollowNode1" presStyleIdx="0" presStyleCnt="2" custScaleX="135253">
        <dgm:presLayoutVars>
          <dgm:bulletEnabled val="1"/>
        </dgm:presLayoutVars>
      </dgm:prSet>
      <dgm:spPr/>
    </dgm:pt>
    <dgm:pt modelId="{8233D9C3-4629-42D9-9DF1-724BDF99035E}" type="pres">
      <dgm:prSet presAssocID="{5353FF36-6F46-42FF-AD36-0401D8D0B151}" presName="spacing" presStyleCnt="0"/>
      <dgm:spPr/>
    </dgm:pt>
    <dgm:pt modelId="{F6DF2E22-D069-488A-9849-2D87B8010FFD}" type="pres">
      <dgm:prSet presAssocID="{92909469-013C-47C1-9DC2-3E590DE2EDFB}" presName="linNode" presStyleCnt="0"/>
      <dgm:spPr/>
    </dgm:pt>
    <dgm:pt modelId="{6A44CECC-644F-475E-989F-0F4B43EE7996}" type="pres">
      <dgm:prSet presAssocID="{92909469-013C-47C1-9DC2-3E590DE2EDFB}" presName="parentShp" presStyleLbl="node1" presStyleIdx="1" presStyleCnt="2" custScaleX="42481" custScaleY="67158" custLinFactNeighborX="-14227" custLinFactNeighborY="-2069">
        <dgm:presLayoutVars>
          <dgm:bulletEnabled val="1"/>
        </dgm:presLayoutVars>
      </dgm:prSet>
      <dgm:spPr/>
    </dgm:pt>
    <dgm:pt modelId="{57463425-7A1A-4434-ABD2-D2CE3877CCA6}" type="pres">
      <dgm:prSet presAssocID="{92909469-013C-47C1-9DC2-3E590DE2EDFB}" presName="childShp" presStyleLbl="bgAccFollowNode1" presStyleIdx="1" presStyleCnt="2" custScaleX="138259">
        <dgm:presLayoutVars>
          <dgm:bulletEnabled val="1"/>
        </dgm:presLayoutVars>
      </dgm:prSet>
      <dgm:spPr/>
    </dgm:pt>
  </dgm:ptLst>
  <dgm:cxnLst>
    <dgm:cxn modelId="{51624E20-62F0-4C5C-B31B-5B432F262D95}" type="presOf" srcId="{301CF2F0-C547-49E6-98F0-0E6D617BF0AA}" destId="{C50ABE1A-56F9-4FCD-9370-8D71CF26B66C}" srcOrd="0" destOrd="0" presId="urn:microsoft.com/office/officeart/2005/8/layout/vList6"/>
    <dgm:cxn modelId="{2F833823-77C2-4210-9B03-40302DFF7274}" type="presOf" srcId="{048CCF25-FC9C-44AF-BFFE-1D94671B34EC}" destId="{57463425-7A1A-4434-ABD2-D2CE3877CCA6}" srcOrd="0" destOrd="1" presId="urn:microsoft.com/office/officeart/2005/8/layout/vList6"/>
    <dgm:cxn modelId="{4907B529-6E59-44AE-B0FF-668EDB288BC1}" srcId="{92909469-013C-47C1-9DC2-3E590DE2EDFB}" destId="{B9D2B016-8845-473C-9366-2FAB93FA8EDA}" srcOrd="2" destOrd="0" parTransId="{F6E7B245-414E-4CA2-B294-7F5D092E010E}" sibTransId="{E3D8EC3D-E884-4AB6-BA88-BD7E25F6F0A2}"/>
    <dgm:cxn modelId="{F7D3765F-8E54-4094-91B7-A8E9951078EC}" srcId="{301CF2F0-C547-49E6-98F0-0E6D617BF0AA}" destId="{6EA637CD-A34B-4ADE-991A-7F065EDF8692}" srcOrd="0" destOrd="0" parTransId="{4998B946-9A84-4ABA-9B0D-3643CAC23A7D}" sibTransId="{5353FF36-6F46-42FF-AD36-0401D8D0B151}"/>
    <dgm:cxn modelId="{D6701469-1687-412F-9FF6-B61422CD2BA9}" srcId="{92909469-013C-47C1-9DC2-3E590DE2EDFB}" destId="{048CCF25-FC9C-44AF-BFFE-1D94671B34EC}" srcOrd="1" destOrd="0" parTransId="{0398FF76-0AF1-46F2-AF90-D01167BB19F7}" sibTransId="{36E36A1B-3444-4368-B031-492D56486858}"/>
    <dgm:cxn modelId="{8AFB5079-1E77-436F-B500-42A37EE4A6F1}" type="presOf" srcId="{92909469-013C-47C1-9DC2-3E590DE2EDFB}" destId="{6A44CECC-644F-475E-989F-0F4B43EE7996}" srcOrd="0" destOrd="0" presId="urn:microsoft.com/office/officeart/2005/8/layout/vList6"/>
    <dgm:cxn modelId="{76C2D979-6C37-48DA-AA68-D9429EE8C76E}" type="presOf" srcId="{6EA637CD-A34B-4ADE-991A-7F065EDF8692}" destId="{2D787ADE-9851-41AD-A806-0DD3A9DDCE43}" srcOrd="0" destOrd="0" presId="urn:microsoft.com/office/officeart/2005/8/layout/vList6"/>
    <dgm:cxn modelId="{3C578189-3D2D-4511-88A6-6A822D0C6E5A}" srcId="{92909469-013C-47C1-9DC2-3E590DE2EDFB}" destId="{23DC6C7F-4161-4D0C-AEA8-5DFEBE0CC9C9}" srcOrd="0" destOrd="0" parTransId="{2F582F06-FC32-4A54-9684-CCFDE90B6744}" sibTransId="{060ADFEE-CD52-4A50-B73F-296AF132FE68}"/>
    <dgm:cxn modelId="{08C6C68F-EC57-4949-8800-4B284853A002}" srcId="{6EA637CD-A34B-4ADE-991A-7F065EDF8692}" destId="{25D42BBE-8644-49C4-A5F9-EDF4A10DE114}" srcOrd="0" destOrd="0" parTransId="{46FF35CC-9BCC-4A3E-A648-4EC885D4A7EA}" sibTransId="{3374C952-E9B7-4EE1-A348-FC96302CAC94}"/>
    <dgm:cxn modelId="{DF197099-5854-4F68-9F8F-01DA36E1DFB5}" type="presOf" srcId="{B9D2B016-8845-473C-9366-2FAB93FA8EDA}" destId="{57463425-7A1A-4434-ABD2-D2CE3877CCA6}" srcOrd="0" destOrd="2" presId="urn:microsoft.com/office/officeart/2005/8/layout/vList6"/>
    <dgm:cxn modelId="{E25C7D9D-0189-40EE-A680-729B019AF153}" type="presOf" srcId="{23DC6C7F-4161-4D0C-AEA8-5DFEBE0CC9C9}" destId="{57463425-7A1A-4434-ABD2-D2CE3877CCA6}" srcOrd="0" destOrd="0" presId="urn:microsoft.com/office/officeart/2005/8/layout/vList6"/>
    <dgm:cxn modelId="{000AD6AB-7680-447C-BC2B-692964664799}" type="presOf" srcId="{25D42BBE-8644-49C4-A5F9-EDF4A10DE114}" destId="{C0253225-E923-485F-8409-FCBD8A75EFF7}" srcOrd="0" destOrd="0" presId="urn:microsoft.com/office/officeart/2005/8/layout/vList6"/>
    <dgm:cxn modelId="{99D4EBB8-488A-4A96-8F08-C2C55C43146F}" srcId="{6EA637CD-A34B-4ADE-991A-7F065EDF8692}" destId="{1B1A6065-2898-4F96-A004-21CB18CCA236}" srcOrd="1" destOrd="0" parTransId="{CBC365F4-82D5-4FB0-B529-84A61F658F65}" sibTransId="{5297D258-45EA-41C7-A0BD-AFE4D4F151B5}"/>
    <dgm:cxn modelId="{762B6BC3-6772-46A8-9675-7CCCA8D4592A}" srcId="{301CF2F0-C547-49E6-98F0-0E6D617BF0AA}" destId="{92909469-013C-47C1-9DC2-3E590DE2EDFB}" srcOrd="1" destOrd="0" parTransId="{87DD7FFE-BED9-4DE6-B651-22E383EB2818}" sibTransId="{CFE4B306-0449-4177-AD63-634CA92F6D80}"/>
    <dgm:cxn modelId="{81CD48CF-FFB7-4B50-82B1-9E58B05F2E93}" type="presOf" srcId="{1B1A6065-2898-4F96-A004-21CB18CCA236}" destId="{C0253225-E923-485F-8409-FCBD8A75EFF7}" srcOrd="0" destOrd="1" presId="urn:microsoft.com/office/officeart/2005/8/layout/vList6"/>
    <dgm:cxn modelId="{6C84E4E7-0C4C-48B2-91EA-DE673D60F521}" type="presParOf" srcId="{C50ABE1A-56F9-4FCD-9370-8D71CF26B66C}" destId="{BE3E64D9-B736-4C29-82A1-4A64B9939FF5}" srcOrd="0" destOrd="0" presId="urn:microsoft.com/office/officeart/2005/8/layout/vList6"/>
    <dgm:cxn modelId="{450046FC-5EF5-4F0B-8BF5-D79E8D9D77F1}" type="presParOf" srcId="{BE3E64D9-B736-4C29-82A1-4A64B9939FF5}" destId="{2D787ADE-9851-41AD-A806-0DD3A9DDCE43}" srcOrd="0" destOrd="0" presId="urn:microsoft.com/office/officeart/2005/8/layout/vList6"/>
    <dgm:cxn modelId="{6222F0C3-A6DE-4F3E-B933-B7E46DC93E3F}" type="presParOf" srcId="{BE3E64D9-B736-4C29-82A1-4A64B9939FF5}" destId="{C0253225-E923-485F-8409-FCBD8A75EFF7}" srcOrd="1" destOrd="0" presId="urn:microsoft.com/office/officeart/2005/8/layout/vList6"/>
    <dgm:cxn modelId="{ABB93992-DE99-4B51-8302-6BF62615EDF4}" type="presParOf" srcId="{C50ABE1A-56F9-4FCD-9370-8D71CF26B66C}" destId="{8233D9C3-4629-42D9-9DF1-724BDF99035E}" srcOrd="1" destOrd="0" presId="urn:microsoft.com/office/officeart/2005/8/layout/vList6"/>
    <dgm:cxn modelId="{72268B45-0FC7-4919-91D6-FF4B8005D1FB}" type="presParOf" srcId="{C50ABE1A-56F9-4FCD-9370-8D71CF26B66C}" destId="{F6DF2E22-D069-488A-9849-2D87B8010FFD}" srcOrd="2" destOrd="0" presId="urn:microsoft.com/office/officeart/2005/8/layout/vList6"/>
    <dgm:cxn modelId="{8618CF0D-894F-47CA-975B-7F140D2E9560}" type="presParOf" srcId="{F6DF2E22-D069-488A-9849-2D87B8010FFD}" destId="{6A44CECC-644F-475E-989F-0F4B43EE7996}" srcOrd="0" destOrd="0" presId="urn:microsoft.com/office/officeart/2005/8/layout/vList6"/>
    <dgm:cxn modelId="{9B6F6A17-753F-40BE-ABEF-DC5F0E2530C9}" type="presParOf" srcId="{F6DF2E22-D069-488A-9849-2D87B8010FFD}" destId="{57463425-7A1A-4434-ABD2-D2CE3877CCA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1CF2F0-C547-49E6-98F0-0E6D617BF0AA}" type="doc">
      <dgm:prSet loTypeId="urn:microsoft.com/office/officeart/2005/8/layout/vList6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6EA637CD-A34B-4ADE-991A-7F065EDF8692}">
      <dgm:prSet phldrT="[Text]" custT="1"/>
      <dgm:spPr/>
      <dgm:t>
        <a:bodyPr/>
        <a:lstStyle/>
        <a:p>
          <a:r>
            <a:rPr lang="ar-JO" sz="3000" b="1" dirty="0"/>
            <a:t>ماذا نعني؟</a:t>
          </a:r>
          <a:endParaRPr lang="en-US" sz="3000" b="1" dirty="0"/>
        </a:p>
      </dgm:t>
    </dgm:pt>
    <dgm:pt modelId="{4998B946-9A84-4ABA-9B0D-3643CAC23A7D}" type="parTrans" cxnId="{F7D3765F-8E54-4094-91B7-A8E9951078EC}">
      <dgm:prSet/>
      <dgm:spPr/>
      <dgm:t>
        <a:bodyPr/>
        <a:lstStyle/>
        <a:p>
          <a:endParaRPr lang="en-US" sz="3000" b="1"/>
        </a:p>
      </dgm:t>
    </dgm:pt>
    <dgm:pt modelId="{5353FF36-6F46-42FF-AD36-0401D8D0B151}" type="sibTrans" cxnId="{F7D3765F-8E54-4094-91B7-A8E9951078EC}">
      <dgm:prSet/>
      <dgm:spPr/>
      <dgm:t>
        <a:bodyPr/>
        <a:lstStyle/>
        <a:p>
          <a:endParaRPr lang="en-US" sz="3000" b="1"/>
        </a:p>
      </dgm:t>
    </dgm:pt>
    <dgm:pt modelId="{1B1A6065-2898-4F96-A004-21CB18CCA236}">
      <dgm:prSet phldrT="[Text]" custT="1"/>
      <dgm:spPr/>
      <dgm:t>
        <a:bodyPr/>
        <a:lstStyle/>
        <a:p>
          <a:pPr algn="r" rtl="1"/>
          <a:r>
            <a:rPr lang="ar-JO" sz="2500" b="1" dirty="0"/>
            <a:t>السطح الناتج من كسر المعدن صناعياً في اتجاهات غير منتظمة و أسطح غير مستوية و </a:t>
          </a:r>
          <a:r>
            <a:rPr lang="ar-JO" sz="2500" b="1" dirty="0">
              <a:solidFill>
                <a:srgbClr val="FF0000"/>
              </a:solidFill>
            </a:rPr>
            <a:t>يظهر في المعادن التي لا تظهر اسطح انفصام</a:t>
          </a:r>
          <a:endParaRPr lang="en-US" sz="2500" b="1" dirty="0">
            <a:solidFill>
              <a:srgbClr val="FF0000"/>
            </a:solidFill>
          </a:endParaRPr>
        </a:p>
      </dgm:t>
    </dgm:pt>
    <dgm:pt modelId="{CBC365F4-82D5-4FB0-B529-84A61F658F65}" type="parTrans" cxnId="{99D4EBB8-488A-4A96-8F08-C2C55C43146F}">
      <dgm:prSet/>
      <dgm:spPr/>
      <dgm:t>
        <a:bodyPr/>
        <a:lstStyle/>
        <a:p>
          <a:endParaRPr lang="en-US" sz="3000" b="1"/>
        </a:p>
      </dgm:t>
    </dgm:pt>
    <dgm:pt modelId="{5297D258-45EA-41C7-A0BD-AFE4D4F151B5}" type="sibTrans" cxnId="{99D4EBB8-488A-4A96-8F08-C2C55C43146F}">
      <dgm:prSet/>
      <dgm:spPr/>
      <dgm:t>
        <a:bodyPr/>
        <a:lstStyle/>
        <a:p>
          <a:endParaRPr lang="en-US" sz="3000" b="1"/>
        </a:p>
      </dgm:t>
    </dgm:pt>
    <dgm:pt modelId="{92909469-013C-47C1-9DC2-3E590DE2EDFB}">
      <dgm:prSet phldrT="[Text]" custT="1"/>
      <dgm:spPr/>
      <dgm:t>
        <a:bodyPr/>
        <a:lstStyle/>
        <a:p>
          <a:r>
            <a:rPr lang="ar-JO" sz="3000" b="1" dirty="0"/>
            <a:t>أنواع الانفصام</a:t>
          </a:r>
          <a:endParaRPr lang="en-US" sz="3000" b="1" dirty="0"/>
        </a:p>
      </dgm:t>
    </dgm:pt>
    <dgm:pt modelId="{87DD7FFE-BED9-4DE6-B651-22E383EB2818}" type="parTrans" cxnId="{762B6BC3-6772-46A8-9675-7CCCA8D4592A}">
      <dgm:prSet/>
      <dgm:spPr/>
      <dgm:t>
        <a:bodyPr/>
        <a:lstStyle/>
        <a:p>
          <a:endParaRPr lang="en-US" sz="3000" b="1"/>
        </a:p>
      </dgm:t>
    </dgm:pt>
    <dgm:pt modelId="{CFE4B306-0449-4177-AD63-634CA92F6D80}" type="sibTrans" cxnId="{762B6BC3-6772-46A8-9675-7CCCA8D4592A}">
      <dgm:prSet/>
      <dgm:spPr/>
      <dgm:t>
        <a:bodyPr/>
        <a:lstStyle/>
        <a:p>
          <a:endParaRPr lang="en-US" sz="3000" b="1"/>
        </a:p>
      </dgm:t>
    </dgm:pt>
    <dgm:pt modelId="{7203A8D0-B490-484E-B894-4ED29CAC0AEE}">
      <dgm:prSet phldrT="[Text]" custT="1"/>
      <dgm:spPr/>
      <dgm:t>
        <a:bodyPr/>
        <a:lstStyle/>
        <a:p>
          <a:pPr algn="r" rtl="1"/>
          <a:r>
            <a:rPr lang="ar-JO" sz="3000" b="1" dirty="0"/>
            <a:t>مكسر محاري                       مكسر عشوائي                              </a:t>
          </a:r>
          <a:endParaRPr lang="en-US" sz="3000" b="1" dirty="0"/>
        </a:p>
      </dgm:t>
    </dgm:pt>
    <dgm:pt modelId="{B5F2286C-58F1-41FD-AAB5-E60C4A67E253}" type="parTrans" cxnId="{606337BF-2838-4588-984E-86CB3F68DB0D}">
      <dgm:prSet/>
      <dgm:spPr/>
      <dgm:t>
        <a:bodyPr/>
        <a:lstStyle/>
        <a:p>
          <a:endParaRPr lang="en-US" sz="3000" b="1"/>
        </a:p>
      </dgm:t>
    </dgm:pt>
    <dgm:pt modelId="{9FBB3DC6-9A28-4D99-B530-466BB4E699D4}" type="sibTrans" cxnId="{606337BF-2838-4588-984E-86CB3F68DB0D}">
      <dgm:prSet/>
      <dgm:spPr/>
      <dgm:t>
        <a:bodyPr/>
        <a:lstStyle/>
        <a:p>
          <a:endParaRPr lang="en-US" sz="3000" b="1"/>
        </a:p>
      </dgm:t>
    </dgm:pt>
    <dgm:pt modelId="{B9D2B016-8845-473C-9366-2FAB93FA8EDA}">
      <dgm:prSet phldrT="[Text]" custT="1"/>
      <dgm:spPr/>
      <dgm:t>
        <a:bodyPr/>
        <a:lstStyle/>
        <a:p>
          <a:pPr algn="r" rtl="1"/>
          <a:endParaRPr lang="en-US" sz="3000" b="1" dirty="0"/>
        </a:p>
      </dgm:t>
    </dgm:pt>
    <dgm:pt modelId="{F6E7B245-414E-4CA2-B294-7F5D092E010E}" type="parTrans" cxnId="{4907B529-6E59-44AE-B0FF-668EDB288BC1}">
      <dgm:prSet/>
      <dgm:spPr/>
      <dgm:t>
        <a:bodyPr/>
        <a:lstStyle/>
        <a:p>
          <a:endParaRPr lang="en-US" sz="3000" b="1"/>
        </a:p>
      </dgm:t>
    </dgm:pt>
    <dgm:pt modelId="{E3D8EC3D-E884-4AB6-BA88-BD7E25F6F0A2}" type="sibTrans" cxnId="{4907B529-6E59-44AE-B0FF-668EDB288BC1}">
      <dgm:prSet/>
      <dgm:spPr/>
      <dgm:t>
        <a:bodyPr/>
        <a:lstStyle/>
        <a:p>
          <a:endParaRPr lang="en-US" sz="3000" b="1"/>
        </a:p>
      </dgm:t>
    </dgm:pt>
    <dgm:pt modelId="{940B697B-026D-42A8-A811-2DED47895D5E}">
      <dgm:prSet phldrT="[Text]" custT="1"/>
      <dgm:spPr/>
      <dgm:t>
        <a:bodyPr/>
        <a:lstStyle/>
        <a:p>
          <a:pPr algn="r" rtl="1"/>
          <a:endParaRPr lang="en-US" sz="3000" b="1" dirty="0"/>
        </a:p>
      </dgm:t>
    </dgm:pt>
    <dgm:pt modelId="{58FDACF1-D6B7-429C-887D-1642033394C1}" type="parTrans" cxnId="{A5F0ED3C-B008-43EF-8272-9E3FBB68BD13}">
      <dgm:prSet/>
      <dgm:spPr/>
      <dgm:t>
        <a:bodyPr/>
        <a:lstStyle/>
        <a:p>
          <a:endParaRPr lang="en-US"/>
        </a:p>
      </dgm:t>
    </dgm:pt>
    <dgm:pt modelId="{F2868C47-89D8-4461-8DC7-28EE94431AA0}" type="sibTrans" cxnId="{A5F0ED3C-B008-43EF-8272-9E3FBB68BD13}">
      <dgm:prSet/>
      <dgm:spPr/>
      <dgm:t>
        <a:bodyPr/>
        <a:lstStyle/>
        <a:p>
          <a:endParaRPr lang="en-US"/>
        </a:p>
      </dgm:t>
    </dgm:pt>
    <dgm:pt modelId="{C50ABE1A-56F9-4FCD-9370-8D71CF26B66C}" type="pres">
      <dgm:prSet presAssocID="{301CF2F0-C547-49E6-98F0-0E6D617BF0AA}" presName="Name0" presStyleCnt="0">
        <dgm:presLayoutVars>
          <dgm:dir/>
          <dgm:animLvl val="lvl"/>
          <dgm:resizeHandles/>
        </dgm:presLayoutVars>
      </dgm:prSet>
      <dgm:spPr/>
    </dgm:pt>
    <dgm:pt modelId="{BE3E64D9-B736-4C29-82A1-4A64B9939FF5}" type="pres">
      <dgm:prSet presAssocID="{6EA637CD-A34B-4ADE-991A-7F065EDF8692}" presName="linNode" presStyleCnt="0"/>
      <dgm:spPr/>
    </dgm:pt>
    <dgm:pt modelId="{2D787ADE-9851-41AD-A806-0DD3A9DDCE43}" type="pres">
      <dgm:prSet presAssocID="{6EA637CD-A34B-4ADE-991A-7F065EDF8692}" presName="parentShp" presStyleLbl="node1" presStyleIdx="0" presStyleCnt="2" custScaleX="46048" custScaleY="87133" custLinFactNeighborX="-7210">
        <dgm:presLayoutVars>
          <dgm:bulletEnabled val="1"/>
        </dgm:presLayoutVars>
      </dgm:prSet>
      <dgm:spPr/>
    </dgm:pt>
    <dgm:pt modelId="{C0253225-E923-485F-8409-FCBD8A75EFF7}" type="pres">
      <dgm:prSet presAssocID="{6EA637CD-A34B-4ADE-991A-7F065EDF8692}" presName="childShp" presStyleLbl="bgAccFollowNode1" presStyleIdx="0" presStyleCnt="2" custScaleX="135253">
        <dgm:presLayoutVars>
          <dgm:bulletEnabled val="1"/>
        </dgm:presLayoutVars>
      </dgm:prSet>
      <dgm:spPr/>
    </dgm:pt>
    <dgm:pt modelId="{8233D9C3-4629-42D9-9DF1-724BDF99035E}" type="pres">
      <dgm:prSet presAssocID="{5353FF36-6F46-42FF-AD36-0401D8D0B151}" presName="spacing" presStyleCnt="0"/>
      <dgm:spPr/>
    </dgm:pt>
    <dgm:pt modelId="{F6DF2E22-D069-488A-9849-2D87B8010FFD}" type="pres">
      <dgm:prSet presAssocID="{92909469-013C-47C1-9DC2-3E590DE2EDFB}" presName="linNode" presStyleCnt="0"/>
      <dgm:spPr/>
    </dgm:pt>
    <dgm:pt modelId="{6A44CECC-644F-475E-989F-0F4B43EE7996}" type="pres">
      <dgm:prSet presAssocID="{92909469-013C-47C1-9DC2-3E590DE2EDFB}" presName="parentShp" presStyleLbl="node1" presStyleIdx="1" presStyleCnt="2" custScaleX="42481" custScaleY="67158" custLinFactNeighborX="-14227" custLinFactNeighborY="-2069">
        <dgm:presLayoutVars>
          <dgm:bulletEnabled val="1"/>
        </dgm:presLayoutVars>
      </dgm:prSet>
      <dgm:spPr/>
    </dgm:pt>
    <dgm:pt modelId="{57463425-7A1A-4434-ABD2-D2CE3877CCA6}" type="pres">
      <dgm:prSet presAssocID="{92909469-013C-47C1-9DC2-3E590DE2EDFB}" presName="childShp" presStyleLbl="bgAccFollowNode1" presStyleIdx="1" presStyleCnt="2" custScaleX="138259" custScaleY="125526" custLinFactNeighborX="498">
        <dgm:presLayoutVars>
          <dgm:bulletEnabled val="1"/>
        </dgm:presLayoutVars>
      </dgm:prSet>
      <dgm:spPr/>
    </dgm:pt>
  </dgm:ptLst>
  <dgm:cxnLst>
    <dgm:cxn modelId="{7E93C706-C06B-4223-A096-EF4B7E93A33F}" type="presOf" srcId="{7203A8D0-B490-484E-B894-4ED29CAC0AEE}" destId="{57463425-7A1A-4434-ABD2-D2CE3877CCA6}" srcOrd="0" destOrd="0" presId="urn:microsoft.com/office/officeart/2005/8/layout/vList6"/>
    <dgm:cxn modelId="{A16BB128-A514-4B22-84CF-4D88AC548A3B}" type="presOf" srcId="{1B1A6065-2898-4F96-A004-21CB18CCA236}" destId="{C0253225-E923-485F-8409-FCBD8A75EFF7}" srcOrd="0" destOrd="1" presId="urn:microsoft.com/office/officeart/2005/8/layout/vList6"/>
    <dgm:cxn modelId="{4907B529-6E59-44AE-B0FF-668EDB288BC1}" srcId="{92909469-013C-47C1-9DC2-3E590DE2EDFB}" destId="{B9D2B016-8845-473C-9366-2FAB93FA8EDA}" srcOrd="1" destOrd="0" parTransId="{F6E7B245-414E-4CA2-B294-7F5D092E010E}" sibTransId="{E3D8EC3D-E884-4AB6-BA88-BD7E25F6F0A2}"/>
    <dgm:cxn modelId="{A5F0ED3C-B008-43EF-8272-9E3FBB68BD13}" srcId="{6EA637CD-A34B-4ADE-991A-7F065EDF8692}" destId="{940B697B-026D-42A8-A811-2DED47895D5E}" srcOrd="0" destOrd="0" parTransId="{58FDACF1-D6B7-429C-887D-1642033394C1}" sibTransId="{F2868C47-89D8-4461-8DC7-28EE94431AA0}"/>
    <dgm:cxn modelId="{F7D3765F-8E54-4094-91B7-A8E9951078EC}" srcId="{301CF2F0-C547-49E6-98F0-0E6D617BF0AA}" destId="{6EA637CD-A34B-4ADE-991A-7F065EDF8692}" srcOrd="0" destOrd="0" parTransId="{4998B946-9A84-4ABA-9B0D-3643CAC23A7D}" sibTransId="{5353FF36-6F46-42FF-AD36-0401D8D0B151}"/>
    <dgm:cxn modelId="{579F0247-216D-4FDF-B481-50CC835A52FE}" type="presOf" srcId="{301CF2F0-C547-49E6-98F0-0E6D617BF0AA}" destId="{C50ABE1A-56F9-4FCD-9370-8D71CF26B66C}" srcOrd="0" destOrd="0" presId="urn:microsoft.com/office/officeart/2005/8/layout/vList6"/>
    <dgm:cxn modelId="{71903EA3-3E33-4BCD-8F96-8C3EBA32A981}" type="presOf" srcId="{6EA637CD-A34B-4ADE-991A-7F065EDF8692}" destId="{2D787ADE-9851-41AD-A806-0DD3A9DDCE43}" srcOrd="0" destOrd="0" presId="urn:microsoft.com/office/officeart/2005/8/layout/vList6"/>
    <dgm:cxn modelId="{8FC5F0B2-665E-45E3-AE1F-F5D5A7A93EEC}" type="presOf" srcId="{940B697B-026D-42A8-A811-2DED47895D5E}" destId="{C0253225-E923-485F-8409-FCBD8A75EFF7}" srcOrd="0" destOrd="0" presId="urn:microsoft.com/office/officeart/2005/8/layout/vList6"/>
    <dgm:cxn modelId="{99D4EBB8-488A-4A96-8F08-C2C55C43146F}" srcId="{6EA637CD-A34B-4ADE-991A-7F065EDF8692}" destId="{1B1A6065-2898-4F96-A004-21CB18CCA236}" srcOrd="1" destOrd="0" parTransId="{CBC365F4-82D5-4FB0-B529-84A61F658F65}" sibTransId="{5297D258-45EA-41C7-A0BD-AFE4D4F151B5}"/>
    <dgm:cxn modelId="{606337BF-2838-4588-984E-86CB3F68DB0D}" srcId="{92909469-013C-47C1-9DC2-3E590DE2EDFB}" destId="{7203A8D0-B490-484E-B894-4ED29CAC0AEE}" srcOrd="0" destOrd="0" parTransId="{B5F2286C-58F1-41FD-AAB5-E60C4A67E253}" sibTransId="{9FBB3DC6-9A28-4D99-B530-466BB4E699D4}"/>
    <dgm:cxn modelId="{762B6BC3-6772-46A8-9675-7CCCA8D4592A}" srcId="{301CF2F0-C547-49E6-98F0-0E6D617BF0AA}" destId="{92909469-013C-47C1-9DC2-3E590DE2EDFB}" srcOrd="1" destOrd="0" parTransId="{87DD7FFE-BED9-4DE6-B651-22E383EB2818}" sibTransId="{CFE4B306-0449-4177-AD63-634CA92F6D80}"/>
    <dgm:cxn modelId="{C64F88E2-773C-4968-8207-EA5E592C52C0}" type="presOf" srcId="{B9D2B016-8845-473C-9366-2FAB93FA8EDA}" destId="{57463425-7A1A-4434-ABD2-D2CE3877CCA6}" srcOrd="0" destOrd="1" presId="urn:microsoft.com/office/officeart/2005/8/layout/vList6"/>
    <dgm:cxn modelId="{50E6F9EB-8CEF-4F8A-9AB2-161B4CF3E4AC}" type="presOf" srcId="{92909469-013C-47C1-9DC2-3E590DE2EDFB}" destId="{6A44CECC-644F-475E-989F-0F4B43EE7996}" srcOrd="0" destOrd="0" presId="urn:microsoft.com/office/officeart/2005/8/layout/vList6"/>
    <dgm:cxn modelId="{D6638473-4E2F-4970-A3F2-94D2958D2007}" type="presParOf" srcId="{C50ABE1A-56F9-4FCD-9370-8D71CF26B66C}" destId="{BE3E64D9-B736-4C29-82A1-4A64B9939FF5}" srcOrd="0" destOrd="0" presId="urn:microsoft.com/office/officeart/2005/8/layout/vList6"/>
    <dgm:cxn modelId="{B93E4603-4547-43E6-8158-23483BBDFEE8}" type="presParOf" srcId="{BE3E64D9-B736-4C29-82A1-4A64B9939FF5}" destId="{2D787ADE-9851-41AD-A806-0DD3A9DDCE43}" srcOrd="0" destOrd="0" presId="urn:microsoft.com/office/officeart/2005/8/layout/vList6"/>
    <dgm:cxn modelId="{BF96D276-7B20-4314-9CBA-5E2D09C51620}" type="presParOf" srcId="{BE3E64D9-B736-4C29-82A1-4A64B9939FF5}" destId="{C0253225-E923-485F-8409-FCBD8A75EFF7}" srcOrd="1" destOrd="0" presId="urn:microsoft.com/office/officeart/2005/8/layout/vList6"/>
    <dgm:cxn modelId="{A77E9C35-622E-4865-8CAC-B3911478C30A}" type="presParOf" srcId="{C50ABE1A-56F9-4FCD-9370-8D71CF26B66C}" destId="{8233D9C3-4629-42D9-9DF1-724BDF99035E}" srcOrd="1" destOrd="0" presId="urn:microsoft.com/office/officeart/2005/8/layout/vList6"/>
    <dgm:cxn modelId="{26D3D024-FA2A-4374-893D-621C20E401F9}" type="presParOf" srcId="{C50ABE1A-56F9-4FCD-9370-8D71CF26B66C}" destId="{F6DF2E22-D069-488A-9849-2D87B8010FFD}" srcOrd="2" destOrd="0" presId="urn:microsoft.com/office/officeart/2005/8/layout/vList6"/>
    <dgm:cxn modelId="{3CA3F48E-35AB-4B8E-9EA0-90F2A1197C4A}" type="presParOf" srcId="{F6DF2E22-D069-488A-9849-2D87B8010FFD}" destId="{6A44CECC-644F-475E-989F-0F4B43EE7996}" srcOrd="0" destOrd="0" presId="urn:microsoft.com/office/officeart/2005/8/layout/vList6"/>
    <dgm:cxn modelId="{58AC7D40-4667-4B87-97FF-E7406C2E56A8}" type="presParOf" srcId="{F6DF2E22-D069-488A-9849-2D87B8010FFD}" destId="{57463425-7A1A-4434-ABD2-D2CE3877CCA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01CF2F0-C547-49E6-98F0-0E6D617BF0AA}" type="doc">
      <dgm:prSet loTypeId="urn:microsoft.com/office/officeart/2005/8/layout/vList6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6EA637CD-A34B-4ADE-991A-7F065EDF8692}">
      <dgm:prSet phldrT="[Text]" custT="1"/>
      <dgm:spPr/>
      <dgm:t>
        <a:bodyPr/>
        <a:lstStyle/>
        <a:p>
          <a:r>
            <a:rPr lang="ar-JO" sz="4000" dirty="0"/>
            <a:t>ماذا نعني؟</a:t>
          </a:r>
          <a:endParaRPr lang="en-US" sz="4000" dirty="0"/>
        </a:p>
      </dgm:t>
    </dgm:pt>
    <dgm:pt modelId="{4998B946-9A84-4ABA-9B0D-3643CAC23A7D}" type="parTrans" cxnId="{F7D3765F-8E54-4094-91B7-A8E9951078EC}">
      <dgm:prSet/>
      <dgm:spPr/>
      <dgm:t>
        <a:bodyPr/>
        <a:lstStyle/>
        <a:p>
          <a:endParaRPr lang="en-US"/>
        </a:p>
      </dgm:t>
    </dgm:pt>
    <dgm:pt modelId="{5353FF36-6F46-42FF-AD36-0401D8D0B151}" type="sibTrans" cxnId="{F7D3765F-8E54-4094-91B7-A8E9951078EC}">
      <dgm:prSet/>
      <dgm:spPr/>
      <dgm:t>
        <a:bodyPr/>
        <a:lstStyle/>
        <a:p>
          <a:endParaRPr lang="en-US"/>
        </a:p>
      </dgm:t>
    </dgm:pt>
    <dgm:pt modelId="{1B1A6065-2898-4F96-A004-21CB18CCA236}">
      <dgm:prSet phldrT="[Text]" custT="1"/>
      <dgm:spPr/>
      <dgm:t>
        <a:bodyPr/>
        <a:lstStyle/>
        <a:p>
          <a:pPr algn="r" rtl="1"/>
          <a:r>
            <a:rPr lang="ar-JO" sz="3500" dirty="0"/>
            <a:t>قدرة المعدن على خدش معدن آخر</a:t>
          </a:r>
          <a:endParaRPr lang="en-US" sz="3500" dirty="0"/>
        </a:p>
      </dgm:t>
    </dgm:pt>
    <dgm:pt modelId="{CBC365F4-82D5-4FB0-B529-84A61F658F65}" type="parTrans" cxnId="{99D4EBB8-488A-4A96-8F08-C2C55C43146F}">
      <dgm:prSet/>
      <dgm:spPr/>
      <dgm:t>
        <a:bodyPr/>
        <a:lstStyle/>
        <a:p>
          <a:endParaRPr lang="en-US"/>
        </a:p>
      </dgm:t>
    </dgm:pt>
    <dgm:pt modelId="{5297D258-45EA-41C7-A0BD-AFE4D4F151B5}" type="sibTrans" cxnId="{99D4EBB8-488A-4A96-8F08-C2C55C43146F}">
      <dgm:prSet/>
      <dgm:spPr/>
      <dgm:t>
        <a:bodyPr/>
        <a:lstStyle/>
        <a:p>
          <a:endParaRPr lang="en-US"/>
        </a:p>
      </dgm:t>
    </dgm:pt>
    <dgm:pt modelId="{92909469-013C-47C1-9DC2-3E590DE2EDFB}">
      <dgm:prSet phldrT="[Text]" custT="1"/>
      <dgm:spPr/>
      <dgm:t>
        <a:bodyPr/>
        <a:lstStyle/>
        <a:p>
          <a:r>
            <a:rPr lang="ar-JO" sz="4000" dirty="0"/>
            <a:t>كيف نحدد هذه الخاصية؟</a:t>
          </a:r>
          <a:endParaRPr lang="en-US" sz="4000" dirty="0"/>
        </a:p>
      </dgm:t>
    </dgm:pt>
    <dgm:pt modelId="{87DD7FFE-BED9-4DE6-B651-22E383EB2818}" type="parTrans" cxnId="{762B6BC3-6772-46A8-9675-7CCCA8D4592A}">
      <dgm:prSet/>
      <dgm:spPr/>
      <dgm:t>
        <a:bodyPr/>
        <a:lstStyle/>
        <a:p>
          <a:endParaRPr lang="en-US"/>
        </a:p>
      </dgm:t>
    </dgm:pt>
    <dgm:pt modelId="{CFE4B306-0449-4177-AD63-634CA92F6D80}" type="sibTrans" cxnId="{762B6BC3-6772-46A8-9675-7CCCA8D4592A}">
      <dgm:prSet/>
      <dgm:spPr/>
      <dgm:t>
        <a:bodyPr/>
        <a:lstStyle/>
        <a:p>
          <a:endParaRPr lang="en-US"/>
        </a:p>
      </dgm:t>
    </dgm:pt>
    <dgm:pt modelId="{7203A8D0-B490-484E-B894-4ED29CAC0AEE}">
      <dgm:prSet phldrT="[Text]" custT="1"/>
      <dgm:spPr/>
      <dgm:t>
        <a:bodyPr/>
        <a:lstStyle/>
        <a:p>
          <a:pPr algn="r" rtl="1"/>
          <a:r>
            <a:rPr lang="ar-JO" sz="3500" dirty="0"/>
            <a:t>باستخدام </a:t>
          </a:r>
          <a:r>
            <a:rPr lang="ar-JO" sz="3500" dirty="0">
              <a:hlinkClick xmlns:r="http://schemas.openxmlformats.org/officeDocument/2006/relationships" r:id="rId1" action="ppaction://hlinksldjump"/>
            </a:rPr>
            <a:t>مقياس موس </a:t>
          </a:r>
          <a:r>
            <a:rPr lang="ar-JO" sz="3500" dirty="0"/>
            <a:t>للقساوة</a:t>
          </a:r>
          <a:endParaRPr lang="en-US" sz="3500" dirty="0"/>
        </a:p>
      </dgm:t>
    </dgm:pt>
    <dgm:pt modelId="{B5F2286C-58F1-41FD-AAB5-E60C4A67E253}" type="parTrans" cxnId="{606337BF-2838-4588-984E-86CB3F68DB0D}">
      <dgm:prSet/>
      <dgm:spPr/>
      <dgm:t>
        <a:bodyPr/>
        <a:lstStyle/>
        <a:p>
          <a:endParaRPr lang="en-US"/>
        </a:p>
      </dgm:t>
    </dgm:pt>
    <dgm:pt modelId="{9FBB3DC6-9A28-4D99-B530-466BB4E699D4}" type="sibTrans" cxnId="{606337BF-2838-4588-984E-86CB3F68DB0D}">
      <dgm:prSet/>
      <dgm:spPr/>
      <dgm:t>
        <a:bodyPr/>
        <a:lstStyle/>
        <a:p>
          <a:endParaRPr lang="en-US"/>
        </a:p>
      </dgm:t>
    </dgm:pt>
    <dgm:pt modelId="{099EC206-C1BD-4BC8-8CC1-88E47494C356}">
      <dgm:prSet phldrT="[Text]" custT="1"/>
      <dgm:spPr/>
      <dgm:t>
        <a:bodyPr/>
        <a:lstStyle/>
        <a:p>
          <a:pPr algn="r" rtl="1"/>
          <a:r>
            <a:rPr lang="ar-JO" sz="3500" dirty="0"/>
            <a:t>بخدش معدن معلوم القساوة بآخر مجهول القساوة</a:t>
          </a:r>
          <a:endParaRPr lang="en-US" sz="3500" dirty="0"/>
        </a:p>
      </dgm:t>
    </dgm:pt>
    <dgm:pt modelId="{5C8B2D4E-453B-43F5-AFCA-8A33F596ED5D}" type="parTrans" cxnId="{23AA2B13-24CE-40FE-BBC9-F0ACF3C6C564}">
      <dgm:prSet/>
      <dgm:spPr/>
      <dgm:t>
        <a:bodyPr/>
        <a:lstStyle/>
        <a:p>
          <a:endParaRPr lang="en-US"/>
        </a:p>
      </dgm:t>
    </dgm:pt>
    <dgm:pt modelId="{635199A5-1978-4530-B283-6C2D5317D137}" type="sibTrans" cxnId="{23AA2B13-24CE-40FE-BBC9-F0ACF3C6C564}">
      <dgm:prSet/>
      <dgm:spPr/>
      <dgm:t>
        <a:bodyPr/>
        <a:lstStyle/>
        <a:p>
          <a:endParaRPr lang="en-US"/>
        </a:p>
      </dgm:t>
    </dgm:pt>
    <dgm:pt modelId="{C50ABE1A-56F9-4FCD-9370-8D71CF26B66C}" type="pres">
      <dgm:prSet presAssocID="{301CF2F0-C547-49E6-98F0-0E6D617BF0AA}" presName="Name0" presStyleCnt="0">
        <dgm:presLayoutVars>
          <dgm:dir/>
          <dgm:animLvl val="lvl"/>
          <dgm:resizeHandles/>
        </dgm:presLayoutVars>
      </dgm:prSet>
      <dgm:spPr/>
    </dgm:pt>
    <dgm:pt modelId="{BE3E64D9-B736-4C29-82A1-4A64B9939FF5}" type="pres">
      <dgm:prSet presAssocID="{6EA637CD-A34B-4ADE-991A-7F065EDF8692}" presName="linNode" presStyleCnt="0"/>
      <dgm:spPr/>
    </dgm:pt>
    <dgm:pt modelId="{2D787ADE-9851-41AD-A806-0DD3A9DDCE43}" type="pres">
      <dgm:prSet presAssocID="{6EA637CD-A34B-4ADE-991A-7F065EDF8692}" presName="parentShp" presStyleLbl="node1" presStyleIdx="0" presStyleCnt="2" custScaleX="59194" custLinFactNeighborX="-2034">
        <dgm:presLayoutVars>
          <dgm:bulletEnabled val="1"/>
        </dgm:presLayoutVars>
      </dgm:prSet>
      <dgm:spPr/>
    </dgm:pt>
    <dgm:pt modelId="{C0253225-E923-485F-8409-FCBD8A75EFF7}" type="pres">
      <dgm:prSet presAssocID="{6EA637CD-A34B-4ADE-991A-7F065EDF8692}" presName="childShp" presStyleLbl="bgAccFollowNode1" presStyleIdx="0" presStyleCnt="2" custScaleX="121467">
        <dgm:presLayoutVars>
          <dgm:bulletEnabled val="1"/>
        </dgm:presLayoutVars>
      </dgm:prSet>
      <dgm:spPr/>
    </dgm:pt>
    <dgm:pt modelId="{8233D9C3-4629-42D9-9DF1-724BDF99035E}" type="pres">
      <dgm:prSet presAssocID="{5353FF36-6F46-42FF-AD36-0401D8D0B151}" presName="spacing" presStyleCnt="0"/>
      <dgm:spPr/>
    </dgm:pt>
    <dgm:pt modelId="{F6DF2E22-D069-488A-9849-2D87B8010FFD}" type="pres">
      <dgm:prSet presAssocID="{92909469-013C-47C1-9DC2-3E590DE2EDFB}" presName="linNode" presStyleCnt="0"/>
      <dgm:spPr/>
    </dgm:pt>
    <dgm:pt modelId="{6A44CECC-644F-475E-989F-0F4B43EE7996}" type="pres">
      <dgm:prSet presAssocID="{92909469-013C-47C1-9DC2-3E590DE2EDFB}" presName="parentShp" presStyleLbl="node1" presStyleIdx="1" presStyleCnt="2" custScaleX="59873" custLinFactNeighborX="-9284" custLinFactNeighborY="-2069">
        <dgm:presLayoutVars>
          <dgm:bulletEnabled val="1"/>
        </dgm:presLayoutVars>
      </dgm:prSet>
      <dgm:spPr/>
    </dgm:pt>
    <dgm:pt modelId="{57463425-7A1A-4434-ABD2-D2CE3877CCA6}" type="pres">
      <dgm:prSet presAssocID="{92909469-013C-47C1-9DC2-3E590DE2EDFB}" presName="childShp" presStyleLbl="bgAccFollowNode1" presStyleIdx="1" presStyleCnt="2" custScaleX="121468">
        <dgm:presLayoutVars>
          <dgm:bulletEnabled val="1"/>
        </dgm:presLayoutVars>
      </dgm:prSet>
      <dgm:spPr/>
    </dgm:pt>
  </dgm:ptLst>
  <dgm:cxnLst>
    <dgm:cxn modelId="{44829712-8994-43BD-9F30-0A74029F05EA}" type="presOf" srcId="{6EA637CD-A34B-4ADE-991A-7F065EDF8692}" destId="{2D787ADE-9851-41AD-A806-0DD3A9DDCE43}" srcOrd="0" destOrd="0" presId="urn:microsoft.com/office/officeart/2005/8/layout/vList6"/>
    <dgm:cxn modelId="{23AA2B13-24CE-40FE-BBC9-F0ACF3C6C564}" srcId="{92909469-013C-47C1-9DC2-3E590DE2EDFB}" destId="{099EC206-C1BD-4BC8-8CC1-88E47494C356}" srcOrd="0" destOrd="0" parTransId="{5C8B2D4E-453B-43F5-AFCA-8A33F596ED5D}" sibTransId="{635199A5-1978-4530-B283-6C2D5317D137}"/>
    <dgm:cxn modelId="{F7D3765F-8E54-4094-91B7-A8E9951078EC}" srcId="{301CF2F0-C547-49E6-98F0-0E6D617BF0AA}" destId="{6EA637CD-A34B-4ADE-991A-7F065EDF8692}" srcOrd="0" destOrd="0" parTransId="{4998B946-9A84-4ABA-9B0D-3643CAC23A7D}" sibTransId="{5353FF36-6F46-42FF-AD36-0401D8D0B151}"/>
    <dgm:cxn modelId="{1DAA3376-40EF-4AAD-9C4A-C0C2BFE9DFC0}" type="presOf" srcId="{301CF2F0-C547-49E6-98F0-0E6D617BF0AA}" destId="{C50ABE1A-56F9-4FCD-9370-8D71CF26B66C}" srcOrd="0" destOrd="0" presId="urn:microsoft.com/office/officeart/2005/8/layout/vList6"/>
    <dgm:cxn modelId="{8088DA86-3E98-40CB-A537-ED3FBAF2DCC0}" type="presOf" srcId="{1B1A6065-2898-4F96-A004-21CB18CCA236}" destId="{C0253225-E923-485F-8409-FCBD8A75EFF7}" srcOrd="0" destOrd="0" presId="urn:microsoft.com/office/officeart/2005/8/layout/vList6"/>
    <dgm:cxn modelId="{28B5F695-080A-47D7-A369-3130CD92A0CE}" type="presOf" srcId="{099EC206-C1BD-4BC8-8CC1-88E47494C356}" destId="{57463425-7A1A-4434-ABD2-D2CE3877CCA6}" srcOrd="0" destOrd="0" presId="urn:microsoft.com/office/officeart/2005/8/layout/vList6"/>
    <dgm:cxn modelId="{9D9775B5-404F-44D0-9C66-97C5B233C552}" type="presOf" srcId="{92909469-013C-47C1-9DC2-3E590DE2EDFB}" destId="{6A44CECC-644F-475E-989F-0F4B43EE7996}" srcOrd="0" destOrd="0" presId="urn:microsoft.com/office/officeart/2005/8/layout/vList6"/>
    <dgm:cxn modelId="{99D4EBB8-488A-4A96-8F08-C2C55C43146F}" srcId="{6EA637CD-A34B-4ADE-991A-7F065EDF8692}" destId="{1B1A6065-2898-4F96-A004-21CB18CCA236}" srcOrd="0" destOrd="0" parTransId="{CBC365F4-82D5-4FB0-B529-84A61F658F65}" sibTransId="{5297D258-45EA-41C7-A0BD-AFE4D4F151B5}"/>
    <dgm:cxn modelId="{606337BF-2838-4588-984E-86CB3F68DB0D}" srcId="{92909469-013C-47C1-9DC2-3E590DE2EDFB}" destId="{7203A8D0-B490-484E-B894-4ED29CAC0AEE}" srcOrd="1" destOrd="0" parTransId="{B5F2286C-58F1-41FD-AAB5-E60C4A67E253}" sibTransId="{9FBB3DC6-9A28-4D99-B530-466BB4E699D4}"/>
    <dgm:cxn modelId="{762B6BC3-6772-46A8-9675-7CCCA8D4592A}" srcId="{301CF2F0-C547-49E6-98F0-0E6D617BF0AA}" destId="{92909469-013C-47C1-9DC2-3E590DE2EDFB}" srcOrd="1" destOrd="0" parTransId="{87DD7FFE-BED9-4DE6-B651-22E383EB2818}" sibTransId="{CFE4B306-0449-4177-AD63-634CA92F6D80}"/>
    <dgm:cxn modelId="{BBDBC4F5-9570-4131-8C6B-AA28DFED3EBD}" type="presOf" srcId="{7203A8D0-B490-484E-B894-4ED29CAC0AEE}" destId="{57463425-7A1A-4434-ABD2-D2CE3877CCA6}" srcOrd="0" destOrd="1" presId="urn:microsoft.com/office/officeart/2005/8/layout/vList6"/>
    <dgm:cxn modelId="{524000C3-6500-4A6D-B5DD-264B1F38ECA7}" type="presParOf" srcId="{C50ABE1A-56F9-4FCD-9370-8D71CF26B66C}" destId="{BE3E64D9-B736-4C29-82A1-4A64B9939FF5}" srcOrd="0" destOrd="0" presId="urn:microsoft.com/office/officeart/2005/8/layout/vList6"/>
    <dgm:cxn modelId="{E6B20347-D989-453C-80C0-6EC62C73D963}" type="presParOf" srcId="{BE3E64D9-B736-4C29-82A1-4A64B9939FF5}" destId="{2D787ADE-9851-41AD-A806-0DD3A9DDCE43}" srcOrd="0" destOrd="0" presId="urn:microsoft.com/office/officeart/2005/8/layout/vList6"/>
    <dgm:cxn modelId="{DC30234D-107C-4839-AA8E-06758621D6E4}" type="presParOf" srcId="{BE3E64D9-B736-4C29-82A1-4A64B9939FF5}" destId="{C0253225-E923-485F-8409-FCBD8A75EFF7}" srcOrd="1" destOrd="0" presId="urn:microsoft.com/office/officeart/2005/8/layout/vList6"/>
    <dgm:cxn modelId="{EB55E5AB-13EE-4149-8D52-1D6306445F78}" type="presParOf" srcId="{C50ABE1A-56F9-4FCD-9370-8D71CF26B66C}" destId="{8233D9C3-4629-42D9-9DF1-724BDF99035E}" srcOrd="1" destOrd="0" presId="urn:microsoft.com/office/officeart/2005/8/layout/vList6"/>
    <dgm:cxn modelId="{078FC73D-864E-452F-8D8E-571427AD74A8}" type="presParOf" srcId="{C50ABE1A-56F9-4FCD-9370-8D71CF26B66C}" destId="{F6DF2E22-D069-488A-9849-2D87B8010FFD}" srcOrd="2" destOrd="0" presId="urn:microsoft.com/office/officeart/2005/8/layout/vList6"/>
    <dgm:cxn modelId="{B9B59A37-EE8A-44E0-9ABD-BA5CFD896602}" type="presParOf" srcId="{F6DF2E22-D069-488A-9849-2D87B8010FFD}" destId="{6A44CECC-644F-475E-989F-0F4B43EE7996}" srcOrd="0" destOrd="0" presId="urn:microsoft.com/office/officeart/2005/8/layout/vList6"/>
    <dgm:cxn modelId="{0345C059-A91E-49CB-AB4D-9E6BA4ACCCA5}" type="presParOf" srcId="{F6DF2E22-D069-488A-9849-2D87B8010FFD}" destId="{57463425-7A1A-4434-ABD2-D2CE3877CCA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7699A-8B5D-4A77-AC28-C7C6CB2D3164}">
      <dsp:nvSpPr>
        <dsp:cNvPr id="0" name=""/>
        <dsp:cNvSpPr/>
      </dsp:nvSpPr>
      <dsp:spPr>
        <a:xfrm rot="16200000">
          <a:off x="310630" y="311102"/>
          <a:ext cx="1691141" cy="2312401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8438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31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3100" kern="1200" dirty="0">
              <a:hlinkClick xmlns:r="http://schemas.openxmlformats.org/officeDocument/2006/relationships" r:id="" action="ppaction://hlinksldjump"/>
            </a:rPr>
            <a:t>اللون</a:t>
          </a:r>
          <a:endParaRPr lang="en-US" sz="3100" kern="1200" dirty="0"/>
        </a:p>
      </dsp:txBody>
      <dsp:txXfrm rot="5400000">
        <a:off x="0" y="959960"/>
        <a:ext cx="2312401" cy="1014685"/>
      </dsp:txXfrm>
    </dsp:sp>
    <dsp:sp modelId="{3D511582-370E-4372-9A2B-529078F0178E}">
      <dsp:nvSpPr>
        <dsp:cNvPr id="0" name=""/>
        <dsp:cNvSpPr/>
      </dsp:nvSpPr>
      <dsp:spPr>
        <a:xfrm rot="16200000">
          <a:off x="2649393" y="534295"/>
          <a:ext cx="1967347" cy="1839148"/>
        </a:xfrm>
        <a:prstGeom prst="flowChartManualOperation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8438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31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3100" kern="1200" dirty="0">
              <a:hlinkClick xmlns:r="http://schemas.openxmlformats.org/officeDocument/2006/relationships" r:id="" action="ppaction://hlinksldjump"/>
            </a:rPr>
            <a:t>الحكاكه</a:t>
          </a:r>
          <a:endParaRPr lang="en-US" sz="3100" kern="1200" dirty="0"/>
        </a:p>
      </dsp:txBody>
      <dsp:txXfrm rot="5400000">
        <a:off x="2713493" y="863664"/>
        <a:ext cx="1839148" cy="1180409"/>
      </dsp:txXfrm>
    </dsp:sp>
    <dsp:sp modelId="{566116B1-7587-400D-B1D2-30BA84422C83}">
      <dsp:nvSpPr>
        <dsp:cNvPr id="0" name=""/>
        <dsp:cNvSpPr/>
      </dsp:nvSpPr>
      <dsp:spPr>
        <a:xfrm rot="16200000">
          <a:off x="5147337" y="203660"/>
          <a:ext cx="2107034" cy="2500418"/>
        </a:xfrm>
        <a:prstGeom prst="flowChartManualOperati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8438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31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3100" kern="1200" dirty="0">
              <a:hlinkClick xmlns:r="http://schemas.openxmlformats.org/officeDocument/2006/relationships" r:id="" action="ppaction://hlinksldjump"/>
            </a:rPr>
            <a:t>البريق</a:t>
          </a:r>
          <a:endParaRPr lang="ar-JO" sz="3100" kern="1200" dirty="0"/>
        </a:p>
      </dsp:txBody>
      <dsp:txXfrm rot="5400000">
        <a:off x="4950645" y="821759"/>
        <a:ext cx="2500418" cy="12642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7699A-8B5D-4A77-AC28-C7C6CB2D3164}">
      <dsp:nvSpPr>
        <dsp:cNvPr id="0" name=""/>
        <dsp:cNvSpPr/>
      </dsp:nvSpPr>
      <dsp:spPr>
        <a:xfrm rot="16200000">
          <a:off x="643921" y="388176"/>
          <a:ext cx="1691141" cy="2131386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8438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31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3100" kern="1200" dirty="0">
              <a:hlinkClick xmlns:r="http://schemas.openxmlformats.org/officeDocument/2006/relationships" r:id="" action="ppaction://hlinksldjump"/>
            </a:rPr>
            <a:t>الانفصام</a:t>
          </a:r>
          <a:endParaRPr lang="en-US" sz="3100" kern="1200" dirty="0"/>
        </a:p>
      </dsp:txBody>
      <dsp:txXfrm rot="5400000">
        <a:off x="423799" y="946526"/>
        <a:ext cx="2131386" cy="1014685"/>
      </dsp:txXfrm>
    </dsp:sp>
    <dsp:sp modelId="{3D511582-370E-4372-9A2B-529078F0178E}">
      <dsp:nvSpPr>
        <dsp:cNvPr id="0" name=""/>
        <dsp:cNvSpPr/>
      </dsp:nvSpPr>
      <dsp:spPr>
        <a:xfrm rot="16200000">
          <a:off x="2797815" y="445054"/>
          <a:ext cx="1967347" cy="2017629"/>
        </a:xfrm>
        <a:prstGeom prst="flowChartManualOperation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8438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31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3100" kern="1200" dirty="0">
              <a:hlinkClick xmlns:r="http://schemas.openxmlformats.org/officeDocument/2006/relationships" r:id="" action="ppaction://hlinksldjump"/>
            </a:rPr>
            <a:t>المكسر</a:t>
          </a:r>
          <a:endParaRPr lang="en-US" sz="3100" kern="1200" dirty="0"/>
        </a:p>
      </dsp:txBody>
      <dsp:txXfrm rot="5400000">
        <a:off x="2772674" y="863664"/>
        <a:ext cx="2017629" cy="1180409"/>
      </dsp:txXfrm>
    </dsp:sp>
    <dsp:sp modelId="{566116B1-7587-400D-B1D2-30BA84422C83}">
      <dsp:nvSpPr>
        <dsp:cNvPr id="0" name=""/>
        <dsp:cNvSpPr/>
      </dsp:nvSpPr>
      <dsp:spPr>
        <a:xfrm rot="16200000">
          <a:off x="5343818" y="82332"/>
          <a:ext cx="2107034" cy="2743073"/>
        </a:xfrm>
        <a:prstGeom prst="flowChartManualOperati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8438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31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3100" kern="1200" dirty="0">
              <a:hlinkClick xmlns:r="http://schemas.openxmlformats.org/officeDocument/2006/relationships" r:id="" action="ppaction://hlinksldjump"/>
            </a:rPr>
            <a:t>القساوة</a:t>
          </a:r>
          <a:endParaRPr lang="ar-JO" sz="3100" kern="1200" dirty="0"/>
        </a:p>
      </dsp:txBody>
      <dsp:txXfrm rot="5400000">
        <a:off x="5025799" y="821758"/>
        <a:ext cx="2743073" cy="12642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53225-E923-485F-8409-FCBD8A75EFF7}">
      <dsp:nvSpPr>
        <dsp:cNvPr id="0" name=""/>
        <dsp:cNvSpPr/>
      </dsp:nvSpPr>
      <dsp:spPr>
        <a:xfrm>
          <a:off x="2817687" y="531"/>
          <a:ext cx="8085201" cy="2071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285750" lvl="1" indent="-285750" algn="r" defTabSz="28892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6500" kern="1200" dirty="0"/>
        </a:p>
      </dsp:txBody>
      <dsp:txXfrm>
        <a:off x="2817687" y="259476"/>
        <a:ext cx="7308366" cy="1553669"/>
      </dsp:txXfrm>
    </dsp:sp>
    <dsp:sp modelId="{2D787ADE-9851-41AD-A806-0DD3A9DDCE43}">
      <dsp:nvSpPr>
        <dsp:cNvPr id="0" name=""/>
        <dsp:cNvSpPr/>
      </dsp:nvSpPr>
      <dsp:spPr>
        <a:xfrm>
          <a:off x="49223" y="14597"/>
          <a:ext cx="2626751" cy="207155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50348" y="115722"/>
        <a:ext cx="2424501" cy="1869309"/>
      </dsp:txXfrm>
    </dsp:sp>
    <dsp:sp modelId="{57463425-7A1A-4434-ABD2-D2CE3877CCA6}">
      <dsp:nvSpPr>
        <dsp:cNvPr id="0" name=""/>
        <dsp:cNvSpPr/>
      </dsp:nvSpPr>
      <dsp:spPr>
        <a:xfrm>
          <a:off x="2863737" y="2279778"/>
          <a:ext cx="8085267" cy="2071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285750" lvl="1" indent="-285750" algn="r" defTabSz="28892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6500" kern="1200" dirty="0"/>
        </a:p>
      </dsp:txBody>
      <dsp:txXfrm>
        <a:off x="2863737" y="2538723"/>
        <a:ext cx="7308432" cy="1553669"/>
      </dsp:txXfrm>
    </dsp:sp>
    <dsp:sp modelId="{6A44CECC-644F-475E-989F-0F4B43EE7996}">
      <dsp:nvSpPr>
        <dsp:cNvPr id="0" name=""/>
        <dsp:cNvSpPr/>
      </dsp:nvSpPr>
      <dsp:spPr>
        <a:xfrm>
          <a:off x="0" y="2236386"/>
          <a:ext cx="2656882" cy="2071559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01125" y="2337511"/>
        <a:ext cx="2454632" cy="18693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86E7C-11E2-4F64-9BE4-995E8DE705BB}">
      <dsp:nvSpPr>
        <dsp:cNvPr id="0" name=""/>
        <dsp:cNvSpPr/>
      </dsp:nvSpPr>
      <dsp:spPr>
        <a:xfrm>
          <a:off x="3029259" y="0"/>
          <a:ext cx="8427650" cy="23429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4CDF08-6BB2-41B1-AFF5-E250082879C5}">
      <dsp:nvSpPr>
        <dsp:cNvPr id="0" name=""/>
        <dsp:cNvSpPr/>
      </dsp:nvSpPr>
      <dsp:spPr>
        <a:xfrm>
          <a:off x="609067" y="0"/>
          <a:ext cx="2752732" cy="234296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723441" y="114374"/>
        <a:ext cx="2523984" cy="21142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53225-E923-485F-8409-FCBD8A75EFF7}">
      <dsp:nvSpPr>
        <dsp:cNvPr id="0" name=""/>
        <dsp:cNvSpPr/>
      </dsp:nvSpPr>
      <dsp:spPr>
        <a:xfrm>
          <a:off x="2545311" y="0"/>
          <a:ext cx="7663790" cy="2071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285750" lvl="1" indent="-285750" algn="r" defTabSz="13335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000" b="1" kern="1200" dirty="0"/>
        </a:p>
        <a:p>
          <a:pPr marL="285750" lvl="1" indent="-285750" algn="r" defTabSz="13335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JO" sz="3000" b="1" kern="1200" dirty="0"/>
            <a:t>الكيفية التي يعكس بها المعدن الضوء الساقط على سطحه</a:t>
          </a:r>
          <a:endParaRPr lang="en-US" sz="3000" b="1" kern="1200" dirty="0"/>
        </a:p>
      </dsp:txBody>
      <dsp:txXfrm>
        <a:off x="2545311" y="258945"/>
        <a:ext cx="6886955" cy="1553669"/>
      </dsp:txXfrm>
    </dsp:sp>
    <dsp:sp modelId="{2D787ADE-9851-41AD-A806-0DD3A9DDCE43}">
      <dsp:nvSpPr>
        <dsp:cNvPr id="0" name=""/>
        <dsp:cNvSpPr/>
      </dsp:nvSpPr>
      <dsp:spPr>
        <a:xfrm>
          <a:off x="52651" y="531"/>
          <a:ext cx="2489841" cy="20715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3000" b="1" kern="1200"/>
            <a:t>ماذا نعني؟</a:t>
          </a:r>
          <a:endParaRPr lang="en-US" sz="3000" b="1" kern="1200" dirty="0"/>
        </a:p>
      </dsp:txBody>
      <dsp:txXfrm>
        <a:off x="153776" y="101656"/>
        <a:ext cx="2287591" cy="1869309"/>
      </dsp:txXfrm>
    </dsp:sp>
    <dsp:sp modelId="{57463425-7A1A-4434-ABD2-D2CE3877CCA6}">
      <dsp:nvSpPr>
        <dsp:cNvPr id="0" name=""/>
        <dsp:cNvSpPr/>
      </dsp:nvSpPr>
      <dsp:spPr>
        <a:xfrm>
          <a:off x="2685074" y="2279246"/>
          <a:ext cx="7663853" cy="2071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285750" lvl="1" indent="-285750" algn="r" defTabSz="13335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JO" sz="3000" b="1" kern="1200" dirty="0"/>
            <a:t>الفلزات تظهر بريقاً فلزياً</a:t>
          </a:r>
          <a:endParaRPr lang="en-US" sz="3000" b="1" kern="1200" dirty="0"/>
        </a:p>
        <a:p>
          <a:pPr marL="285750" lvl="1" indent="-285750" algn="r" defTabSz="13335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JO" sz="3000" b="1" kern="1200" dirty="0"/>
            <a:t>البريق اللافلزي يوصف بأنه بريق لؤلؤي أو حريري أو ترابي</a:t>
          </a:r>
          <a:endParaRPr lang="en-US" sz="3000" b="1" kern="1200" dirty="0"/>
        </a:p>
      </dsp:txBody>
      <dsp:txXfrm>
        <a:off x="2685074" y="2538191"/>
        <a:ext cx="6887018" cy="1553669"/>
      </dsp:txXfrm>
    </dsp:sp>
    <dsp:sp modelId="{6A44CECC-644F-475E-989F-0F4B43EE7996}">
      <dsp:nvSpPr>
        <dsp:cNvPr id="0" name=""/>
        <dsp:cNvSpPr/>
      </dsp:nvSpPr>
      <dsp:spPr>
        <a:xfrm>
          <a:off x="0" y="2236386"/>
          <a:ext cx="2518402" cy="207155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3000" b="1" kern="1200" dirty="0"/>
            <a:t>أنواع البريق</a:t>
          </a:r>
          <a:endParaRPr lang="en-US" sz="3000" b="1" kern="1200" dirty="0"/>
        </a:p>
      </dsp:txBody>
      <dsp:txXfrm>
        <a:off x="101125" y="2337511"/>
        <a:ext cx="2316152" cy="18693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53225-E923-485F-8409-FCBD8A75EFF7}">
      <dsp:nvSpPr>
        <dsp:cNvPr id="0" name=""/>
        <dsp:cNvSpPr/>
      </dsp:nvSpPr>
      <dsp:spPr>
        <a:xfrm>
          <a:off x="1959445" y="567"/>
          <a:ext cx="8533598" cy="221193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285750" lvl="1" indent="-285750" algn="r" defTabSz="13335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000" b="1" kern="1200" dirty="0"/>
        </a:p>
        <a:p>
          <a:pPr marL="285750" lvl="1" indent="-285750" algn="r" defTabSz="13335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JO" sz="3000" b="1" kern="1200" dirty="0"/>
            <a:t>قابلية المعدن للتشقق على امتداد مستويات الترابط الضعيفة في البناء البلوري</a:t>
          </a:r>
          <a:endParaRPr lang="en-US" sz="3000" b="1" kern="1200" dirty="0"/>
        </a:p>
      </dsp:txBody>
      <dsp:txXfrm>
        <a:off x="1959445" y="277059"/>
        <a:ext cx="7704123" cy="1658950"/>
      </dsp:txXfrm>
    </dsp:sp>
    <dsp:sp modelId="{2D787ADE-9851-41AD-A806-0DD3A9DDCE43}">
      <dsp:nvSpPr>
        <dsp:cNvPr id="0" name=""/>
        <dsp:cNvSpPr/>
      </dsp:nvSpPr>
      <dsp:spPr>
        <a:xfrm>
          <a:off x="0" y="142871"/>
          <a:ext cx="1936889" cy="192732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3500" b="1" kern="1200" dirty="0"/>
            <a:t>ماذا نعني؟</a:t>
          </a:r>
          <a:endParaRPr lang="en-US" sz="3500" b="1" kern="1200" dirty="0"/>
        </a:p>
      </dsp:txBody>
      <dsp:txXfrm>
        <a:off x="94084" y="236955"/>
        <a:ext cx="1748721" cy="1739156"/>
      </dsp:txXfrm>
    </dsp:sp>
    <dsp:sp modelId="{57463425-7A1A-4434-ABD2-D2CE3877CCA6}">
      <dsp:nvSpPr>
        <dsp:cNvPr id="0" name=""/>
        <dsp:cNvSpPr/>
      </dsp:nvSpPr>
      <dsp:spPr>
        <a:xfrm>
          <a:off x="1789597" y="2433694"/>
          <a:ext cx="8723258" cy="221193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285750" lvl="1" indent="-285750" algn="r" defTabSz="13335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JO" sz="3000" b="1" kern="1200" dirty="0"/>
            <a:t>الانفصام في مستوى( سطح) واحد.                                            </a:t>
          </a:r>
          <a:r>
            <a:rPr lang="ar-JO" sz="3000" b="1" kern="1200" dirty="0">
              <a:solidFill>
                <a:srgbClr val="FF0000"/>
              </a:solidFill>
            </a:rPr>
            <a:t>مثال : معدن المايكا</a:t>
          </a:r>
          <a:endParaRPr lang="en-US" sz="3000" b="1" kern="1200" dirty="0">
            <a:solidFill>
              <a:srgbClr val="FF0000"/>
            </a:solidFill>
          </a:endParaRPr>
        </a:p>
        <a:p>
          <a:pPr marL="285750" lvl="1" indent="-285750" algn="r" defTabSz="13335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JO" sz="3000" b="1" kern="1200" dirty="0"/>
            <a:t>الانفصام في أكثر من مستوى (سطح) انفصام                                  </a:t>
          </a:r>
          <a:r>
            <a:rPr lang="ar-JO" sz="3000" b="1" kern="1200" dirty="0">
              <a:solidFill>
                <a:srgbClr val="00B050"/>
              </a:solidFill>
            </a:rPr>
            <a:t>مثال : معدن الكالسيت</a:t>
          </a:r>
          <a:endParaRPr lang="en-US" sz="3000" b="1" kern="1200" dirty="0">
            <a:solidFill>
              <a:srgbClr val="00B050"/>
            </a:solidFill>
          </a:endParaRPr>
        </a:p>
        <a:p>
          <a:pPr marL="285750" lvl="1" indent="-285750" algn="r" defTabSz="13335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000" b="1" kern="1200" dirty="0"/>
        </a:p>
      </dsp:txBody>
      <dsp:txXfrm>
        <a:off x="1789597" y="2710186"/>
        <a:ext cx="7893783" cy="1658950"/>
      </dsp:txXfrm>
    </dsp:sp>
    <dsp:sp modelId="{6A44CECC-644F-475E-989F-0F4B43EE7996}">
      <dsp:nvSpPr>
        <dsp:cNvPr id="0" name=""/>
        <dsp:cNvSpPr/>
      </dsp:nvSpPr>
      <dsp:spPr>
        <a:xfrm>
          <a:off x="0" y="2751151"/>
          <a:ext cx="1786852" cy="148549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3500" b="1" kern="1200" dirty="0"/>
            <a:t>أنواع الانفصام</a:t>
          </a:r>
          <a:endParaRPr lang="en-US" sz="3500" b="1" kern="1200" dirty="0"/>
        </a:p>
      </dsp:txBody>
      <dsp:txXfrm>
        <a:off x="72516" y="2823667"/>
        <a:ext cx="1641820" cy="13404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53225-E923-485F-8409-FCBD8A75EFF7}">
      <dsp:nvSpPr>
        <dsp:cNvPr id="0" name=""/>
        <dsp:cNvSpPr/>
      </dsp:nvSpPr>
      <dsp:spPr>
        <a:xfrm>
          <a:off x="1959445" y="1358"/>
          <a:ext cx="8533598" cy="1846344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285750" lvl="1" indent="-285750" algn="r" defTabSz="13335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000" b="1" kern="1200" dirty="0"/>
        </a:p>
        <a:p>
          <a:pPr marL="228600" lvl="1" indent="-228600" algn="r" defTabSz="11112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JO" sz="2500" b="1" kern="1200" dirty="0"/>
            <a:t>السطح الناتج من كسر المعدن صناعياً في اتجاهات غير منتظمة و أسطح غير مستوية و </a:t>
          </a:r>
          <a:r>
            <a:rPr lang="ar-JO" sz="2500" b="1" kern="1200" dirty="0">
              <a:solidFill>
                <a:srgbClr val="FF0000"/>
              </a:solidFill>
            </a:rPr>
            <a:t>يظهر في المعادن التي لا تظهر اسطح انفصام</a:t>
          </a:r>
          <a:endParaRPr lang="en-US" sz="2500" b="1" kern="1200" dirty="0">
            <a:solidFill>
              <a:srgbClr val="FF0000"/>
            </a:solidFill>
          </a:endParaRPr>
        </a:p>
      </dsp:txBody>
      <dsp:txXfrm>
        <a:off x="1959445" y="232151"/>
        <a:ext cx="7841219" cy="1384758"/>
      </dsp:txXfrm>
    </dsp:sp>
    <dsp:sp modelId="{2D787ADE-9851-41AD-A806-0DD3A9DDCE43}">
      <dsp:nvSpPr>
        <dsp:cNvPr id="0" name=""/>
        <dsp:cNvSpPr/>
      </dsp:nvSpPr>
      <dsp:spPr>
        <a:xfrm>
          <a:off x="0" y="120143"/>
          <a:ext cx="1936889" cy="1608775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3000" b="1" kern="1200" dirty="0"/>
            <a:t>ماذا نعني؟</a:t>
          </a:r>
          <a:endParaRPr lang="en-US" sz="3000" b="1" kern="1200" dirty="0"/>
        </a:p>
      </dsp:txBody>
      <dsp:txXfrm>
        <a:off x="78534" y="198677"/>
        <a:ext cx="1779821" cy="1451707"/>
      </dsp:txXfrm>
    </dsp:sp>
    <dsp:sp modelId="{57463425-7A1A-4434-ABD2-D2CE3877CCA6}">
      <dsp:nvSpPr>
        <dsp:cNvPr id="0" name=""/>
        <dsp:cNvSpPr/>
      </dsp:nvSpPr>
      <dsp:spPr>
        <a:xfrm>
          <a:off x="1800860" y="2032337"/>
          <a:ext cx="8714739" cy="23176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285750" lvl="1" indent="-285750" algn="r" defTabSz="13335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JO" sz="3000" b="1" kern="1200" dirty="0"/>
            <a:t>مكسر محاري                       مكسر عشوائي                              </a:t>
          </a:r>
          <a:endParaRPr lang="en-US" sz="3000" b="1" kern="1200" dirty="0"/>
        </a:p>
        <a:p>
          <a:pPr marL="285750" lvl="1" indent="-285750" algn="r" defTabSz="13335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000" b="1" kern="1200" dirty="0"/>
        </a:p>
      </dsp:txBody>
      <dsp:txXfrm>
        <a:off x="1800860" y="2322042"/>
        <a:ext cx="7845624" cy="1738231"/>
      </dsp:txXfrm>
    </dsp:sp>
    <dsp:sp modelId="{6A44CECC-644F-475E-989F-0F4B43EE7996}">
      <dsp:nvSpPr>
        <dsp:cNvPr id="0" name=""/>
        <dsp:cNvSpPr/>
      </dsp:nvSpPr>
      <dsp:spPr>
        <a:xfrm>
          <a:off x="0" y="2532973"/>
          <a:ext cx="1785107" cy="1239967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3000" b="1" kern="1200" dirty="0"/>
            <a:t>أنواع الانفصام</a:t>
          </a:r>
          <a:endParaRPr lang="en-US" sz="3000" b="1" kern="1200" dirty="0"/>
        </a:p>
      </dsp:txBody>
      <dsp:txXfrm>
        <a:off x="60530" y="2593503"/>
        <a:ext cx="1664047" cy="11189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53225-E923-485F-8409-FCBD8A75EFF7}">
      <dsp:nvSpPr>
        <dsp:cNvPr id="0" name=""/>
        <dsp:cNvSpPr/>
      </dsp:nvSpPr>
      <dsp:spPr>
        <a:xfrm>
          <a:off x="2670825" y="531"/>
          <a:ext cx="7663790" cy="2071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5" tIns="22225" rIns="22225" bIns="22225" numCol="1" spcCol="1270" anchor="t" anchorCtr="0">
          <a:noAutofit/>
        </a:bodyPr>
        <a:lstStyle/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JO" sz="3500" kern="1200" dirty="0"/>
            <a:t>قدرة المعدن على خدش معدن آخر</a:t>
          </a:r>
          <a:endParaRPr lang="en-US" sz="3500" kern="1200" dirty="0"/>
        </a:p>
      </dsp:txBody>
      <dsp:txXfrm>
        <a:off x="2670825" y="259476"/>
        <a:ext cx="6886955" cy="1553669"/>
      </dsp:txXfrm>
    </dsp:sp>
    <dsp:sp modelId="{2D787ADE-9851-41AD-A806-0DD3A9DDCE43}">
      <dsp:nvSpPr>
        <dsp:cNvPr id="0" name=""/>
        <dsp:cNvSpPr/>
      </dsp:nvSpPr>
      <dsp:spPr>
        <a:xfrm>
          <a:off x="52651" y="531"/>
          <a:ext cx="2489841" cy="2071559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4000" kern="1200" dirty="0"/>
            <a:t>ماذا نعني؟</a:t>
          </a:r>
          <a:endParaRPr lang="en-US" sz="4000" kern="1200" dirty="0"/>
        </a:p>
      </dsp:txBody>
      <dsp:txXfrm>
        <a:off x="153776" y="101656"/>
        <a:ext cx="2287591" cy="1869309"/>
      </dsp:txXfrm>
    </dsp:sp>
    <dsp:sp modelId="{57463425-7A1A-4434-ABD2-D2CE3877CCA6}">
      <dsp:nvSpPr>
        <dsp:cNvPr id="0" name=""/>
        <dsp:cNvSpPr/>
      </dsp:nvSpPr>
      <dsp:spPr>
        <a:xfrm>
          <a:off x="2685074" y="2279246"/>
          <a:ext cx="7663853" cy="2071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5" tIns="22225" rIns="22225" bIns="22225" numCol="1" spcCol="1270" anchor="t" anchorCtr="0">
          <a:noAutofit/>
        </a:bodyPr>
        <a:lstStyle/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JO" sz="3500" kern="1200" dirty="0"/>
            <a:t>بخدش معدن معلوم القساوة بآخر مجهول القساوة</a:t>
          </a:r>
          <a:endParaRPr lang="en-US" sz="3500" kern="1200" dirty="0"/>
        </a:p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JO" sz="3500" kern="1200" dirty="0"/>
            <a:t>باستخدام </a:t>
          </a:r>
          <a:r>
            <a:rPr lang="ar-JO" sz="3500" kern="1200" dirty="0">
              <a:hlinkClick xmlns:r="http://schemas.openxmlformats.org/officeDocument/2006/relationships" r:id="" action="ppaction://hlinksldjump"/>
            </a:rPr>
            <a:t>مقياس موس </a:t>
          </a:r>
          <a:r>
            <a:rPr lang="ar-JO" sz="3500" kern="1200" dirty="0"/>
            <a:t>للقساوة</a:t>
          </a:r>
          <a:endParaRPr lang="en-US" sz="3500" kern="1200" dirty="0"/>
        </a:p>
      </dsp:txBody>
      <dsp:txXfrm>
        <a:off x="2685074" y="2538191"/>
        <a:ext cx="6887018" cy="1553669"/>
      </dsp:txXfrm>
    </dsp:sp>
    <dsp:sp modelId="{6A44CECC-644F-475E-989F-0F4B43EE7996}">
      <dsp:nvSpPr>
        <dsp:cNvPr id="0" name=""/>
        <dsp:cNvSpPr/>
      </dsp:nvSpPr>
      <dsp:spPr>
        <a:xfrm>
          <a:off x="0" y="2236386"/>
          <a:ext cx="2518402" cy="2071559"/>
        </a:xfrm>
        <a:prstGeom prst="roundRect">
          <a:avLst/>
        </a:prstGeom>
        <a:solidFill>
          <a:schemeClr val="accent6">
            <a:shade val="50000"/>
            <a:hueOff val="368424"/>
            <a:satOff val="-16105"/>
            <a:lumOff val="43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4000" kern="1200" dirty="0"/>
            <a:t>كيف نحدد هذه الخاصية؟</a:t>
          </a:r>
          <a:endParaRPr lang="en-US" sz="4000" kern="1200" dirty="0"/>
        </a:p>
      </dsp:txBody>
      <dsp:txXfrm>
        <a:off x="101125" y="2337511"/>
        <a:ext cx="2316152" cy="1869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10AAC-146C-49FF-9E7A-10E6B4411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393187-0FF7-462B-8EAB-8B1E58395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C57EB-DD28-405C-9795-3D25E6A65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5F52-794B-4FED-A535-EA3DA048862E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4E42C-AEE7-44E1-9653-D9A798D5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743A4-E7E5-4A3B-969C-2C3CCEEBC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4618-2E21-4380-861B-3D20E21069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6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704DF-367C-4C6D-98D1-E6DD61D6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CCB194-37E0-4AFF-B92D-BCA27EB2D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F95AC-D79E-44FC-B59F-3DB057E5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5F52-794B-4FED-A535-EA3DA048862E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79A59-65E0-4FE6-859E-1DF83622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7D1FC-8537-42EA-83DA-B18A05B67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4618-2E21-4380-861B-3D20E21069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77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680CA8-A60F-4A46-9736-61E2E3E26E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D608FF-1E12-4247-89D0-E9E5834FA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58A79-0B56-4249-8044-BA6C2151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5F52-794B-4FED-A535-EA3DA048862E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B4E23-2C83-46FF-88D0-1617AB488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0E8A2-15AD-4B7B-8D47-65598D810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4618-2E21-4380-861B-3D20E21069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024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AA0CE-AAD6-48A5-9849-5107CE23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1F90F-A5A7-4DD2-AF92-39C4B3E54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92715-1E12-463E-8B89-A73D022A5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5F52-794B-4FED-A535-EA3DA048862E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35657-5180-40E8-B21D-D5D32C4B4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7CF9E-4786-4097-ACA0-7638BDDCA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4618-2E21-4380-861B-3D20E21069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176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9CBC3-BA44-4BA6-AEF3-CDC6D1995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9F2C2-FAD3-4E22-9564-FE19DD38E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42D9D-0D1A-481D-A2B1-251D5233F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5F52-794B-4FED-A535-EA3DA048862E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86D33-7B23-4DC1-A5EC-9ADA2ACD4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54402-CAA7-4F8E-8F84-E4DC4BD4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4618-2E21-4380-861B-3D20E21069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930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68B89-FE23-42D4-BB3F-49D20BDEA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2EC3E-294E-4DD2-9C25-9356D8E6C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92791-B8F2-4D30-A1BD-93B70D0B3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B84A8D-227C-4DCF-A1B6-A920D655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5F52-794B-4FED-A535-EA3DA048862E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EEE20-F017-4D53-87CE-431DFF1FD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8816A-F85A-4852-AD28-B366DA3BB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4618-2E21-4380-861B-3D20E21069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68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2969C-B4DF-4E71-A5AD-282B1E93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88112-3D15-49FD-B76D-4F031F7E6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DB547-981D-4E62-AB35-67CB27EB0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B432F0-A9A2-49E2-81CA-5F27216F5B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538DF2-AC9A-433B-AAC8-54C88C1A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E48F6E-FE68-4386-AFE5-CABBA19F7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5F52-794B-4FED-A535-EA3DA048862E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E0E00C-8D48-4F7E-A12F-362B33D4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087692-CC08-4AE1-86F5-1637B3EB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4618-2E21-4380-861B-3D20E21069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12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2257A-CEFB-4950-9C81-57F864695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9B83CF-C753-4982-8880-F9F282F8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5F52-794B-4FED-A535-EA3DA048862E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88371-E55F-4D1F-A8DA-E0B82B92A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417BE-9BAA-4D3E-9113-36B58383D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4618-2E21-4380-861B-3D20E21069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023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675E8F-FECF-44F1-ADC4-4F3FE7195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5F52-794B-4FED-A535-EA3DA048862E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6D48F5-9B8C-4FAE-8742-B690A4437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56FC1-5F4E-4BFA-8BDF-EAAC09BDF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4618-2E21-4380-861B-3D20E21069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02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C975-4BE9-4924-B743-6F0442278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40A04-28BA-4EF3-878F-382DCDA82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99812-82E0-4729-9F3D-40DCBE58D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8D6E5-F16F-4BD4-9135-AB2E8F4D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5F52-794B-4FED-A535-EA3DA048862E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EE0C4-6C09-4DB2-AF43-A2B09F4D0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4BE9F-8E8D-4F00-B681-9FD3B8D9C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4618-2E21-4380-861B-3D20E21069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97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BD1B6-63A5-47CB-AB73-A844F6012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8969AF-B0B0-4DB8-820B-ECA7410C5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1AAFA-B6FC-4F87-B788-6BA74A6AC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57BE16-7A92-42C2-8678-8113F9592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5F52-794B-4FED-A535-EA3DA048862E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C6D4E-BE02-4705-82B5-C255FFDDC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93FE7-8660-4F35-A884-98F475E6D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4618-2E21-4380-861B-3D20E21069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358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5BC83-25BF-4925-B131-F9BABB9DD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6DEC4-AE26-4FED-BBBE-73FB88818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246A5-783C-44CF-87D3-110ED28FC4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85F52-794B-4FED-A535-EA3DA048862E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2AD53-412F-4CFA-9062-5A8A9F97A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B8749-8E4F-4F7F-A785-B8C254BBF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D4618-2E21-4380-861B-3D20E21069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56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slide" Target="slide1.xml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diagramLayout" Target="../diagrams/layout3.xml"/><Relationship Id="rId7" Type="http://schemas.openxmlformats.org/officeDocument/2006/relationships/slide" Target="slide11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diagramLayout" Target="../diagrams/layout4.xml"/><Relationship Id="rId7" Type="http://schemas.openxmlformats.org/officeDocument/2006/relationships/slide" Target="slide11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slide" Target="slide11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slide" Target="slide11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2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7.xml"/><Relationship Id="rId7" Type="http://schemas.openxmlformats.org/officeDocument/2006/relationships/slide" Target="slide11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slide" Target="slide11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>
            <a:extLst>
              <a:ext uri="{FF2B5EF4-FFF2-40B4-BE49-F238E27FC236}">
                <a16:creationId xmlns:a16="http://schemas.microsoft.com/office/drawing/2014/main" id="{8A1A7601-F204-4A48-A99D-A6305E7D8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781" y="263437"/>
            <a:ext cx="6432723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ar-JO" altLang="en-US" sz="4000" b="1" i="0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علوم الأرض و البيئة / الصف التاسع</a:t>
            </a:r>
            <a:endParaRPr lang="ar-JO" altLang="en-US" sz="40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JO" altLang="en-US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المعادن</a:t>
            </a:r>
            <a:endParaRPr kumimoji="0" lang="en-US" altLang="en-US" sz="4000" b="1" i="0" u="sng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Simplified Arabic" panose="02020603050405020304" pitchFamily="18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www.ibelieveinsci.com/wp-content/uploads/Formation-of-Minerals.jpg">
            <a:extLst>
              <a:ext uri="{FF2B5EF4-FFF2-40B4-BE49-F238E27FC236}">
                <a16:creationId xmlns:a16="http://schemas.microsoft.com/office/drawing/2014/main" id="{42EE4613-C437-4B2B-8902-EA6A0324E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4456" y="1771542"/>
            <a:ext cx="6097602" cy="4192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3528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04538B-09CD-4424-96C0-CB29B8617CA1}"/>
              </a:ext>
            </a:extLst>
          </p:cNvPr>
          <p:cNvSpPr txBox="1"/>
          <p:nvPr/>
        </p:nvSpPr>
        <p:spPr>
          <a:xfrm>
            <a:off x="3204838" y="28840"/>
            <a:ext cx="478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 </a:t>
            </a:r>
            <a:r>
              <a:rPr lang="ar-JO" sz="3000" b="1" dirty="0"/>
              <a:t>الأنظمة البلورية</a:t>
            </a:r>
            <a:endParaRPr lang="en-US" sz="3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6D345-AE2D-45DC-9F2D-C812A88CA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095" y="541537"/>
            <a:ext cx="2494801" cy="24208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01A179-80FB-4122-BB96-A49E096D9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435" y="612929"/>
            <a:ext cx="2352675" cy="266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3F75B7-C451-4AFF-9DB6-1327176F9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104" y="781116"/>
            <a:ext cx="2305050" cy="260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939528-255D-436E-B33B-F581AC1CE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641" y="3710542"/>
            <a:ext cx="2085975" cy="2295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5F0B6A-BCD4-4989-ADA6-A74A1B929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5412" y="3875295"/>
            <a:ext cx="1781175" cy="1962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D55315-2040-4166-9B28-2009FA21E2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3290" y="3910567"/>
            <a:ext cx="2266950" cy="20955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55114EB-FF83-4E82-B42A-5724E1802B58}"/>
              </a:ext>
            </a:extLst>
          </p:cNvPr>
          <p:cNvSpPr/>
          <p:nvPr/>
        </p:nvSpPr>
        <p:spPr>
          <a:xfrm>
            <a:off x="9685538" y="1367161"/>
            <a:ext cx="168676" cy="15092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21F62A5-C2F8-4592-A03D-0BF42AED6BBA}"/>
              </a:ext>
            </a:extLst>
          </p:cNvPr>
          <p:cNvSpPr/>
          <p:nvPr/>
        </p:nvSpPr>
        <p:spPr>
          <a:xfrm>
            <a:off x="9145480" y="851933"/>
            <a:ext cx="168676" cy="1509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4F6550-4C5F-44A6-B50B-6847F95B4FAA}"/>
              </a:ext>
            </a:extLst>
          </p:cNvPr>
          <p:cNvSpPr/>
          <p:nvPr/>
        </p:nvSpPr>
        <p:spPr>
          <a:xfrm>
            <a:off x="9314156" y="1601018"/>
            <a:ext cx="168676" cy="15092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36875E-FD03-42B9-A68C-796F5D769B94}"/>
              </a:ext>
            </a:extLst>
          </p:cNvPr>
          <p:cNvSpPr/>
          <p:nvPr/>
        </p:nvSpPr>
        <p:spPr>
          <a:xfrm>
            <a:off x="8668952" y="1482572"/>
            <a:ext cx="168676" cy="15092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6A96A4C-3145-4B11-87BE-C7718258D8FB}"/>
              </a:ext>
            </a:extLst>
          </p:cNvPr>
          <p:cNvSpPr/>
          <p:nvPr/>
        </p:nvSpPr>
        <p:spPr>
          <a:xfrm>
            <a:off x="9008569" y="1209235"/>
            <a:ext cx="168676" cy="15092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A66CE2-8C2B-4F41-87D7-56B81A7AB985}"/>
              </a:ext>
            </a:extLst>
          </p:cNvPr>
          <p:cNvSpPr/>
          <p:nvPr/>
        </p:nvSpPr>
        <p:spPr>
          <a:xfrm>
            <a:off x="9177245" y="1870968"/>
            <a:ext cx="168676" cy="1509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957F5C-A2E1-49B0-98C8-8544DAC3417F}"/>
              </a:ext>
            </a:extLst>
          </p:cNvPr>
          <p:cNvSpPr/>
          <p:nvPr/>
        </p:nvSpPr>
        <p:spPr>
          <a:xfrm>
            <a:off x="6174151" y="1503199"/>
            <a:ext cx="168676" cy="15092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F5FF227-1899-4118-9C77-AC38B77D2445}"/>
              </a:ext>
            </a:extLst>
          </p:cNvPr>
          <p:cNvSpPr/>
          <p:nvPr/>
        </p:nvSpPr>
        <p:spPr>
          <a:xfrm>
            <a:off x="5343554" y="1618338"/>
            <a:ext cx="168676" cy="15092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BBA442F-CF0B-4E32-BC6B-FFA9DE2298BB}"/>
              </a:ext>
            </a:extLst>
          </p:cNvPr>
          <p:cNvSpPr/>
          <p:nvPr/>
        </p:nvSpPr>
        <p:spPr>
          <a:xfrm>
            <a:off x="5867336" y="1731543"/>
            <a:ext cx="168676" cy="15092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BFE8566-C640-4078-A6CA-69E9D129C6FA}"/>
              </a:ext>
            </a:extLst>
          </p:cNvPr>
          <p:cNvSpPr/>
          <p:nvPr/>
        </p:nvSpPr>
        <p:spPr>
          <a:xfrm>
            <a:off x="5611712" y="1376482"/>
            <a:ext cx="168676" cy="15092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46DFC70-3191-4955-9A4F-57C75643AB20}"/>
              </a:ext>
            </a:extLst>
          </p:cNvPr>
          <p:cNvSpPr/>
          <p:nvPr/>
        </p:nvSpPr>
        <p:spPr>
          <a:xfrm>
            <a:off x="5734520" y="903546"/>
            <a:ext cx="168676" cy="150921"/>
          </a:xfrm>
          <a:prstGeom prst="ellipse">
            <a:avLst/>
          </a:prstGeom>
          <a:solidFill>
            <a:srgbClr val="EB7BDE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530573E-132B-41FE-9651-DBFFA1BDB219}"/>
              </a:ext>
            </a:extLst>
          </p:cNvPr>
          <p:cNvSpPr/>
          <p:nvPr/>
        </p:nvSpPr>
        <p:spPr>
          <a:xfrm>
            <a:off x="5752450" y="2086041"/>
            <a:ext cx="168676" cy="150921"/>
          </a:xfrm>
          <a:prstGeom prst="ellipse">
            <a:avLst/>
          </a:prstGeom>
          <a:solidFill>
            <a:srgbClr val="EB7BDE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2BB7297-6561-4A77-9402-1D294532B81B}"/>
              </a:ext>
            </a:extLst>
          </p:cNvPr>
          <p:cNvSpPr/>
          <p:nvPr/>
        </p:nvSpPr>
        <p:spPr>
          <a:xfrm>
            <a:off x="2278188" y="1065610"/>
            <a:ext cx="168676" cy="150921"/>
          </a:xfrm>
          <a:prstGeom prst="ellipse">
            <a:avLst/>
          </a:prstGeom>
          <a:solidFill>
            <a:srgbClr val="EB7BDE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125259B-A615-4AC4-BF0B-79267188071C}"/>
              </a:ext>
            </a:extLst>
          </p:cNvPr>
          <p:cNvSpPr/>
          <p:nvPr/>
        </p:nvSpPr>
        <p:spPr>
          <a:xfrm>
            <a:off x="2287153" y="2086041"/>
            <a:ext cx="168676" cy="150921"/>
          </a:xfrm>
          <a:prstGeom prst="ellipse">
            <a:avLst/>
          </a:prstGeom>
          <a:solidFill>
            <a:srgbClr val="EB7BDE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A0400D8-8B59-42B9-8D8E-7973B262C0C0}"/>
              </a:ext>
            </a:extLst>
          </p:cNvPr>
          <p:cNvSpPr/>
          <p:nvPr/>
        </p:nvSpPr>
        <p:spPr>
          <a:xfrm>
            <a:off x="2723829" y="1569739"/>
            <a:ext cx="168676" cy="15092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256E6E4-F0AC-4418-AA9A-71C009656BC4}"/>
              </a:ext>
            </a:extLst>
          </p:cNvPr>
          <p:cNvSpPr/>
          <p:nvPr/>
        </p:nvSpPr>
        <p:spPr>
          <a:xfrm>
            <a:off x="1730504" y="1664202"/>
            <a:ext cx="168676" cy="15092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441933D-63EA-443E-8018-F99F4AD01ECD}"/>
              </a:ext>
            </a:extLst>
          </p:cNvPr>
          <p:cNvSpPr/>
          <p:nvPr/>
        </p:nvSpPr>
        <p:spPr>
          <a:xfrm>
            <a:off x="2142828" y="1739663"/>
            <a:ext cx="168676" cy="15092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1DC58EA-5B25-4036-BD15-C54EF4492DE7}"/>
              </a:ext>
            </a:extLst>
          </p:cNvPr>
          <p:cNvSpPr/>
          <p:nvPr/>
        </p:nvSpPr>
        <p:spPr>
          <a:xfrm>
            <a:off x="2401227" y="1496976"/>
            <a:ext cx="168676" cy="15092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071C92B-4001-4D30-980B-49690CA541CA}"/>
              </a:ext>
            </a:extLst>
          </p:cNvPr>
          <p:cNvSpPr/>
          <p:nvPr/>
        </p:nvSpPr>
        <p:spPr>
          <a:xfrm>
            <a:off x="2680078" y="1740534"/>
            <a:ext cx="168676" cy="1509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BAA0516-71CB-45ED-9247-D0C264D157A0}"/>
              </a:ext>
            </a:extLst>
          </p:cNvPr>
          <p:cNvSpPr/>
          <p:nvPr/>
        </p:nvSpPr>
        <p:spPr>
          <a:xfrm>
            <a:off x="1953700" y="1510817"/>
            <a:ext cx="168676" cy="1509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B1A41C-ED13-4179-93F9-F41A05EE1BF7}"/>
              </a:ext>
            </a:extLst>
          </p:cNvPr>
          <p:cNvSpPr txBox="1"/>
          <p:nvPr/>
        </p:nvSpPr>
        <p:spPr>
          <a:xfrm>
            <a:off x="10437541" y="3949685"/>
            <a:ext cx="1615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>
                <a:solidFill>
                  <a:srgbClr val="FF0000"/>
                </a:solidFill>
              </a:rPr>
              <a:t>الجبس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2B0B19-4797-4D70-AD55-A8D5C1F09DDF}"/>
              </a:ext>
            </a:extLst>
          </p:cNvPr>
          <p:cNvSpPr txBox="1"/>
          <p:nvPr/>
        </p:nvSpPr>
        <p:spPr>
          <a:xfrm>
            <a:off x="6448471" y="978876"/>
            <a:ext cx="1615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8D0BC3-88EF-4B97-A251-D5ACBC64EB2F}"/>
              </a:ext>
            </a:extLst>
          </p:cNvPr>
          <p:cNvSpPr txBox="1"/>
          <p:nvPr/>
        </p:nvSpPr>
        <p:spPr>
          <a:xfrm>
            <a:off x="2892505" y="4038843"/>
            <a:ext cx="1615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>
                <a:solidFill>
                  <a:srgbClr val="FF0000"/>
                </a:solidFill>
              </a:rPr>
              <a:t>الكالسيت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71A36C-B4B0-4555-95D6-9DBF886ECA76}"/>
              </a:ext>
            </a:extLst>
          </p:cNvPr>
          <p:cNvSpPr txBox="1"/>
          <p:nvPr/>
        </p:nvSpPr>
        <p:spPr>
          <a:xfrm>
            <a:off x="6685587" y="4160913"/>
            <a:ext cx="1615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>
                <a:solidFill>
                  <a:srgbClr val="FF0000"/>
                </a:solidFill>
              </a:rPr>
              <a:t>الكبريت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097FE5-A23F-4272-94FB-169083E945FA}"/>
              </a:ext>
            </a:extLst>
          </p:cNvPr>
          <p:cNvSpPr txBox="1"/>
          <p:nvPr/>
        </p:nvSpPr>
        <p:spPr>
          <a:xfrm>
            <a:off x="10346231" y="1528882"/>
            <a:ext cx="1615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>
                <a:solidFill>
                  <a:srgbClr val="FF0000"/>
                </a:solidFill>
              </a:rPr>
              <a:t>الهاليت و الماس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709C4CB-D0A0-497C-BC3A-75F10865D831}"/>
              </a:ext>
            </a:extLst>
          </p:cNvPr>
          <p:cNvCxnSpPr>
            <a:cxnSpLocks/>
          </p:cNvCxnSpPr>
          <p:nvPr/>
        </p:nvCxnSpPr>
        <p:spPr>
          <a:xfrm>
            <a:off x="2038038" y="3146612"/>
            <a:ext cx="8715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ight Arrow 31">
            <a:hlinkClick r:id="rId8" action="ppaction://hlinksldjump"/>
            <a:extLst>
              <a:ext uri="{FF2B5EF4-FFF2-40B4-BE49-F238E27FC236}">
                <a16:creationId xmlns:a16="http://schemas.microsoft.com/office/drawing/2014/main" id="{633D85DD-F558-4860-84F3-42EE24F56E15}"/>
              </a:ext>
            </a:extLst>
          </p:cNvPr>
          <p:cNvSpPr/>
          <p:nvPr/>
        </p:nvSpPr>
        <p:spPr>
          <a:xfrm rot="10800000">
            <a:off x="10779896" y="6071746"/>
            <a:ext cx="650104" cy="37191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4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4709356"/>
              </p:ext>
            </p:extLst>
          </p:nvPr>
        </p:nvGraphicFramePr>
        <p:xfrm>
          <a:off x="475131" y="941189"/>
          <a:ext cx="7454152" cy="2907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1912004" y="201096"/>
            <a:ext cx="80867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alt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الخصائص الفيزيائية للمعادن</a:t>
            </a:r>
            <a:endParaRPr lang="en-US" altLang="en-US" sz="5000" b="1" dirty="0">
              <a:latin typeface="Times New Roman" panose="02020603050405020304" pitchFamily="18" charset="0"/>
              <a:cs typeface="Simplified Arabic" panose="02020603050405020304" pitchFamily="18" charset="-78"/>
            </a:endParaRPr>
          </a:p>
        </p:txBody>
      </p:sp>
      <p:sp>
        <p:nvSpPr>
          <p:cNvPr id="6" name="Right Arrow 5">
            <a:hlinkClick r:id="rId7" action="ppaction://hlinksldjump"/>
          </p:cNvPr>
          <p:cNvSpPr/>
          <p:nvPr/>
        </p:nvSpPr>
        <p:spPr>
          <a:xfrm rot="10800000">
            <a:off x="10644187" y="5972174"/>
            <a:ext cx="1157288" cy="557213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6308534"/>
              </p:ext>
            </p:extLst>
          </p:nvPr>
        </p:nvGraphicFramePr>
        <p:xfrm>
          <a:off x="2994212" y="3749165"/>
          <a:ext cx="7772400" cy="2907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6000" dirty="0"/>
              <a:t>اللون</a:t>
            </a:r>
            <a:endParaRPr lang="en-US" sz="6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0473425"/>
              </p:ext>
            </p:extLst>
          </p:nvPr>
        </p:nvGraphicFramePr>
        <p:xfrm>
          <a:off x="838200" y="1825625"/>
          <a:ext cx="1109382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>
            <a:hlinkClick r:id="rId7" action="ppaction://hlinksldjump"/>
          </p:cNvPr>
          <p:cNvSpPr/>
          <p:nvPr/>
        </p:nvSpPr>
        <p:spPr>
          <a:xfrm rot="10800000">
            <a:off x="10829924" y="6043612"/>
            <a:ext cx="957263" cy="62865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AE8D7-55EE-4DD6-AE70-856A3CE5E483}"/>
              </a:ext>
            </a:extLst>
          </p:cNvPr>
          <p:cNvSpPr txBox="1"/>
          <p:nvPr/>
        </p:nvSpPr>
        <p:spPr>
          <a:xfrm>
            <a:off x="1281952" y="2438401"/>
            <a:ext cx="2079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ar-JO" sz="4000" dirty="0"/>
              <a:t>ماذا نعني؟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2CF16-94D8-4C54-8C75-DC240BCA094A}"/>
              </a:ext>
            </a:extLst>
          </p:cNvPr>
          <p:cNvSpPr txBox="1"/>
          <p:nvPr/>
        </p:nvSpPr>
        <p:spPr>
          <a:xfrm>
            <a:off x="3514165" y="2214283"/>
            <a:ext cx="7718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JO" sz="4000" dirty="0"/>
              <a:t>كيفية ظهور لون المعدن بالنسبة لعين الشخص         </a:t>
            </a:r>
            <a:r>
              <a:rPr lang="ar-JO" sz="4000" dirty="0">
                <a:hlinkClick r:id="rId8" action="ppaction://hlinksldjump"/>
              </a:rPr>
              <a:t>( امثله) 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DE130-6A46-4E7F-A4D2-7148A852185E}"/>
              </a:ext>
            </a:extLst>
          </p:cNvPr>
          <p:cNvSpPr txBox="1"/>
          <p:nvPr/>
        </p:nvSpPr>
        <p:spPr>
          <a:xfrm>
            <a:off x="658906" y="4150498"/>
            <a:ext cx="29673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JO" sz="4000" dirty="0"/>
              <a:t>هل يمكن اعتماد هذه الخاصية دائماً؟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CF9595-1AC0-483A-8F42-06AA878591AC}"/>
              </a:ext>
            </a:extLst>
          </p:cNvPr>
          <p:cNvSpPr txBox="1"/>
          <p:nvPr/>
        </p:nvSpPr>
        <p:spPr>
          <a:xfrm>
            <a:off x="9529481" y="4436724"/>
            <a:ext cx="968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JO" sz="4000" dirty="0"/>
              <a:t>لا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A8EF97-1A63-445A-A33E-8FB4CBC2C0CB}"/>
              </a:ext>
            </a:extLst>
          </p:cNvPr>
          <p:cNvSpPr txBox="1"/>
          <p:nvPr/>
        </p:nvSpPr>
        <p:spPr>
          <a:xfrm>
            <a:off x="7853081" y="5119994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JO" sz="4000" dirty="0">
                <a:hlinkClick r:id="rId9" action="ppaction://hlinksldjump"/>
              </a:rPr>
              <a:t>لماذا؟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140688"/>
            <a:ext cx="5734050" cy="1325563"/>
          </a:xfrm>
        </p:spPr>
        <p:txBody>
          <a:bodyPr>
            <a:normAutofit/>
          </a:bodyPr>
          <a:lstStyle/>
          <a:p>
            <a:pPr algn="ctr"/>
            <a:r>
              <a:rPr lang="ar-JO" sz="3000" b="1" dirty="0"/>
              <a:t>يمتاز معدن الملاكيت باللون الأخضر</a:t>
            </a:r>
            <a:endParaRPr lang="en-US" sz="3000" b="1" dirty="0"/>
          </a:p>
        </p:txBody>
      </p:sp>
      <p:pic>
        <p:nvPicPr>
          <p:cNvPr id="28674" name="Picture 2" descr="http://www.crystalvaults.com/images/crystal%20encyclopedia/malachite/malachite_head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7213" y="1106982"/>
            <a:ext cx="4000500" cy="2390775"/>
          </a:xfrm>
          <a:prstGeom prst="rect">
            <a:avLst/>
          </a:prstGeom>
          <a:noFill/>
        </p:spPr>
      </p:pic>
      <p:pic>
        <p:nvPicPr>
          <p:cNvPr id="28676" name="Picture 4" descr="https://new-girls.ws/wp-content/uploads/2015/05/%D8%A7%D9%84%D8%B5%D9%88%D8%B1%D9%87_%D8%A7%D9%84%D9%83%D8%A8%D8%B1%D9%8A%D8%AA_%D8%A7%D9%84%D8%A7%D8%B5%D9%81%D8%B1_%D9%84%D9%84%D8%A8%D8%B4%D8%B1%D8%A9_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1054" y="1177152"/>
            <a:ext cx="3416301" cy="2320605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1950" y="140688"/>
            <a:ext cx="5734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يمتاز معدن الكبريت باللون الأصفر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ight Arrow 6">
            <a:hlinkClick r:id="rId4" action="ppaction://hlinksldjump"/>
          </p:cNvPr>
          <p:cNvSpPr/>
          <p:nvPr/>
        </p:nvSpPr>
        <p:spPr>
          <a:xfrm rot="10800000">
            <a:off x="10544175" y="5529264"/>
            <a:ext cx="942975" cy="67151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pload.wikimedia.org/wikipedia/commons/thumb/5/...">
            <a:extLst>
              <a:ext uri="{FF2B5EF4-FFF2-40B4-BE49-F238E27FC236}">
                <a16:creationId xmlns:a16="http://schemas.microsoft.com/office/drawing/2014/main" id="{C8D213A8-D383-4171-95ED-BAA70117C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31" y="4421774"/>
            <a:ext cx="3069182" cy="221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6E12640-9D85-4E5D-BA31-13112225E782}"/>
              </a:ext>
            </a:extLst>
          </p:cNvPr>
          <p:cNvSpPr txBox="1">
            <a:spLocks/>
          </p:cNvSpPr>
          <p:nvPr/>
        </p:nvSpPr>
        <p:spPr>
          <a:xfrm>
            <a:off x="2643520" y="3497712"/>
            <a:ext cx="5734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يمتاز معدن الأزوريت باللون الأزرق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minhaji.net/upload/images/9th%20grade%20oloom%20ard%20jor%20unit-1-1-%20quart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0512" y="717549"/>
            <a:ext cx="5753100" cy="2057401"/>
          </a:xfrm>
          <a:prstGeom prst="rect">
            <a:avLst/>
          </a:prstGeom>
          <a:noFill/>
        </p:spPr>
      </p:pic>
      <p:pic>
        <p:nvPicPr>
          <p:cNvPr id="29700" name="Picture 4" descr="https://tse2.mm.bing.net/th?id=OIP.hxlDVeISk0R-Hc0rrqBOFgAAAA&amp;pid=Api&amp;P=0&amp;w=248&amp;h=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7400" y="4175124"/>
            <a:ext cx="2362200" cy="1581151"/>
          </a:xfrm>
          <a:prstGeom prst="rect">
            <a:avLst/>
          </a:prstGeom>
          <a:noFill/>
        </p:spPr>
      </p:pic>
      <p:pic>
        <p:nvPicPr>
          <p:cNvPr id="29702" name="Picture 6" descr="https://tse2.mm.bing.net/th?id=OIP.wKNZqamnFfobTxxfcAJQgQHaFo&amp;pid=Api&amp;P=0&amp;w=211&amp;h=1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075" y="4268787"/>
            <a:ext cx="2009775" cy="153352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71575" y="3429000"/>
            <a:ext cx="3829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000" b="1" dirty="0"/>
              <a:t>بعض المعادن لها نفس اللون </a:t>
            </a:r>
            <a:endParaRPr lang="en-US" sz="3000" b="1" dirty="0"/>
          </a:p>
        </p:txBody>
      </p:sp>
      <p:sp>
        <p:nvSpPr>
          <p:cNvPr id="8" name="Right Arrow 7">
            <a:hlinkClick r:id="rId5" action="ppaction://hlinksldjump"/>
          </p:cNvPr>
          <p:cNvSpPr/>
          <p:nvPr/>
        </p:nvSpPr>
        <p:spPr>
          <a:xfrm rot="10800000">
            <a:off x="10358437" y="5286375"/>
            <a:ext cx="985838" cy="7572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6000" dirty="0"/>
              <a:t>الحكاكة</a:t>
            </a:r>
            <a:endParaRPr lang="en-US" sz="6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3205003"/>
              </p:ext>
            </p:extLst>
          </p:nvPr>
        </p:nvGraphicFramePr>
        <p:xfrm>
          <a:off x="-1" y="1870449"/>
          <a:ext cx="11787187" cy="2342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>
            <a:hlinkClick r:id="rId7" action="ppaction://hlinksldjump"/>
          </p:cNvPr>
          <p:cNvSpPr/>
          <p:nvPr/>
        </p:nvSpPr>
        <p:spPr>
          <a:xfrm rot="10800000">
            <a:off x="10829924" y="6043612"/>
            <a:ext cx="957263" cy="62865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AE8D7-55EE-4DD6-AE70-856A3CE5E483}"/>
              </a:ext>
            </a:extLst>
          </p:cNvPr>
          <p:cNvSpPr txBox="1"/>
          <p:nvPr/>
        </p:nvSpPr>
        <p:spPr>
          <a:xfrm>
            <a:off x="1281952" y="2438401"/>
            <a:ext cx="2079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ar-JO" sz="4000" dirty="0"/>
              <a:t>ماذا نعني؟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34A3A4-40B2-413A-BCDC-3EC9DC655CA8}"/>
              </a:ext>
            </a:extLst>
          </p:cNvPr>
          <p:cNvSpPr txBox="1"/>
          <p:nvPr/>
        </p:nvSpPr>
        <p:spPr>
          <a:xfrm>
            <a:off x="3733799" y="2438401"/>
            <a:ext cx="7297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JO" sz="4000" dirty="0"/>
              <a:t>لون مسحوق المعدن عند حكة </a:t>
            </a:r>
            <a:r>
              <a:rPr lang="ar-JO" sz="4000" dirty="0">
                <a:hlinkClick r:id="rId8" action="ppaction://hlinksldjump"/>
              </a:rPr>
              <a:t>بلوح الحكاكه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1938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>
            <a:hlinkClick r:id="rId2" action="ppaction://hlinksldjump"/>
          </p:cNvPr>
          <p:cNvSpPr/>
          <p:nvPr/>
        </p:nvSpPr>
        <p:spPr>
          <a:xfrm rot="10800000">
            <a:off x="10272712" y="5314951"/>
            <a:ext cx="1171575" cy="67151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المعادن - جواهر األرض">
            <a:extLst>
              <a:ext uri="{FF2B5EF4-FFF2-40B4-BE49-F238E27FC236}">
                <a16:creationId xmlns:a16="http://schemas.microsoft.com/office/drawing/2014/main" id="{8C3DB1BB-1F3C-4E25-A479-E055FADB4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222" y="361974"/>
            <a:ext cx="3795958" cy="260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776531-38C3-4225-902C-E3F84844FE8C}"/>
              </a:ext>
            </a:extLst>
          </p:cNvPr>
          <p:cNvCxnSpPr>
            <a:cxnSpLocks/>
          </p:cNvCxnSpPr>
          <p:nvPr/>
        </p:nvCxnSpPr>
        <p:spPr>
          <a:xfrm>
            <a:off x="5342964" y="2395646"/>
            <a:ext cx="0" cy="18715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92A7F86-FDD0-47D4-8D54-095C51768240}"/>
              </a:ext>
            </a:extLst>
          </p:cNvPr>
          <p:cNvSpPr txBox="1"/>
          <p:nvPr/>
        </p:nvSpPr>
        <p:spPr>
          <a:xfrm>
            <a:off x="2209799" y="4613437"/>
            <a:ext cx="62663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500" dirty="0"/>
              <a:t>قطعة </a:t>
            </a:r>
          </a:p>
          <a:p>
            <a:pPr algn="ctr"/>
            <a:r>
              <a:rPr lang="ar-JO" sz="3500" dirty="0">
                <a:solidFill>
                  <a:srgbClr val="FF0000"/>
                </a:solidFill>
              </a:rPr>
              <a:t>خزف    </a:t>
            </a:r>
            <a:r>
              <a:rPr lang="ar-JO" sz="3500" dirty="0"/>
              <a:t>        </a:t>
            </a:r>
            <a:r>
              <a:rPr lang="ar-JO" sz="3500" dirty="0">
                <a:solidFill>
                  <a:srgbClr val="92D050"/>
                </a:solidFill>
              </a:rPr>
              <a:t>بيضاء       </a:t>
            </a:r>
            <a:r>
              <a:rPr lang="ar-JO" sz="3500" dirty="0"/>
              <a:t> </a:t>
            </a:r>
            <a:r>
              <a:rPr lang="ar-JO" sz="3500" dirty="0">
                <a:solidFill>
                  <a:srgbClr val="7030A0"/>
                </a:solidFill>
              </a:rPr>
              <a:t>غير مصقولة </a:t>
            </a:r>
            <a:endParaRPr lang="en-US" sz="35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E23A53-F847-40F7-87B8-B995E68B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324" y="969264"/>
            <a:ext cx="4099112" cy="44422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9AF6FA-E3AB-454C-AFAA-B9AEDD880840}"/>
              </a:ext>
            </a:extLst>
          </p:cNvPr>
          <p:cNvSpPr txBox="1"/>
          <p:nvPr/>
        </p:nvSpPr>
        <p:spPr>
          <a:xfrm>
            <a:off x="6530608" y="422974"/>
            <a:ext cx="518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000" dirty="0"/>
              <a:t>انظر الشكل الآتي</a:t>
            </a:r>
          </a:p>
          <a:p>
            <a:pPr algn="ctr"/>
            <a:r>
              <a:rPr lang="ar-JO" sz="3000" dirty="0"/>
              <a:t> </a:t>
            </a:r>
          </a:p>
          <a:p>
            <a:pPr algn="ctr"/>
            <a:endParaRPr lang="en-US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54FAF-29CF-407D-96A8-998054A55B64}"/>
              </a:ext>
            </a:extLst>
          </p:cNvPr>
          <p:cNvSpPr txBox="1"/>
          <p:nvPr/>
        </p:nvSpPr>
        <p:spPr>
          <a:xfrm>
            <a:off x="4232416" y="3050603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000" dirty="0"/>
              <a:t> </a:t>
            </a:r>
          </a:p>
          <a:p>
            <a:pPr algn="ctr"/>
            <a:r>
              <a:rPr lang="ar-JO" sz="3000" dirty="0"/>
              <a:t>ماذا تستنتج؟</a:t>
            </a:r>
            <a:endParaRPr lang="en-US" sz="3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6592F3-0921-4343-AA0E-C0C1BDDF0BD7}"/>
              </a:ext>
            </a:extLst>
          </p:cNvPr>
          <p:cNvCxnSpPr>
            <a:cxnSpLocks/>
          </p:cNvCxnSpPr>
          <p:nvPr/>
        </p:nvCxnSpPr>
        <p:spPr>
          <a:xfrm flipH="1">
            <a:off x="5276088" y="969264"/>
            <a:ext cx="2487168" cy="110642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AF0716-C99E-4676-8C23-1439EEEA554B}"/>
              </a:ext>
            </a:extLst>
          </p:cNvPr>
          <p:cNvCxnSpPr/>
          <p:nvPr/>
        </p:nvCxnSpPr>
        <p:spPr>
          <a:xfrm>
            <a:off x="7187184" y="4288536"/>
            <a:ext cx="1144344" cy="4114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0B527B4-871C-4E17-B806-E51DF977EDB9}"/>
              </a:ext>
            </a:extLst>
          </p:cNvPr>
          <p:cNvSpPr txBox="1"/>
          <p:nvPr/>
        </p:nvSpPr>
        <p:spPr>
          <a:xfrm>
            <a:off x="4772316" y="5633744"/>
            <a:ext cx="71184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500" dirty="0"/>
              <a:t>تختلف المعادن المتشابه في اللون في لون حكاكتها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21752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613" y="203168"/>
            <a:ext cx="7179853" cy="266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ight Arrow 5">
            <a:hlinkClick r:id="rId3" action="ppaction://hlinksldjump"/>
          </p:cNvPr>
          <p:cNvSpPr/>
          <p:nvPr/>
        </p:nvSpPr>
        <p:spPr>
          <a:xfrm rot="10800000">
            <a:off x="10444163" y="5314951"/>
            <a:ext cx="985837" cy="67151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88031" y="2871255"/>
            <a:ext cx="28159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000" dirty="0"/>
              <a:t>حكاكته: بني فاتح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1227354" y="2871255"/>
            <a:ext cx="28159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000" dirty="0"/>
              <a:t>حكاكته: أسود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22C0C-1813-4680-90E7-1D7074F31212}"/>
              </a:ext>
            </a:extLst>
          </p:cNvPr>
          <p:cNvSpPr txBox="1"/>
          <p:nvPr/>
        </p:nvSpPr>
        <p:spPr>
          <a:xfrm>
            <a:off x="7650153" y="203168"/>
            <a:ext cx="518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000" dirty="0"/>
              <a:t>انظر الشكل الآتي</a:t>
            </a:r>
          </a:p>
          <a:p>
            <a:pPr algn="ctr"/>
            <a:r>
              <a:rPr lang="ar-JO" sz="3000" dirty="0"/>
              <a:t> </a:t>
            </a:r>
          </a:p>
          <a:p>
            <a:pPr algn="ctr"/>
            <a:endParaRPr lang="en-US" sz="3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1C94CB-A64D-4AF1-8F92-184717FAE543}"/>
              </a:ext>
            </a:extLst>
          </p:cNvPr>
          <p:cNvCxnSpPr>
            <a:cxnSpLocks/>
          </p:cNvCxnSpPr>
          <p:nvPr/>
        </p:nvCxnSpPr>
        <p:spPr>
          <a:xfrm flipH="1">
            <a:off x="7874780" y="500134"/>
            <a:ext cx="1156447" cy="47783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E29363B-1D5F-403E-A2DD-652CE6FFA3D0}"/>
              </a:ext>
            </a:extLst>
          </p:cNvPr>
          <p:cNvSpPr txBox="1"/>
          <p:nvPr/>
        </p:nvSpPr>
        <p:spPr>
          <a:xfrm>
            <a:off x="7117450" y="3425253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000" dirty="0"/>
              <a:t> </a:t>
            </a:r>
          </a:p>
          <a:p>
            <a:pPr algn="ctr"/>
            <a:r>
              <a:rPr lang="ar-JO" sz="3000" dirty="0"/>
              <a:t>ماذا تستنتج؟</a:t>
            </a:r>
            <a:endParaRPr lang="en-US" sz="30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C83E43-340A-4F3F-9199-795968DD81D2}"/>
              </a:ext>
            </a:extLst>
          </p:cNvPr>
          <p:cNvCxnSpPr>
            <a:cxnSpLocks/>
          </p:cNvCxnSpPr>
          <p:nvPr/>
        </p:nvCxnSpPr>
        <p:spPr>
          <a:xfrm flipH="1">
            <a:off x="7378721" y="4123266"/>
            <a:ext cx="1539974" cy="4054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112178D-B4E4-49FE-890F-A0E1F5132237}"/>
              </a:ext>
            </a:extLst>
          </p:cNvPr>
          <p:cNvSpPr txBox="1"/>
          <p:nvPr/>
        </p:nvSpPr>
        <p:spPr>
          <a:xfrm>
            <a:off x="2422308" y="4994914"/>
            <a:ext cx="71184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500" dirty="0"/>
              <a:t>تختلف المعادن المتشابه في اللون في لون حكاكتها</a:t>
            </a:r>
            <a:endParaRPr lang="en-US" sz="3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11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6000" dirty="0"/>
              <a:t>البريق</a:t>
            </a:r>
            <a:endParaRPr lang="en-US" sz="6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558772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>
            <a:hlinkClick r:id="rId7" action="ppaction://hlinksldjump"/>
            <a:extLst>
              <a:ext uri="{FF2B5EF4-FFF2-40B4-BE49-F238E27FC236}">
                <a16:creationId xmlns:a16="http://schemas.microsoft.com/office/drawing/2014/main" id="{F464AA16-4F93-4E4A-B459-F7F2F2A5A5B2}"/>
              </a:ext>
            </a:extLst>
          </p:cNvPr>
          <p:cNvSpPr/>
          <p:nvPr/>
        </p:nvSpPr>
        <p:spPr>
          <a:xfrm rot="10800000">
            <a:off x="10829924" y="6043612"/>
            <a:ext cx="957263" cy="62865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extLst>
              <a:ext uri="{FF2B5EF4-FFF2-40B4-BE49-F238E27FC236}">
                <a16:creationId xmlns:a16="http://schemas.microsoft.com/office/drawing/2014/main" id="{C4F5A5AA-F479-460D-B254-73636A523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5" y="264527"/>
            <a:ext cx="5257800" cy="997079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JO" altLang="en-US" sz="6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المعادن</a:t>
            </a:r>
            <a:r>
              <a:rPr kumimoji="0" lang="ar-JO" altLang="en-US" sz="6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altLang="en-US" sz="6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7C19DF10-2937-4168-8326-2883D6B6DE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9182" y="1273515"/>
            <a:ext cx="2492168" cy="135538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23C5B218-7B57-417A-AD50-C5957E77B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1789" y="2750102"/>
            <a:ext cx="1675718" cy="515938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sz="2500" b="1" dirty="0"/>
              <a:t>مادة صلبة</a:t>
            </a:r>
            <a:endParaRPr kumimoji="0" lang="en-US" altLang="en-US" sz="2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AutoShape 6">
            <a:extLst>
              <a:ext uri="{FF2B5EF4-FFF2-40B4-BE49-F238E27FC236}">
                <a16:creationId xmlns:a16="http://schemas.microsoft.com/office/drawing/2014/main" id="{B9BD05C0-A61A-435F-B371-188604B617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9463" y="1371600"/>
            <a:ext cx="1257300" cy="122872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33EF6F80-0C3B-4D51-9B86-EAF0937D6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9102" y="2687639"/>
            <a:ext cx="1675718" cy="515938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sz="2500" b="1" dirty="0"/>
              <a:t>غير عضوية</a:t>
            </a:r>
            <a:endParaRPr kumimoji="0" lang="en-US" altLang="en-US" sz="2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AutoShape 12">
            <a:extLst>
              <a:ext uri="{FF2B5EF4-FFF2-40B4-BE49-F238E27FC236}">
                <a16:creationId xmlns:a16="http://schemas.microsoft.com/office/drawing/2014/main" id="{B4808AE3-451E-4117-AFAC-56B6E1A1BB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6954" y="1454638"/>
            <a:ext cx="438110" cy="94566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ADCAAF81-5C8F-4EAB-AC53-5C6527E2F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938" y="2520889"/>
            <a:ext cx="1975755" cy="522349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sz="2500" b="1" dirty="0"/>
              <a:t>طبيعية التكوين</a:t>
            </a:r>
            <a:endParaRPr kumimoji="0" lang="en-US" altLang="en-US" sz="2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AutoShape 16">
            <a:extLst>
              <a:ext uri="{FF2B5EF4-FFF2-40B4-BE49-F238E27FC236}">
                <a16:creationId xmlns:a16="http://schemas.microsoft.com/office/drawing/2014/main" id="{569AB3B5-9BE4-4B4D-837E-ED5D6A97EB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43338" y="1492741"/>
            <a:ext cx="1224002" cy="807546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4C987D04-3E24-4272-B245-2897D0BED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2364286"/>
            <a:ext cx="2095541" cy="978989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sz="2500" b="1" dirty="0"/>
              <a:t>ذات تركيب كيميائي محدد </a:t>
            </a:r>
            <a:endParaRPr kumimoji="0" lang="en-US" altLang="en-US" sz="2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AutoShape 11">
            <a:extLst>
              <a:ext uri="{FF2B5EF4-FFF2-40B4-BE49-F238E27FC236}">
                <a16:creationId xmlns:a16="http://schemas.microsoft.com/office/drawing/2014/main" id="{386F7F3F-599D-44B3-916B-B0B1AFD87D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00199" y="1414463"/>
            <a:ext cx="2071688" cy="77152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A853DE84-E5C4-44BC-995C-08D740EB2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065" y="2278559"/>
            <a:ext cx="1912848" cy="1021854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sz="2500" b="1" dirty="0"/>
              <a:t>ذات بناء داخلي منتظم ؟؟ </a:t>
            </a:r>
            <a:endParaRPr kumimoji="0" lang="en-US" altLang="en-US" sz="2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72D532-2887-499E-AE8D-B98A81B6A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71463" y="3971924"/>
            <a:ext cx="53006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000" dirty="0"/>
              <a:t>يعني أن ترتيب ايونات العناصر المكونة للبلوات ترتيبا داخليا منتظما لتعطي أشكال هندسية مخنتظمة مختلفة</a:t>
            </a:r>
            <a:endParaRPr lang="en-US" sz="3000" dirty="0"/>
          </a:p>
        </p:txBody>
      </p:sp>
      <p:cxnSp>
        <p:nvCxnSpPr>
          <p:cNvPr id="31" name="Straight Arrow Connector 30"/>
          <p:cNvCxnSpPr/>
          <p:nvPr/>
        </p:nvCxnSpPr>
        <p:spPr>
          <a:xfrm rot="16200000" flipH="1">
            <a:off x="1114425" y="3686175"/>
            <a:ext cx="500063" cy="142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ight Arrow 31">
            <a:hlinkClick r:id="rId2" action="ppaction://hlinksldjump"/>
          </p:cNvPr>
          <p:cNvSpPr/>
          <p:nvPr/>
        </p:nvSpPr>
        <p:spPr>
          <a:xfrm rot="10800000">
            <a:off x="10158412" y="5557837"/>
            <a:ext cx="1271588" cy="88582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قوى التجاذب Forces of attraction - ppt downlo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6009" y="4142131"/>
            <a:ext cx="1935059" cy="1451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438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بريق (تعدين) - ويكيبيديا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4" name="AutoShape 6" descr="data:image/png;base64,iVBORw0KGgoAAAANSUhEUgAAAtcAAAE0CAYAAADnth/sAAAgAElEQVR4Aey9h1sV2bbuff+D+zz3nnN29+5u2xwRUTGA5MwCFoucoyTJSXKWJGYFUUQMiKBizjnnHNoACmKObSSH3/fMWizb7tv72+H0Pufcc1fxDGbVrJnqrVk13zlqzLH+R19fH729vZKIffWmRkCNgBoBNQJ/GwLi3Sk28e5UvT9V79Tu7m7u37/PlStXaGtro6uri7dv33LhwgVevnwp7X/8+PFXeVW1qsro6emhp6+XPnrp6+uht7uD9s/vaX3/ik8/v+T1s0e0fnhL64ef6Wr/TF9vJ7293VJakf63AqK9yrJE2Nb2mSdPHvHs2bMvY8CbN2+4fv06LS0tUttEG8SmGidU16xqqzpUI6BGQI2AGoFfI/A/fn2oPlIjoEZAjYAagX8vAoIcC3ItCHVzc7NEsJuamrhz5w4vXrzgw4cPXLx4kZ9//lmqSqQXIojs1+S1o6NDIte9fUIB0g19PdDbRV9vB+2f3kvS29UOfeJclyRdXR1SvaI8sYkyVOX39irLVxHmvr5e6byo89q1a4g2CvL/6tUrKY/IrypHKkz9T42AGgE1AmoE/ioCanL9VyFSJ1AjoEZAjcDfj4CK0Apy+/jxY27cuEFjY6NEZi9dusSTJ0+kQn9LqEU+QcxVmmKhuRb7EskV5Foi2IJMd4NEuLuBbnp7OujpFkRb+TVSVb+KSKtIuwhF+SJekH+RTrTx/Pnz0iRAaLFV5/7+q1bnUCOgRkCNgBoBNblW9wE1AmoE1Aj8wQgIwioIqhCxLwjtp0+fJPMQobkWRFuYiAizkHfv3klpRDqxCeLb2dn5RfMt4n8tPfT1CjLdRU93vxmIMAfp6ZDMQr5OK8oTx6J+FblWEWpRx/PnzyUTlZ9++kkyBRHtEena29v/YETUxakRUCOgRuD/HQTU5Pr/nXutvlI1AmoE/oMQUBFZQWzFJo5V2mhhby00xUJzfevWLUlbLI5Vm0grtMeC8L5+/VoVLYUq4izSCJMOSYSNda8wCVGahvy2bpFRkHyxiXOPHj2SyhUkW5ipnDt3TtKsC7It0qnaqWq7lFH9T42AGgE1AmoE/mYE1OT6b4ZKnVCNgBoBNQJ/GwK/R1AFsVVpsoUWu6GhAWEeIsitsMEW5wTBFdLa2ipptEU5v91UBFsZ36c0ExGmIgiTEUGyfyH0KlItFlSKfRW5FgstxbHQmj948EAyD1GlFXWqifVvUVcfqxFQI6BG4G9HQE2u/3as/gunFIOpckD9dSNV8X8p/HVq9ZEaATUCfwwCgpyqNMgiVBFisa8iuGLxoFjUKOywBaEV2msRJ7yLCG8dIl6V7/daJZFhQaR7+wm28ATS9wsxVrVB1CeI/NOnT78srhSLLAWxFvFCVO0SodhEXhXZ/r26/7G4376Hfq+Ur9P83vk/Iu7rOlT7v1fu/9+530v/l+JEOX9t+6Pq+mv1/LPP/zOu42/B72+5LlXbVOFfyvPvqU9Vtir899Txl9rx18r+vTr/Ulm/l1bEfZ3+L+3/pby/F/91Gb93/o+I+4+oQ9VOUddv6/t1nJpcq7D6LxiKYU51u34VirFU5fpLWuCk+iSsyqAabJULnfroBLqUImm2RLzQdP1S6i97X8d+BYoqwVdR6l01AmoEfh8BFbEVZ8X+15s4/vz5s2TvLOyvVdppYecsCLUg3GJxoTALERpu1fblmVdF9IfK8vsf0K/ss0V5wrzk3r17kgcQYect6hO23kJzLQi22P89++rftvk3Vf4Dh+KdpHrvKLXsfYg/5fumq0tlEy5s1IWJjFhoKfaVb0GRTjgk7FE6JZTySfviekWcFP763fUlj3BhKMr6krub3j5RvtK7ijQhERMgMTeRqlO2tbevU0rT26dc/KmceIhS+z8OiLS/ekkrr+aX6xK28qLVYsLz9aTnq1dvbx99YkIjYdOPj6ohX0JV+v4GSvH9C1ul/V/fDlGn8Aoj4SehpmyR+C8Qku7tV31S7KrkVyUpk6sql3CWSvqqGVKRXzIJMATO4lq/MlsSbfx1wi85pB1RvyhTCe2Xc8oyxHUIXMTJX8asL+VL1/fL2W4x1+xPKeacyq3/QvoxFvdduv9SX+qlu6dLuSf6iVRef/vFlXT30tXTTY/Akz66uoTplLI9feLe9bddVNrbI3DvkEQsMFb2tz4pv2hLb3+D+kRZkscfsW7iF+ylKxRft8R6ij7hgrNLak93Tzcd3UqPPz3C/AvVc6S8l6oJcXe3qFv5zCjXVSjr7O7tokf0YWE+9qU/iHpVfUGgJPYFvsp71d3TKbWht/9+ivaI50DZj1X3sz+/lF0Vp7zvojzJu5GoT+IoIm9/nxT9s095N5V3tL9/ivZIz4OyXFWflGDrv4X9XVh5w1XgS52n/xmS+tov/aQ/4Zc+rLxOVRtVbRb9r7/jqLqK6pkQOfv1F1ISES81QtwDcS+kCGU19NDbI94ZPfR09aEm1/2P33+1QNxA8aj/tk9J/bj/oVB2WnGDhYcAMVD09yHRC8SD0E+oe/sHK/o6oaedvu42yZWX8iEVHUwpIrvY+7prSrhIJ/p72381oNTtUSPwfyECYmATg6KKxH59LMi2sMu+efMmp0+f5uzZsxLRFosPhfmIIOYq0i1MSMQiROGbWhBp4ZtakGhBzkXeq1ev8vDhQ8nGWpBp4fpP1CW05CpSr2rDPxVGaQBUEQNlKAb6zq4e2tq76e5CMk1p7xCLPt/S2fmejs7PiOPOrlbaO9pobf/Mp45WOnu7JOrS2dtDR083Xb09EoFpa++kvaOLjs5uOru76O7tobu3m7aOVlrbP9EmyhbS+ZG2zg90d3+A3g/0dX+iu+MznW2f6GwV+x/p6XpHd+dburp/prv7Iz3dbXR3tdLa9p729s8Sfl0dPXR39tHT1UtHWzsdHZ/o6PxEu2h3ZyvtnW10dQtplcLOznbJ5Edg39XZTXdnF92dnXR1KsvuFu3o/khX1y/S3fVZqre7u5Wens/0dX/uDz/S1y3kM62f39HW+p629g+0t3+kre0DbW3vpOOOzo+0d36irf0jn9s/0Nr+ga6uVsmrjCCCgkQJ143d3V1fTJJEn+pob6ezvYPOjjba21vp6L+ejq4uurp66O7qk+5Zd6fwOCNcTnb0X+cnuro/0dPbTndPe//1Cx/vSveQos8LkvmFOEmkVDWpUYYijWiPyCPuvRK/Vrp72vpFWbYY3yTS2NdNV18fnb3Q8bX0CDOsPon0CkIrxjtRnsgnCOe7T+95//kTXX09Un9Sjn99Upnd3Z10dAoSrpy4tba38eHTBzo62iQCK8hra2s7ba1dtLX20Cnmg+JrT6+45lY+t37gw+cPtAt3nH3wub2b1rYu2tuFtClH2r5eujoFARaLmPs/QInxV8T3dEr9p727nY7eLqmft3V10dnTxafWj9IzL/X39m7a28QCaHFtHbx//zPvPvxMu3Dh2Q2trZ20dXXQJvzjd3fS09vX/4z0SucFLKL+3m7Rj5V9UlyzeH6EtHe2097ZIT1LHV2ddPX3EzEhF6ZrUl/oFus0BHH+PxdOqyYjPT1dtLW1Sn71O7s7aOvqpE1cY08Hnd1tkohnRSzKlrwe9XYg8ggRWHSK5148o/+HfKJTvCOEdH5Uhl0f6ez6qHwWOz5Kfb+17QPtHR+/9Ellv1I+n6KfisXhYpG4SsSx6INiciH6mHiPiD4jpKtP3Ju3tLW/oq31I22fW2lr/Ux7+898/vyS9+9e0vqpTU2u/6kDyj9cuHjMBTlWanCUMyQxU+onwmIGLonQSItV/eJhFaEqjXJu1f/TE8pZmShSmmWJGZ6YLou0vxblrFbkEonFy6hfRHppwZQ4Vm9qBNQI/NEIiIHptyJIjiDSQrssXPkJTbYgyyqzEbEvRJiQiIWRYnHi3bt3JfMPsRBSpZEWREAQbLGAUgyIv63nj76W3y1PYlNKgqN674j3TGdXNy2PnvHk8VNaWpp52NJAS8ttmptv0tx0h+amu7S0NPDo0X0eP2niydOHPHvxmBevnvPi5XOevVDK0+fPePzkCS2PHtHU/JAHzU3cb7pP44N73Gu8y92Gn7h77xZ37t3kzr3r3Ll3jXsNF2i8f5amBxdobrrMo4dXefLoKs8eX+LZk/M8e3KOp0/O8+TxRR49vMiDxgvcv3+Fhoar3Llznds/3eCnW9e5dfMKt25e4tatC5LcvHWBmz9d4uZPV7j10xVu37nKvYZbNDbe5v79e9x/0MD9xgYe3G+g6cFdmppu09R0i6am6zQ1Xaap6Xy/XKC5+SLNzV+H52luOtcvZ2h+cJb7989z//4FGhsv0NhwnoaGc9y7d4Z7987S0CDknDKu8TwNjcIM6RJNjddobrpJc/NPPGy+zcOHd3n48J6EdUtLIy0t93n86AGPHzfx+PEDWh4p5WHLAx4+bKK5uV8e3qepWVzTLe6L9jffoPnhTZpbbvOw5R4tjxql/E+ePOTp00c8f/6Ely9fSJO916/e8Iu85uXLVzx//ownT1p49LhJ6gsPW+7S/PAOTc23JGl++BMtLXdoedTAo8cPePy0hWcvnvH81Suev37N89dveP7mLS+EvH77VflvpPLFBPTFy1e8fP2W95/bePvhM6/ff+LZ6/e8ff+Jpy/f8OTFGz58/MzP7z7w/PlLbt66y/0HzTQ1P+LZ8xc8efacF69e80qU/+YdL16+42HLa16+/pnnL9/y8u07Xr59z5v3n3j580cetLzmQcsznr58x6fWDj63dfLpUzvv333m3fs23n9s5+f37bz72MHH1g7ef27n9c/vedDylCfPX/bLK5panvP65488f/mOp09f8+y5qPsjL1/+zJ2GR/x0p5HGB83cuH2HGz/d5l5jE09fvuLJi7e0PH3F0+dvePH6HS9ef+Dtu8+8edPKx4/tfPzUwefPHbS1dvLpYwfvP7bx9n0r7z+18fOHVqnOZy/f8vjZW56/eEvj/cc03m/mbkMTjx4/5dGTlzx7+Ua6ZnHdj5+/5smLV1KdLU9fStctcHj74ZOEza17d7nVcIOfGq9yu/EKdxsvSXJP9M0Hl2l8cImGB5dpuH+Je/cvcafxIvcarijl3hXu3rssyZ27l7hz9+IXuXv3AnfvXuTuvQvckeQSdxu+kkZR5jUa7l/n3v1r3GtUSkPjNRoartHYKEzxrtN4/4YkIt39BzdpfHCDhkaR5zp371/j7v2r3Gs8R0PjGRoaxPvgOg2i7MazUtz1GyekSa5ac/27I8F/dqSK3AoNj4rg9n83+/obhfTpTfnZTPrUJT6lSqT81xpv4ShAiPT1USpGqdlWDnKiDpVGSUXOvx4ExTkxve7oJ+T/2dio61cj8N8XAaVmT0yilZ9thd2zkK8JsTgW2k+VCBL+dRpVGSKP2H57LOJ/Gycl/Gf+E02Rvu+qvo0p31GCxKxavY7i4jnk5GSRnpFIckoEcXHTSYgPIjEhhPS0CHJzE5ldnM6ChQVUrFhEZdVSKirLWbasjPKlS1lSWkph0Wwys3JISEwkIiqSkLBgAoP88fHzxNPHFTdPR5zd5Di52uLkKsPN2xzfQFPCwqyJj1aQlezKnFwvFhf5UFbizdK53iye483cQi9y0l2Ij7UnJNQGHy8LFPaGWFnqYWaqi7HxFAwMJ2JgpIW+kSZ6xprom4zHwEQbc8tp2Nga4+Akw83dAW8fd/wDvAkK8iUkxJewUF9mzPBmRrgnYeGuhM2wI2yGBeERlkRGWRMVLSMmWkZsjDXxsTLiY4RYKSXagrhoCyJmmDMj1IygYGMC/PXx8dHFy2sqXl46eHtPw8dPD19fQ/wCjAmcbkZoiC0R4U7ERbuTGO9LStJ00tNmkJERSXZWHDnZieTmJlNYmMHs2TkUFWeRX5hBbn4amdkppKQmkJAYTVx8JHEJM4iKCSQswouwSDciY9yJifcmISmIpNRw0rNiyJuVQvHsbObOK6R82RJWrlxBdfU61q/fSO36TdTV1lNTU8uqVVWULV1E8exZZGTNZGZSBAkzw0hICiE2IZC4hEASk0NIy4wkJy+ROXMLKF26kMpVK1hTU826uo3UbNxM7aat1NVvp27TdurqtlK7fjO16+tZW72e6poNrKquY8uO/Vy+eZ+Dxy+ycdtB6jbvZ/eBM9RvPUTNhh2sr93JosWVpKTm4esfSkRUIiHhccyZV0rl6lrq6neyYete6jbvo7Z+PxWrNrNhyyG27DrOuvr9rKnbx/5j19lz5Dorqvcyb8l6dh+4xPWfnvLT3ac03n/Opcv3OHH6NmcuPODcpSauXG/h6vVmrt1sYs+Bk6RnFTOrYAGFxaWULl3Lupqd7Nh1huWVuyhftoP1G45TXXOI8uVbSMmYh29gNOHRKdg6eqBnZImLhz+zihdSUbWFFSu3UVG5hfV1h9m99xLHT96V5NKVFq5ce8y1G0+4ffcFV68/5NzlRk6fv8fZS/c5dfYu+w9fp3bDEdatP8jadfvIyllERFQG/tOjycwqZt6iFSxduZFNO46ybe8pKtZsYUlFLUtX1rGwfB079p/h0Kmr7D1ynjV1OwmMiMLd3x73ACvcAyzwCrDAJ9Ac3+nmBIZYMz3EisBQmST+wVb4BFni7muGm48prl4mOHsY4eRugMJlGvYu06RQ7Du46uHgpoejux5Onvq4eBvh5muCh785ngFWeAZY4xUowyvQFk9/GzyE+Mnw9JXh62eLv78dgYH2TA9SEBTiQFCII9NDFJIEBssJCJbjF2SD33QZPgHG+AQY4uNvgW+ANX6BFvhNN8Q30ABvPxMePryp1lz/M8eTf1/ZggALJtxv6iENTl++Jkmc+4upkfis0yc+donPpV0oP3IpNdBf/n8h4kriLNkbquywv5Drfs24pCFXabUFuRbEuv9X4P59F6XOrUZAjUA/Airy+1tAvibSYl+YbwgyrNrEviDTYlOlVZ37OhTnRFoRik1FwL9O8x+2r3p/SS805XtGRAlyPW/+YlJT04mPjyEyOojQME8iIjwIC3UiPMyZuDhP0lKCyMuNomR2EgvmZ7F4UT4LFhRQMruAosJZ5ObmkpKSSlRMNIFBgXj5eOLq7oSDkxw7hTUyO3MsrA0xMdfF0HQShqYTMbEai8xhFK5uWgT5TyJhxjRmzTRkXroR8zP1WJijz9xsI/LTjZgZrcN0v/G4u03A2noM03QGMXH8j2hqDkBD4wc0xn3PGM1vGTX2T4wc+2+M1vyG0eO+Y9yEQWhPHoWu3jgMjSdjbqmPjZ0pcrk5crkpCoUJDo6GODgZ4OA0DQdnLZxcR+DmMQovbw38/DTx99dkesA4ggO1CAkYR0iABiH+GoT4jSHYfww+nqPxdB+Ji8tQHBWDsJcPwM72BxTywSjsh6BwGIqjw3AcnUbi6qKBj9dkpvsbEBFqIU0qUhLdyUwLIDc7jPy8GArzEykqTKGkJIu5c/MoKcmmoCidvPxU0jMTSJgZQWT0dMLCfZge7IqPvx1uXua4eBjg7m2Al58R3v5W+E23IzjMicgYHxKSQklJiyY3L4OSkkJKS5ewfPkKKlesZmXlWsrLl7Fo0QKKZ+eTlZ3CzOQIYuKmEx7lTcgMVwKDFQQGOxAW4UpMvC8zU0LJzk1mjiDsFaWsWL2SqrXVrF5Xy9qaTdTUbaWmbhvV1ZtZvWoTq1ZtYEXVespXrGPN+q3sOXSWnQfOsnh5LUXzq1hYXkd13QFqNhxkeeUWomNysbbxwMDIFmMzBbYKL4zM7EnNnE3Vuq1UVm9hZc0OVqzbyZoNB1hVt5+NO06z7eA1FlftYnbpZnYeucfhs4/YuPsai1fspqb+FMfPPeDitcecu3if/Ycus2PfZQ4ev8OJcw84f+URZy82cercPfYdvEh0XB7BIclERGaRnbuY5cs3sWrNAcqW7aey6ihr15+iau1RFi/dRlL6IrwDE4lLKsYvZCZaU0zRnGSIwnU66ZllzJm7gQULN7O2+jj7D97j9JknnDn7hAtXXnL+ygvOXHjM2UuPpXYcOnGHvYdvceDIPY4cb+L0ueccOtLE3gMNrN9wlvSMpfhPTyY0PJ2ikqUsq6pn0fJ6FldsoWr9AdZuPEzlur0sKN9A/twqtu49z4ETN9l+4DzL1mzHzs0Lc/lUzO3HYmE/Biv5GGQOY7B1HI2j2zhJnDzG4+ihhYP7OOQumlgpNLCQj8bMdiTG1sMwtByCvvkg9M0GSqGB+SAMLAZL8UbWQzCyGYqpfARm9qMwtx+jrEuhiZXjeKwdJ2LtqI2Vw0QsFROxkk/E2kYLO9sJKBSTcHCajJPrVJzdpuLoOhlHV21JHNy0UbhOxN5FCzunUcidRmLvpIXCeTwKF00UbsNw8RqD3FGDlsdX1eT6P2xw+YsVfU1ov9qXPqN+RaxFfjEa9RvXC2ItGdiLUNhs9amMQgSdFiYlbfT0vae79y09va/o7nlFT+8bMZwBn+jr+6zUSH9FrPuLV1XTbx4i2tTv4kvSov/FC1GfUCOgRuAPROCvEWdVVap0KjItSPRvibRKUy3yqNL/No2qvH9K+IVcSy2QtAQi6uOnVhYuKiM/v5D4hBhi40IIDnElItKNiAgFUZEKEuOdyUj1IT8niNlFUcyfO5NF89OZNyeT4oIMcrNTSUtLJjY2muDQILx9PXDzcMLJ1R65gzXWtqZYygwxs9LByGwSBiYT0DMah775CExth+DgNBJfj9HEBGqQF6PFvGQtlqSPY0mmFvPTJzAnfSrZiZOIDB6Hj8dY7G1HYmQ4CN2pg9HWHsQ4rQGMHvtnRmn8GyM1/jfDxvwvho/5F0Zo/Bujx37LWK0fGT9xKBO0hzNFRwN9wwmYmU/B3GIy5hYTsbCagKVsHFY2Y7GRD8feYSAuLoPw8hyGn+9IAvxHEhQwkhAh/sMJ8RtCqO9QQrwHEew9BF+PQXi6/oir8/c4Kb5FIf8Ge/k3ODsMwNlxIM5Og3FxHoK723C8PcYQHDiZyBmGzIy1JivFiYJcX+YWzWDR3FiWLkqjoiyPivJiVlbMp6pyIRXL5lK6pIj58/MoKEwjPTOe+MRQSWMdHOqGb6Atrp7GOLnr4OIxBTcvXTx8DfDyN8VvujXBMxwJj/IkOi6AxKRwsrJTKZlTzKJFi1mypIyy0mWUlpaxcOF8ZpcUkJObRlJKBNGxgRK5Dg13JyhUaBEFuXYjNsGX5LQwiezPW1jI0uWLqVi5jJVrVrOmppaaus1sqN/Fxvp9rK/bRfW67VRXb6dq7WZWrK1n+/6THD17g6Wr6ilauJry1dtZXXeQ0hVbmLNwHYuWbiQtYxEe3tFMM5BjYu6Mk2swtg7+uPlE4ReSTGRiPjOzF5I1u4Kla3ayed8Fth68wab9t6ioO0V5zQn2n3nGwXMv2HnsIRXrT7Gs+ijbD9xg6+6LLKvaQVnFFtZvOc2+Y3fYe/Qn9gs5dpOaTUeZu6iGiNhZBIelExtfQExsPlmZi5m/cCOr1p1my66bLF91iJJFmyiev56krFIcPWKInjmHJSu2EB6XxyR9G7SmWOLkGkdGZiWVKw+xc/dtjhx/xMkzzzlx5jnHTj/l4PFmdh+8y66Dd9h/vJET5x9z4vwzTp1/wfEzLzl59mcOHn3Kxi23qKg6QWFJHSER+eQWLmd+6VqWVm1m2dq9lJRuYu7SetZvO8OGnefIm7saj+lJZBatYPWmw2zZf5GKmj04eAdiqdDBykFJmmWKMdg5jcHeZTQK19E4uI3BwWO0JAr3Udi5jsDKaSQWDsMxlQ/GUPYj+lY/oGepFH2rARhYD8RQJs4NxshmEMa2AzGxG4ypfAgmdkMwth2Kkc0QjGTDMLYZgbHNSIxtRmEkG4mx1QgsZaOQ2YzGVj4GOwdN5I6a2DtponDWROEyFgdXpShcNKR22rsMR+E6HEc3TZw8hIzCyWsQrr4jkCmG0vjgjJpc/1MGkr+5UNWIoyLVShMQaUWuRJDFClthVC/IsnK1rljx2yOt3O2Vwm5pMYYwu5fWU/Sv+G2jr+857R23+fjpPC9fHeT5iwO8fXOST5+u0dnRSF/vc+B9v722SC9MSoTVNdICDLEIQ+iuRblKeq1cR/03X5o6oRoBNQJ/GAIqQizC326/F/d1GlVeEff1vjj+WiP+dZ4/fF/1qpMKVh6I/+8/fGL+gsXk5OQSHx9NwswZREb5EhvjRky0PXHRcpITHcjO8JBI4OyCIIrzQygpjKIgL5qstCiSEsOJiQ4hPGI6foEeuHk64ORmi72jJTI7YyxtDDC31sHEcjJGZhPQNxmLruEYphgOxsBiILZ2w/ByGUGUzwhywkezYKYGZamjKUsfw8IUDeanT6QwaRJJ4VoE+43DzWkMtlYjMTMaha7OcCZqD2G89mA0J/zAGK1vGaX5DaM0/8Sosd8weuw3aIz7jrFaA9AcP4gJ2sMkgq1noIm+gQZ6+qPRNxyJkekIzCxHYS0bilw+ECfHwXi4DcPXewTT/UYS7D+C0IARhPkPJ8x3KGHeQwjzGUKY7zD8PQfj5TYQN6cfcHH4Dmf7P+Nk/x3ODj/g4jgQN+cheLgOlzTcgX7jiArTITnOjOxUe2bP8mTxnGDKF0RRWZrE6uU5rFtZQt2aRdSvr2Bz7UpqaypYu6qUFcvms2BBIfkF6aRlxEkEO2SGh0Su3byMcPLQwcl9Es7u2jh5TMHFUwd3HwO8/S0JCJITHOZKZLQ/SclR5OZlUVRUyOzZJcydO485c+ZSUjKb4uJCZuVnk5WdLGm64xODiYzxZUaEJzMiPYiK9ZVMTlKEqdCsJErm5rFwcYlkHrJ8xXKq1qylumYTtRt3sGnzfuo27qN2w37Wrd9NzeY9bD9wkv0nL7P3xBWWrd1KZe0e1m87Ts3WY8SmlODsGU1gWDppWYvJzivDzTMSS5k3bl5RBISk4j09Cb+QVOLT5uMTmoZ/RHl6MS4AACAASURBVA7pRZWs2Xyc2j0XqdtzndXbLrJ+9y32nn3KzhOP2Ha0iV3HH7Ll4B3mLt1GeFwx2QUVrNt4lIMn73HoTCPV9SdYumoXVesPEhyRg6WtP45uEfgGJBIemU3g9CSiInOoqNpJ5doDlFXupKxyGyk5iwiKzGL2wnXkz1lDZMIc5pfVM2fJepy8ItGeZovuNGf8/DOoXHmQ4ycecfhoM8dPPeHwiUfsPtjA3iMP2LH/DjsO3ePQ2UccONnMoVOPOHjiCTv3N1G/7R41dTdZvvIMVdXnKK88hJd/Gp7+CUyfkcyMuFwK51VTVrmbOYs3sLB8C3OXbCQhfQHmdgG4+saSkDaP9FllFM5fRUhMEhbyaZjZjsXCRsgorGxHYi0fgZ3jSCXJdh+Nwn009m6jsHUZgZXzMCwch2BqPwgjW0GmB0gEW0msf5QItZHNYIxthYg0P2JiNxAT+SCJZCvjB2NiNwwT2xH9Mkoi2aaykVjIRmAlG4617Qis7UYgsx+JjWIkcqfRkgjib+8yql9GIHcejkSwXTSkyYCjx0iJXDt7D8HafjBND8+qyfUfPoj8XQWqSLX4dCvc76hcP/WHCHc4nWJNvbS4USxw7OlrpYc2eumgm3a6elvp6hWrqDvpk9TXbfR0POXdmzM8eljL/cYybt0s5MqlXG5em0fDnZU8atrCu9en6GprhN5XwDt6ej/Q2yfK7ZW04IJcd/ZBR3+ossb+uy5PnViNgBoBNQICgX5yrZwbiMWbSl9Iwixk8ZKlZGcLs46ZxMaHEis0nAneJMY7khhvR0qSPblZLhTleVA0y5OCXC/yc/zISvMneaY/sVHCftmDgOmuuHraonC2QO5ogkyuj4VMFzOryRhbTMTQdBx6xhroGIxkku5QJk4bxDTTIVhaDcfdYQQzPIaTNn0k8+M1KEsZQ3mGBmUZ4yjLmsKCjGnkJegQEzyRAM/xuDtOwF42EXNhW20wHt1pY9GeOgIt7YGMnTAADS1hJvJniVyP0vgTozS+ZfTY7yUtttaEoUzUHo72pKFMmjyEqbpDMTAehqmFINcjkdsNx9F+BG7OI/F2H02A12im+4wmxHcMYb6jCfMeQajXcGZ4j2CG7xj83MXkYAhuQuNtPwAX+x9xtR+Is8MgXAVJdxmOl9to/Lw0CA6YSGy4PlnJNhTlOLNkTgCVSyJZtSSOmmWp1FXmsXH1HLbUlLGrfhW76qvZumENG2tWsraqnLLSucyZk0dOXjIzk8MJifDEJ8AGQa6dPaf1k+uJOLpr4yiItsdUXL0M8PS1wD9ITli4J7HxIaSmJ5CVnSaR7Pz8fAoLiyguFuS6iMLCfPILcsjOSSYpJYqYuCAiovyJjPYjRtjhJ4VJmu2MrDjyC9Mlgj1/QTGlZYupqKxk1eoaqms295PrvWzcfJi6+kPsP3GRk1d/Yuexc2zcc5zy6m0srNzIwsp6FlXWk5g5H2evKIws3fALTqJ4XhWLSmtJy1xISHgWqVmLmb1AkNjVxKbMw9wuCHuvOMJnzmF5zUHK1+2nYsMxKjYIon2N7Sfus/VoIxv332HPyRZ2HmukevMZShZvYGXNfq7efsmRMw2Urd5F4cJ1VG86xsmLDylZtI45i9Yxb3ENufnlxMbPIig4icCgRBaV1TC/rJrswiWUrVxHeHwKfiHRlFdtpGbTYbLzK8jOr6RyzR6y8kuxlnthYe6GjcyPlNQF1G8+ze6919lz4DZHTj5k1/7bHDrVwuGzTzh+6QXHLz9n15H7bNvfQN32m6zdeJVVtZeorb/Fzn1NHD/zip0H7lA0fz2BMzKwkHshc/AnLCqX9KxSouILmR6aIUl8yhzsHIPwCYgnOjEf3+nxRCXkEBIZh63CFHNrbaxstbGUaWEpG4uVzRhk9hrYOYxB7qKBncsYbJxHY+M0EkunIZg7DJLItdBKC+21gbUQsT8II5nQSg9VikSyhfZaSbaFBltorwWxNpUPl4i1sc1wjGQjJDGxHoaZbDjmsqGYWw/FXDYYC5shWNoOxVo+XBIbxQhsHZTkX0wA7JxGYuc4CjuHscidNHFwG42T1zBcvIdjoxjGg+YLanL9nzvyCbdESv+PqhX0ysWFwgerOKeSLnqEa5ruNnp6WyXp7RX+b1u/aJ7pbYOeVvran/Hu+Ql+urKEC6dmcu1CBBdP+nL+uB9Xz0Vx62IGV07ncPX0XG5fXcuT5v20vr9GX3cL8Ia+vk9097Yjubnq66O9D9qEK6Ee6OwRI6R6UyOgRkCNwN+JwBdyrdxRkWthFlK2tIJZswpITUuSFsjFJwSTkuxPaoobKUkOpKc6kJftxOw8F4rzXZiV7URWmiPJCY7ExboQPsMJHz8Zrh5m2DpMw9J2EuYybYwttDAwHYu+iQbTjEajYzCCKXrDmKQ7hAlTBqI1aQCTdQdiZDQQhWwogc5DSfQbQVG0BkuSNVmWNZ7lOZOomKVPeZ4J89JNyIwzICZkGsHe+ng6G+Bga4CNzAhTUx0MjLWZqjeWSTqjmTB5GFoTBzNG8ztGaXzD8FH/xrCRf2LEqO8YrTGAMRoDGKs5gAkTBzNVdziGRmMwMx+LtZUmdrKxONqNw9VBC0/ncXi5auDjPobpXmMJ9tEk1FuTEK+xhHiOJdR7HP7uY/B0GYWLw1Cc7Ad/EXHs6jQcT7fR+HiOw89bi9CgqcRHmTIrQ8HcfHeWzwtiTVkU65bGsXFFGttWF7CrZj77Ni7j4NY1HNi2nt2CYNdVsX7tciok7XUBubNSmJkaQVikFz6Btkpy7aGLi9tkXDwm4+Q+BYWLNgqXSShcpuDoKuyxLQgIcmJGhA9xCaHMTI4mNS2RzMw0yWa+oKBI0mYXFRVQVJzHrPwMyQRlZnKkNOmKjg0iLiEMcSxId0pGNJnZicwqSGd2ySwWLZ5HeXkZKyqrWL22jtqNO1lXt4u6TQep23qYzXuPs+v4eTbtO86m/SdZtn4HRWVrKVqyhsJFq1m/9QjzStfh6h2Oo0sQMyLTWSlMRqp3kZhSQkrmIqrrjlCz6TjJmUuIS57HjLhC/GZkMq9sIxU1+ykuXU/VpiPU7b3I5kM32XLoJ7YfvceOI3ep3nKeyvVHWVF9gJ0Hr3Lo5G3JHCWvZCW5syvZfegqDS2f2X3gCodP3ObY6bvsO3iZpcs3kpY5j7iEPIpLypi3qJzpM2aQnptJ3dY6Nmytp6JqHQuWrGHpsnoKiytZsrSW5SvryM2fQ3ZmAUkJmSTGZ1NUWEbVqh1s3nqSIyfvcfH6K05fecGJKy84cvEpByTNdQvbDzRSt/0Gtdtusn3/Aw6ffM7+oy3sOniXleuOsaB8C1mFy3DyDMcnMIHouHxS0xcQEZVLUEgqMXF5pGXMwS8wluCwmUTEpOPuFYKnzwx8A0KxlVtiaj4FS6upWFpNxko2EZlMC2vbcdjYa2LroInMUQNrh9FYKUZi5TAUC/vBmAlTD9tBmMgGY2w9GCOrIRhbD8VUNgKhgTaVjcJENgJj22FKLbXQVPeLqd1IzO1HYyYfg6ndaExshVmIINjDMJENxcRqMMaWg77Il2OrgZh+Rbit7IYjk49CJhdmXBOwU0yQTEgc3Ebh7KmBjUKDB02X1eT67xwi/uDk/eS63+65T2ip+zokkcw0JN+L/YsJBZnuewd9Pyu1zd3P6Ot4QvfnZro+NdHT1kzXh9u8f3yY+1eXcfFIAucP+nHrtDc3Tjpy9bgDN097c+tMKJeOhHLhUDQXDqdw6Vgety+V8aJpOx0fL9PX/RD6XtPHZ6kdXcK3Y7/piXJ9/x8Mgbo4NQJqBP77IyBxaqXGWhibfSHXn1spX1ZJcXEJGRlpJM6MIil5BmnpwWRk+JCe6kxGmgN5mQqKch2YPUtBfo49Wel2JCbICA+3ImC6hUTu7BwnY2qtgYHZSPRNRzDNeBg6hkPQMRzGVIOhTNYbzORpQ9DWGcT4KT+iNel7tKf+gN60AdiaD8bHYRjRviPIix7LgtTxLMubTMWsqawsNGRloRmlueaUZFiQGWdGVJAJAR7muDtZoFBYILMxxdzKACOzKegZTUBHT5MpOqPQnjIUrYk/Mkbze0aN+Z7RGj+ioTkYzXFDmDBhGFOmjsHAcBxm5tpYWU/CzmYyDnaTcbGfjLvjZDydtfF01cLbVRN/j3EEemsR7KPFdC8tAj3HEeg5Hh83TTxcNHB1GImT/TAc5UNxtB+Ks/1QXByH4+E6Gm+Psfj5jCM0WIe4aFNy0hWU5LlRPjeA1UsiqF4SRf2KFHZX53NwwwIOb17KkW1VHNyyil0bV7JlfQXrV5exvEyYcWSTmR1PbGIQoZEeeAfKcPEywMV9Kq7uk3HzmoKrpw4OrlOwd56MncNk5I46OLka4+kjw3+6E2Hh3giynDAznOTUWDIyU8nNzWFWvrDrzqWoOJf8gkyycpJITY+VCHVCYjgzk6NISY2T4lLSY0hNjyEzO4GCgkzmzi1g4aI5lJeXU1m1hqo1wivIEQ4ev8LWvafYeeQcO46cZ+Oek6zctJeceSvILFlGYu4CnP2iiUkuJGZmPvYu03Fym46rZwiBwQkEhiQSFplBQUklG7ecYM+Ba8xbXEtUXBEhEbmkZC0mMW0eUYkF+IYkEJteRP6CKhZVbqZs9W6qt55hw+7L1O++SnX9aZat3ifZWO85dJ3t+y6yY/8lqjccZsvOs5w8+4DN28+ydec5Nmw+zpZtp9i+6zQ7dp9i1ZptZGQVUVBQjLePJwsWFbN7Xz2Hjuzm6LFjbN2yl1Mnb7Cl/hDra7ZSv3kba9euZnlZKQtL5lC6qJQli5ZRsXwdW7ceZc/+S5w638yWXVfYvPcGm/ffonbHFep332b91utSuPtIEwdOtrBx21Uqq4+xsHwniemlhEYXsLC8nmWrdpJbsJyY2FnExecTNiON0BmpBIcm4eQSiLdvODMikoiKTSU0PJ7wqERiYmfi7KLAwkIfS6tpWFvrYm09CZn1eKxtNJHZaWJjPxZr+zFY2o/Ewn6EklgLO2qbgRhbD8TEegjGVkMxthqOqbUg1aMxtxkriZnNGExtR0piZjcKIeby0RKxtlSMwUKhgblEsIVZiCDXQzG0GoSh5UD0LX5Ez/wH9M0GoG86AF2j75hm/D36pgMxNBuMiaXQbgsb7TFY24xHZjsVW7kOcoU2Dq5auHhMwFYxXnJJqXbF9586rAmzEKVXDuHQXzigF+S6T/LM8ZHezue0vW/kw5ubvH5yhmfNh3jStI/HDdtoubuJ+9eruXGmnBuny2i4tILGS0u5cSKPiwdiubDXlwu7FVzaa83Ng9Zc2WfOpb1WXNxjy8U9Dlw94Mm1Q/5cORjM5UNRXD2aQcOVMt483kP7R6HJfkRfn1gM+Z4eoc3ua6W3V/jVVm9qBNQIqBH4OxGQFmgrF1uLd55YdC1M0D5+bmV5RRUlJfPJzskmJTWetLRoMjLCyMoKICvTk5wsV2blOFCcp6AkX05Bjg05mTIS4k0JCtbH00cXR/cpyBw0JU3WNDEomgxgquEAphgI+ZHJ+j8yadoAtHV/ZKLOAMZP+R4t7W/QnvwNU6f8CXPj73GVDybUezgZUWOZlzGRiiJdKot1WVViwOoSEyoKzVmSL6MwTUZiuCWhvlZ4u8lwdrLBTm6Fta0J5lZ6GJtPwcB4ItMMNNHRG80U3eFMnDQMrQnDGD9xJNqTNNDRHY++vjYmJlOxsJyGTKaPra0BCjt9nOV6uNjr4uYwFXenSXi4jMfTdRw+nlr4e40nwHs8/p5a+Hlo4ec+Hk8XYQc+FmeHkTjaD1d6CBEabIehODsNxd1tJF6eY/DxHUtw8CRio43JSpNTnONMaYkvqxaFsG5JOPXLE9m9JpuDtcUc2rCAgxuWsH9DGTtqStm4ZhFrV8yjdFEeRUXJpGZEEBnny/QIJzz9LXD2miZprF09tHH3moyrhy4OrjrInaZgYz8ZmVwQ7GkSwXb3ssYvwIGQMA+iYvyJSwghOUUQ7BRpMeOs/EyKioWHkgxy8pLIyEpQkunUGFLT4iV3jWmZ8SSnRUumKUnJEWRmJjBrVjrFRXksWryAsvLllK9YzYmz12l6+oHzN5rYeegCG3afonbnSSpq9xKfvZDo9DkExeYyzcIV/9AUCuYsJzw2C7mjL4EhcSQk5xESnkR4VAbpWQvIyl3CrILlhIZn4+IWiatnNBHRuUTF5uEbGIutgyfW9u44e4dKXjsiEwpZuHwLi5bvoLL6MKUrdrNg6Xb2HrnD8bPNXLj2lItXnnD0xD0OHbnNiVP3OXa8keMnGzlxqkGSvQcus3nbMWo3HmDO3KUkJ6VRXJjHqdP72bxlFaVLClmxooxNG+o5cfQsRw+fofHefV6+aOHSxaPs2VrD2orFVJUvYdmSUqpWrKF67RY2bz3Kdmlx5V6WrT5E3Y5r1O64xsr1F5hbup/C+dvJmV1H/rwNJGWWE5EwB5/gTMLjZxOVOJfV649z4GgD6dll2Nj54eoWJpFqL59IjEwUjJ9oiKmFAyEz4knPKiC/aB4l8xZTWFRCQIA3tramWFvrI7PSxcpyIlZWWshkY7Gx1UAmeREZhbndMMzsh2FuK7THglT3i9UQTKyGYWo9AjPr0ZjLxmJpMw5Lm/FY2GhiYauBhd0YLOUaWNmPlcRaoYHMcSzWDhpYCi8idiMxtRmKsfUg9K1+RM9yALrmPzDV9Dt0TL5Dx/h7Juv/mcn63zHV8AemGQuCPQRjixGYWY3F0noSNrb62NkZIrefhoOL6PdTsbOfJPnpV5Prv3OM+GOTKwcbYVctEWs6pV+g+vT5JW9eXaC5oZar5xdz9lg+h3YnsHNTMLs3B3BwRwCHt/tydLs3ezc6sadOwdGtnhze7MGRTa6c3OLI6S12nNpoyqm6aZzbOI1LWw25utOUC9uMOF1vwOnNRpzaoMfZLaZc2OHAmR1enNwRxvlDOTReW8O75yfp63wAiIWPb+jjZ8kDidJ48o9FQV2aGgE1Av/NEej/hUbhMFSYvolQLMMW5LpixSrmzlnIrFmzyM5OIzt7JhkZ4WRlBZKT40tejjsFuU4Uz5JTUmBHYZ41WRnmxMYaMD1IBw/vyShctJA5jpa0WtNM/4yuNDiKQfF7aWCcYvADk/R+QFt3ABN1fmD8lD+jpf2vTNT+X2hP/J8YGfwr9jY/EOAxmJnhoyhK06K8eAoVs6dSVTKNNXMMqZxtSnmhNXOzbEmLsSYi0Bp/LzvcXOU4ONoid7DCRm6Kla0BFta6mFpMxshUCwPjcegbaqFnMB4Do0kYGetiYWGEtZUptjbm2NlaIpdbSO75HOXGuNob4CKfhotiCq6OE3F31cLDTQsvT0GwNfH2GouX+1g8Xcfi6aaJq/MYnB1HSe72HBRDUdgPwl4xEAenwTg6D8bVYxjuXsPx9BtFYIgWUZF6pCZZMytdzoICN1bMC6B6UQiblkaxY2US+6qz2VdTwL7aEvbVzmPb2jmsW1HIitJc5pckkZcXzcyU6cyIcccvzA53P2OcvXRw9dTGzXMi7t5TcHEXZEMPeyddbBU6WNtNxsZ+KgonAxxdjHH3ssIv0F5yszcj0pvY+CBpoWN6ZpxEqAuL0ykoSiMvP5mcvJlk5SSQkRUvmYmkpSeQkh5LYnKERMyFTXZCQhjp6fHk5ggTkULmL1jA0hVVnDp/jev3HrP76AUWr6hn/vJ6yca5dM0uMktWklG0gujUeUw1ccbE2pPI+FyK5lTg4x+Jg7Mfbl7CZjiCpNRCZqYUEh6ZSfHsSnLzlhIRmYOPbyz+AXH4+8fi6OSLr18QPn5BBIfFERQ6k8TUOaypPcT2vdfZsfcmpcv3sGrdcS5ef8vZiy84ebqJixefcv78E06fbuHa9TdcvvKai5decOPWWy5dec6ps/fZtO0ki8rXExWZhperHycPH+LU8X1s27yKnduqWTivgPLFi9m2cQt11bUcObCb5vuXePn8Oq1vG3nz6BbXzh6hpmo5a6tWs2ZVHcuX1bFt5zk277hEWeV+VtWdo373Hao3XWde6RGSsqpx8kzHySsZ/7Bs4lLn4xeaQWp2OWk5K1i28iD7Dt8nJ78KCysv5A6BzIjMIDQ8lWmGtgwbOZHJuua4egaQmpXPAuEVZvlK8otLiIwMwUFhgY1MH5n1FCwttLASrjFtxmBjOwor+XAs7IZi1r8o0dzmR8xlAyV7aDPrQZhaDcHUchhmViMwt9aQiLW1rdB8T8TKVgtruaYkMsU4bBzGYeuoKYmdkwg1sHEUdYzAzHYIxpL99gCmWX2PjvmfmWL2LZOMv2GS4Z+ZoPctE/W+ZZKeeJf8iJ7JEAzNRmBiPhYLyynY2Bhja2uC3N4QR2ddXD30sLOfSnPzLbVZyD88pKlc5f2mAPH1U4jyf7/3D6Uvj37Xdl9n6P8xl17hQ/ojvV3PefviGreubeXUkVz2bfdixwYH9mxWsG+LPfu32HBwqxUH6k04tNmYo1tNObhxGnvXT+ZgnR6Hak04WmfGyU0WnNxgyslaQ87UGXC6VpcLm/S4UK/HybpJHFs/gRN12lzYrMOJmgkcXqPNkRojjm6w5XCdK4c3BXP+QBY/nS+j8XoNL5oP0PXxJvS+kGy8+yTtuhgkVb/pqLzaL7/sKLCRfoJdFa+6ZoGMEpNfQiVaqhTqUI2AGoH/fgiINSRKF6HKL3W/aK4/s7xiheQxIr9gFnmzssjJSSYtPYL0jECysn3JzfEkP9eZwjw7ivJkFOZakplqRGzMVIJDJ+PtLxbPjUXuPFrSbumb/RlBsHWMv0XH+Dt0jYUW+wcEwZ6s/wOTdAcwYep3jJ/0b0zU/t9M1P6f6Ov/C3bW3+PrMZjYsFHkzNRiYd4UygqmsrxQl6pifVYUm1A6y4o5mbakx1gRGWRNoK8NHu52uLrZ4+xqh4OzDIWTOXKFMTZ2elhZT+kXXWQyA2wlH9eWKBQyHBxscXS0w9FZLomDowwnR0tcHcxwsTfGRWGAm9M0PFx18XSbjKe7Nl5CU+2mhbvrWIlUC2LtJDTWihEIYm1vPwS5YjByxUBJFI6DcHIdjIv7ENy9h+EXMIbQ0EkkxBiRnmBOUYac0kJXquZ4UbMggPqycHZWJrBrVRq71+SwZ20+9SvzqFqaQdmCZMlLS3ZWCAmJ3syIdMQv2BI3X31cvKbg4qWNq5eSXDt76OHoqif9yIfcUReZ/RRsFFNRuOjj6GKEi4cp3n4yAoMEwXYmPNJbWrgotNCCRM8qSCVfkOuCVPLyUyTCnZUzs1+LHSP5wY6KDSAswlvSgM8I9yE+PhRBvPPysyiZN0ci13sOn6Rmyx5y5yylaGEV5Wt3srLuIItX7mBm7lJi0haQXlRBQGQWDh4zsLL3IzVzLh7eERIxnKBjjJ6RjJDwZDJzFpOdU0b95pNcu/6C/fuusLR0AwsXrmVW3hLmzVtOXm4RxUXzqF2/lWPHL3Pt2iOaH37m7MUWLl4R7u8ecubSEy5ce8nFa6+4fvMNV6+84MqV55w+3czlyy+4e+8z12685s69j1y/+ZLLV5+yYfMxCoor8PWJwM3BgxuXr3Bk/05WLp9PVcUCFs8vpGLpImpWV1FfvZpN6yrZUF3Krs3LuX3pIG8e3eTt0wZ21NewZOEC8mcVMTM5jxVVW9l74Bor1xxm5eqjrFpzmjkL9lG2/BTrNlxnVnE94XELmBFbQlLWUkKiCoiZOZ+IuLnMWbiZQ8eaWFd7nPiZxYRFpOPtG4lfQCSm5naM1pjAhEm6yBUuREYnkJiUTmp6DqkZWSQlx+HpqcBeYYqd3BBr28nI7CZgZTsGK7sRWPYTa1O7HzCWf4+Z7WDM7YZgbjsEcxtBqodKxFp42LGwHouVTBBr7f5yJiKzn4CNvdJEw85hAnZOE5ALcdZC7jwOW6cxWCtGYGE3BFObQUr3fpY/MM38O6aafsvkfnI9UfcbhGjr/pkpegPQMRqEgclwjM00MbfUQWZjhK2tEXb2Rjg6G+LqboydvR7ND2+ryfU/NIwJ8qj6ycNeYUfY73NaREv0UXKcJ2lnhIZGIqNCUyN5BOlT/jaMcB3dI34kpoOetme0vrvO0/vbuHSsiMPbI9m7Sc6h7YYc22XC4e2GHN6qz+HN+hzdosfxrdM4sVWPU1v1OF4/hWMbJ3Fyky5H103l6NqpnFyvz7lNJpzdZMTxGl2OVk/mZO1UzmzS4Wy9Dqc2TuJ47QTO1OlwrlaXE9WTOF49iTMb9Thea8CxWjOOb1Jwepsvp7aHc3Z3Co3nS3n1cC+tH2/T0/NcaS7S2057l/BaIllRSq4BhdcTenugW4S9EsfuUToSlFwK9koaK2FeotRgST/FLjns7vf5J92QX7yofPnJd8khoCpeTcj/oX6rzqRG4D8RATH5/vpP0O3PrZ8pL1/K/PlzyS/IpaAwh9w8MQhHkpY1ncxsP3JzvZiV60RepjXZaUZkpxuQmqRLdNQkQkK08PPXxM1jNPZOI7AUNpnmwkbyO3SMvkHX+Dummf6AjrEg1t8zSffPTJz6LdpT/szEyd8yYdK/Mmnyv2Cg/ydsrH7A23UYkdM1SI+eQGHKFBbmTGPpLD1WFAnNtQWlebbMTrcjM05GTIg1QX4yfLzscHeX4+Zuj6u7HS6u1jg5m+PkYIKjwhBnR2NcXSzwdLfF08NeIhUeng64ezji4eUs/Xqkp68b7t5OuLs74OFij7uzHR6udni52+DlboWnmwkeLnq4u0zG3WUC7s7jcHUcjZMg1fZKUciHYycfJomt/RBs5IOwsx+IRLBdBuHuMQQfn1EEBWoxI3gyiZHTyEowZk66FUtz5awsdGbdPB82l4axfXksu1amsrMyg7rlaawoS2bxvDhm588gK92PhAThi1yO/3QzPP0McPacjJOnNi7ek3D10cHJcxoKV11snadg6zQVCJchgQAAIABJREFUG6epyBynYOekg52jDg4u+rh7muLta8n0IDnhM9yIjPQlPj6EtPQYcvJSyS3MIrdAKTmz0kjPiidFuF5MDiM2PpDQcA8CghzxC1QQECQIuq9EujOyk8ktnMWS5Su4cPM2ddv3k5BZSEhMCgXzK1hSWc/S1TspXFTD0rW7WVq9k2XrdjC3rPr/Y+89nJu613X//+Kes3caCSWhuvdu426rWF2yZFmSJVtybxiD6b2HEiCQ0Jvp3b3b2MaV3nsLJUASdrJD+dxZy2SffebsO+fOvjO/s+c3yPPOkuQlxvoKaX30rud9HizOMpR6J9FxOgJCE/EKnkh4rIKZ89exbXc9K1btZ9OWBo6fOMvBg92cONnPwMADzpy9z2D/DQb6LnNm4Ao3rj3kzs2n3Lr+lHt3fmJw4A7d3dfp7b/DwLmH9J97yLnLTzl79jFnBh7Se/oOjY3nONV1nQuXn3Hp6nOuXH9Jd+9tmlousGTZFnS6bKIiEjHpU7lz4zo3rl6kse44O7Z+y7drl7Fpw0p2blrHwZ2bOLRzE5Wb17Nzw0oO71hPd9MxzvY2M6OiGINBjUqtxmzNZPW6rdQ19FN9coDNG6tZufQgK1ZUsWhpDWs3tLPk6yoKyzbgzP+awvK1uAqXYnPNw549j7Jp61i38QTrNh6jYvpq7I5JJCWpkUrlSJMSCQkMIMjfD1mSFJ1Kj9FgJi3NisPhJDcvB3umBY1OijRlIkmyYBIkPsRL3YYkG5LhTJQOY6LsUyKlfyI8eQSRySOIEmQiSaOYKNjnxY8lJn4CsSJY+4j650RJEEnSAJKlviTLfJHI/ZCmCOWLTOmHTO0rBsEIgJ2YMoY46UgRsIXudVisoLX+iKDIj8XPDf+wP+Md+O/4BP1J/NzwC/yEgJBhhEYInWsPYuMDSUwOJVkWhjQlHIV6Ihp9HFJ5FLfuXPwA1//UsUZgOyG5RYDId8JwzpAH9JCSUADrIcgeulcAQiFl7XfeCSD+Ft78/oa3r3+Ht6949/ohT+63cGlgA221xZzYp+LE3gRqD0bQejKM9uoImo+F0HQ4iMYDgdTv9aNmlxf1u31o2R9I+4FAOg4G0nUomI7KIDoEqUdlKKf2hoqyj5ZdgTTvCqBxhy9Nu7zp2OdP50EBsv1EuUj33jBx21kZyOn9IbTtCaBppz8tlZG07k+mYU8KNbs01O5Oo/FwPud6vuHHh/W8/es13r17wZvfX/H6zVt+fw3idwWRe/9Il3wjuHOL6srXCD9CeqRwOviPmHZh/QQbwvdhlMJS/cPLH1D9f9zhHz7qw50fVuDDCvzrroDguf3q1SvR4WHp0sWiv7GQ4FcxrQzBx7hsipAuZ6KiQsu0qVKmTprI5OJgSgt8Kcr3Idvlgd0+AXP6BHSG0SiUX5GQ9DkTYz8mbOJHBEf9iZCojxE12BGf4B/6MT5Bf8Y74E/4CIDt/ye8fP8NP79/Iyz030mI/QS9YiSZaWMpznRjZpEPi6cEsnJmCOvnRbBxYRzfzElmcUUy04viKcyKI9OSgDktGUOqFL1BAGeJCNE6TTw6dQwGbSwmQwKWNBk2iwqbRUN6ulA6zOl60iwGzDYj6fY00u0mLFYTVnMqFpOBdJMWs1GJSS8VAVunDEOT4otS7o5KPg6lbEhjLZd+hVDS5C9JShpFYtIoEpJHEJ/4BYmSL5DKvhB9szWakRgMozEL2muzOzl2L0pd/swqDGNxWTSrpyWxYa6S7UvM7Pnayf5vijiwdhLbvylj/cpJLF+cx9yZdqaWGSnMV+JySbHYojGYw1Cn+qMy+KAy+qA2+aHQByDVBJCs9iNJ5Ut8ii+xMm/ipd5iIp4w5KjUBKM1RGA2x+Gwy3Fl6cnLtzKpLIeKGZOYPmcK0+dWMH3uVKbNLBM11kUldvLyzThdWjGx0WhOEjvgpjSJmBYpWPYJcF0xezrfbt1GbespFq7agNLkIFqiwmDNpnjqItGdo2LBBhas2sn6HcfYsOMw67buZ+6SdRRNXkCSzExIlJzIeCWRCVoKJi1m4+Yqlq86wMIllXy7oZrDh/vo6rrDlasvuHX7Z+7eecHD+y95dP+FWPdu/cidG8+4f/sF58/cpb3tPP39t7l19xXX7/zCzbt/ER977coLzgw8oLZ2gPrGszS3XeT6rZ853Xeb2oZBtu2sJit7OrHxqQQGRpNmNHP8yDGuXLzErRvXuX/3Jn09HfR1t9HT0UTVoUp2bFzHzo3rObR9M1X7t9PTUs2OzWvQaSTExU9EpVZSWj6NbTsPUlffy61rP1N38izfrj7Ot+saWfZ1HctW1jJ/yTGKp2wmp2QtZbO2UFC+lsz8pVhc88hwzSenYClZ2fOw2MpJUVqZGJWEJFmGMkUoCQkx0ahkCixGC6k6M1qNkTSTFaMpjXSrGb1Rg1wVT6I0lDiJL7ESIVhmDHHyUe+t9z4hUvIREclfEpX8JdGSr4hJHkNMojBQOIGERA8SE31JSgogKTlE7CALneNkqTBkKFQg0pRAZEIp/cUhW7nGB6nK4333ehSxkhGiNESEa/GLuaCv/piAsI/wDf4zvkF/xi/wI0S4Dh5GSPhIIicK9oEBJEqCSZaFIJELcqdINLoEpPKJH+D6/+mwI8oehqbehcl34ee1iI6v+f3dG9HK7vfXQkyxQI4CUP8OQlf3ndC1FUJbnvPu7W1+ftHBpbPr6GwpprM5ndOtKk41xNJyMlQE67aqcJqPBdNyNITWI6E0Hwymca8/TXv9aT8UQsfBEJorfWnaLYBzAO17A2nbG0TH3hA69oXQvjeY9r0htOz2p2W3H+37/OnYL2x9ObU3mNP7wuneF0r3vhBRl31qXxCNO3xo2OlP/c4QUWrSckBC6+EU6vam0HDARHfNJB5c3s2bv1zk3bunvBN8tl//xps3r/n9zVDIjdChEjSVf6yLsDZCCT/C/UOCEqHrP9T5FwH7/9iQFr/N/H1r+//ppfvw4A8r8GEF/udXQHjv//TTTyxbtkzUWws+18Ul+RQUCtZrGRSWpFJUrKakOIWSoniK80IpzPEl3+VFXrYXziwPHHZ30i0T0KeORan6ksTkz4mO+4Tw6I8JjfozocLBMvpTgid+RmC4ANif4Bf8Mf5BH+Mf/LF48AwI+TMRkR+TEP8pWsUILIavyEr7ipKsCcws8mZxeQCrZ4aybl40a2YnsbQikRlFsRS5YnBmxGJLTxQB22iSkJoqIVWfiFGfgFEfR7opkQyLnCwhdTIrFVeWEYfDSIY9DVtGGjaHGbvTSmaOHWduJjm5WeS6MnE5bDisZqxmLWkGGam6eAzqCDQKPxQyNxTSsaIXtjjAKPkSSdIokhNHkpAwgrj44cQnjiA2/gsSkoaTLBlOinw4KuUIdNovMRrGYDYKEerjybV6MMnpy6yCEBZPimbVNCkb5hrYutjBrlWF7FldytbVk1m3ooylC/KZNc3O5BIT+bkqnE4J6bYYsXMtykKErrVpCK5TdH7ItAFINP4iYCcovIiRuhMndSdW4kaS3JMUlT8aXTCmtChsgge2Q0V2jpGiEoeorZ42s5QpM0son1FEeUUBxZMyKShOJzfPiDNHIyY/CtISjT4anbDWFoXoh51f4GTG7Bms/34z0+cvRmWyozTaRT/oZIURuTYDU0Yp+WWLRTu5Fd/uYsGKDcxe9A3ZhdPQGBwkSowotQ6yi2ai0LuISTIzbda37Kw8xZbtzaxdd5zNm2tobb3CpctPuX3nJ+7cfs7dW0958uhnHj/8iUf3fuKH+z/z6O7P3Lr2jIvnH3Dr5kuePnvHoydvufvgr9y89YqbN37h6uXndHXfpLXtsgjXAlQvXLKJJcu3snTFNuxZU1FqskhM0mGzupg7ZzGbN21j985Kmhqb6DzVTm9XJ+cH+7gw2M/Jw0f4/pu1bFn7DbVH9tJSc4TifAex0aFIZYkYTUZ2Vu6nua2H69ef8uLZG3pO3aa18Robvmth1boWVq5rZv7yE5TP2U3pjO1ULNhD/pSNZOQvx+JahNW5CEfuEqyZczCYSomMVhMSJpy10aJQKlAq5GhVGtRyDWajDaM+HYPejNWSicWahSHVTE5eLtl5dpJkYSTK/YlJHkecbCzxKUIi4wiipJ8RJfmUiaJzyPvBRIngKOJGUrInyck+SJMDkUmE5xWOVBaJVBY6BNXyYKTyYGQpwcgVIciVQeKQrVztOwTXwnCj7CsRrgV7v/C4zwgRPjcmfkpw5CcEhn+MX8hHQxU0BNf+QZ8SHDaciInjiY7zIV6AemmQCNdyZcRQ5zrlQ+f6/+no8kfS2VDX+m9Yze/CUOK733kjSEDeCl3Zt7wTUhVf/8jr3x/w6y/X+On5IE9/aOLmtV1cvrCSzrZCOprT6O1QMXgqmd72KE7Vh9JRE0b7yRCajvjTdNif5sOBtBwOpO1wEB1Hgjl9IoLuo+G07gukaY8PzZU+1O9wp3a7J027fGja40f9TuH+AJor/WnZGyDu11TpLe7bVhlE254gWncFiNW+JwgBrpt3+dKwy5v6Hd407Pal/VAYnUejaN0XTtveODoOauirKeB672p+vFPFb79c4M1f7/L2zRNev/2JN+9+FQH699dCl/oPXfZ/3gq4/AeAD/W2h8JyhmQg/7cvzdBZgf/bvT/s92EFPqzA/9QK/N0XZPGb9FCi7MuXP7No0SLKy8spLMwT4dLpspMthIbkqMjJlpObk0BedhR5rmByM33IdnjgcrhjzxiPzTaBtPRxYudaqR4lyiDiEj9lYsInhMd+RHjsJ4QL8cgCYEcK1lpDHeyAkI8JDPuEgLCPCQ77iMiJnxAf9xlK2XCMmpFYDSPJs42hPNuDOcW+LKsIZfWsKFZOj2FxeTQziiIpdUWQ44gm0xaP3SbBapGQbk7CbIonPS0eizmBTKsEl11BjlNPXk4aeTnpZGen43RayHLacGY7yM13UVicR2FpPiWlRZQUF1GQk43TbiXDkkq6UYlRn4ReG4VGEYBC5i52qmWSkciSR4hQnRg3kviY4cTGCqE4w0WwFuE6UYDrL5DJRqBIGQJsvfZLUvWjsaSOIdM8noIMD6a4/JldGMGS8mTWzk5l0+Isdq4qZfeaqWxZPY21KypYuqCE2dOdTJ6UTkG+juzsFMzWGLSmYJR6H9QCXKd5ozZ5o9D7Idf5I9X5IdH6kKD0JFY+gXiZm+jgkChzQ6b0RqX1IzU1lPT0eGxWGY4sNXkFaZSWZTG5IlessqnZlJY7KSixkldoJDtfS2a2EptdgjEtHn1qLHpDvAjXWS4TuXlZVEyvYM36jVTMWYQjr4zskmmUTZtHUooBv9AEgiIVqI25OHKmkZk3heyiCrILp2JIc2K25GGzl1BSvogNW48xe8FGVPp87M7ZzJ6zhYWLdvH9phpOVg3S2XWdi5d+4O7dl9y4/gO3rz/i0Z0feXj7GQ9vP+fhrefcuvqY+7decu/2z1y7+oxz539g8NxDsTN9uuc2Fy8949793zl/4Qk1tQNUVfexcNEm5s7fyOGjnRw8corV6/czZ8FGJpUvZu26HTQ393LkcC2bNu1izepvWbr0a6ZNncHsmXOp3LmXrvYeqo7U8PWS5dQcPcSqpfORxEcTFRFMsiSRLKeLVWu/pb7xFBfO3+Hq5cfs29NA9fE+jp28wt6jV9h16AKrvmtl7srjTF24j5nLDlOxaD+T5+2mePoWcsvW4yxcg821kFRLOWHRagLD4kmWqVFr9CiVGtRKPSpFKulpWTgdBbicReTlTiIzswSrNY+ZM+exaMl8LBkaEmUBRCcJTh5jiJcL3tYjiZUNJ0Y6nFipG/FSdxKlHiRJvUiWeCFN9kWWHECKNIQUWQQpsihSZBORyyKQpYQiTwlHrhAGDcNQqIQKIUUtuNj4IVUJOuwJJMhGEysZKfpnRyQMIyz2U0JjPiNk4lD32j/0I/GMlwjZgR8REPyJCNehkWOIjBG61z4kJPuRJA0Uh3VV2mixe37z9vkPspB/7lAzpKn+D3AUBCBCP1awlxKA8teh7jS/8Ntfn/Ly5XV+eNTMvTtHuHB+C309K+npnk9bUzGNNRYaazX0nTJwtktFb0s8p5si6a4P43RDON11oXRUBdJ+MoC2o760HPSm+YA3bQf96DwaTOfhIE4dDOLU4SDaD/rTuNeT+l0eNOzxErXYTXt8adztI5YA4I27vf9WTbv9aNzpQ8M2L+q3etG4zYeWnb407fCmcYcHTbs8aK70pHmvJy37vTi1P5C+gzF07k+kfV8Knces9DSUcLFvKXeu7eDenWPcv9/GyxfXePvmJzFSXdRUi93p91pzoZE/1MwXsVtInxQSJ9/wi1hDWuz/7lUZQvMhEBeuf7h8WIEPK/CvvQLCm14QzAlzJu8/AN7Cy+cvmTN7NgX5ebhcDhyZFmwZRjIz9WRlychyJOB0xODKjMDlCMSZ4U2mzQ2HbQJWy1gs6WNJM49FbxiNWvslMsUXJMs/J1H+ObGSYcQIneykL0QLrzDhoBn5CUGCd60A1eGfEBzxMaGRnxAZ8ymxcZ8hk3yOVjkcs34ULvMYSjInMD3fi4VlgSyvCGNJeTDzSoKYlhdASVYgufZQnLZInPYEHLYEMizxZFjixOtZ9iRcDim5WUryc/QU5qVRmG+hsCCD/PxM8gtcFBYJdnJFlJWXUlY+icnlkykrnUR+Ti5Zdhu29NQhaYghGYPgq60MRCH3eC8DGYFEkH4IHerYL4iL+ZyYmM+JjfuCuIThYiUmjRA71zLpcOSyz0V5iErxBVr1CIy6L7GZxpBjdaMk05eK3HDmT0pm1aw0vluSy47VU9j1zSw2r5nN2pWzWL54CvNmFTJ1soOiQiO5uWqs9vj3nWtBay2AtSdKoycKgy9yvR9SnQ9SnTdJak/iFYIN2nhRU5sgG4dU4Y5c5YFWF4DJFInZHI/FJiHLpSa/KI3iSRmUlNkpmZxB0SQruYWpuPI0ZGYrsDqSSbMmkGqKw2CMw5CaiNmsIDPTSF6+i2nTp7FwyQomT59LZt5kdGaX6PwRn6whOkFDTIIBmdqOIS0Xc0Y+1swC9CY7CUlqUo1ZKFVWdMZcFq3Yzur1BymZvBKrYyZW2wzKJq/h4KFurl79iUuXn3Dz5jPu33/B7ZuPuXPtEfeuP+bR7ec8e/CKp/d+4e61p5zpuU5/zw1aW85RVd0r1tHjXRw/2UNL6yXOnn9MT99dTlb1ioC9Zu0+Dh/torPnDpUH2tiys46d+5o5crJbDJbp6LzEhQsPaGkbYNv2g3z//R7WrNnE18u/ZdGi1WzdtI/Dh+rYsXUfu7dtx2JKxcfLHV8fL8LCw3Bl5zB5ynQ2bNjOkSP1PH70K7dvvOBs/z3RzWTZuhoOVl/nQM01vt/bx8bKXr7b28/aHV2s/L6VWUuPkF/+PY78bzBnLkCXVoZS50KpE9bUQYYjB50hndTUDDRqC/GxKoyGTArypjB39nKmT1tOUfEcplTMZfGyJVTMKkWhjSI2WTizIXSvRxMvH02i4n3JvEmS+Yg6aqnMD5nEjxRJIEppMEp5BKqUaFQpMSjlsShSoklRRKFQChWJUh2JSiNUBApNCAptIII0RBhuTJS/H2yUjCQqUQil+UyE6+CJnwzprkP/jADYIlwHf0RA6CeERAwnNGo0kTHjiUnwIC7Ji/hkH5Jk/siV4SQkBXP95tkPcP3PHJCEjut/yB3eDRljiAApHDwE2cdPwGNev7nOkyedXLm8jzODX9N7ehZNDQXU1dg51eGi77ST/m4rXS1qelsV9DZL6KqLp7chjp7GCPpbwhhsixBroCWMntpAOo5703rInfZDXrQf9KHtgC+dhwI4fTyEU0cCaT/sT8sBH5r2etN6wI/OI0F0HAwSpSMNu7zed7iFzrQXDbs9qNvpRt02D2o3u1HzvTt1mz1pEvTZO7zFocemnW5UbRtFzfavaN3jTe/+ifQeiOXU/lia98dRvz+e5hNq2usyaK7Npam2ggsD23n1rB/ePIZ3L+Hdq/f1V3gnyGOEYcY/XAN+4y2veM3PvOWX94OO/92r8nddsPfeLP/dIz78/sMKfFiB/6kVeP9+FWRx/wWuXzBjWgXOrAwcDkEqoSc9XUVGRgqZGYk4bNHYreE4rMHYLX5kpHvgsLljt04QwVqA6/T0caSljUWr/wqlZiQKzSjk2pEkK4eTqBhOgnykOLgkQHZE7GeET/yMsKhPh2rix4RHf0J03DDiEoYhlXyBRjkCo1bQXn9FgX0sk7PdmC3or8v8mVfkwcxcNyZnTaAgw41sqxdZFn+yMsJxWCLIsEThsEzE6Ygjx5lETpaEPGcKhTlaivKNlBRaKCm0U1rsorQkn0mTiiifMonyqZOZXF7G5LIySotLyHG5sFnMpJt0mAwp4tCk0SAMNoagUXqjkI9B6FxLkj8nMX4Y8bHDiIv5jFjxeQhyEEFzPZwkyXAk0s9Fez6Z9DNS5ML1T8VodL16JOmpY8hKdyff7suk7HBmlkhZMcvChiVFbF8zg53fzGfTmvmsWzWfFUtmsmBuGdMrsiktSScvT4c9K5nU9AjUqb5oREmIJymGCaiMvqQYfJHqvUS4Tta6k6ieQKJCSN37ShwmkyjGI1cJw6heGFKDSE0Nx5QeQ4ZDQnaumtxCA3lFqeQXG8WtM1eNw5VCRpYEiz0Jsy1JBGuNLhq9IRGLRUO2y055+WTmz1/IrLkLKa+YR37JTFSpdkIiEkiU6pArLeLA4sRYLSqtHVmKiWSZDq3BglpjxmBwoFFnYLFNYtGyXazdcIzV647w3ZY6Nn5Xzfebqzl5coCu7hsMnrnLnTs/cu/eU548/olHt5/x4MZTnt3/hecP/8LtS4/o77hI3fFTVB87RU1VN/V1g1TX9HHkWBcHDrWL3emWtssMnHlId89tausG2b6jjrqG8/Sfe0zP4EN6zzyiruUSXf33uHT9JWcvPeXM+Udcu/GCB49+pW/gJoMDtzh75g4NTf3s3VvP95sO8/WqzRj0afh4+TJ69BhGjfqKL4aPxMc3gDSzjdmzF7JlSyV1Nae4eO4Og/23WLF6P5acRazd0kRV6x0ON9zgaPNdjrfcZ1/1NTbu7mPusmMUT9tG+aw9TJ6xlazc+WTmzMCZX0FByXSmzVwk2hGWlM5myeJvKZ+8kCllC8lyFGNMdVJQOI+pFSuYMm0BhaWTycyxIVVEEi/1EXXXsdLxJComIFF7iCUTJB2KIBR/lDwYlTwETUoYakUUWmUsGkUcakU8SkUMSlW0WCp1NGpNNGrhrI9uIipdOCp9MAqtvzjYmKwQrPqEsJpRQ7Z8Qpx67DAEuA6I+DN+IX/CP1TYDgF2QNinhER+MWTHFzOW6IQJxIjlRrwgU5EHEpvgz7UbZz7A9T9zuBlC67/yRvCnfjcUVS4M5r0VQmBeP+P332/zy8+nefDgEJcur6Ovfw79fVPpPV1Md2cODbUGGmuUXD3v5MGNXC72GBhoTWGgRUZXdRynaxM42x7HYHsIZ0+Fcul0JOc7Qxlo8qe3zpeOo250HvOidb8brXvdadvnScs+b5r2etK8z5vWg77/qdoO+IldbaGzLWiuWyt9adsryEY8adoz1KFuEAB7kzu137nTsMmLxi1e1G92p3bzBOq2jqNhhxuN271E95GufVF0HoyidX84jfuDaTgURvPxWLobdbTXmGk94eTCqQX8eGsfr35s5bdXA/z+20Xe/PUG794+FFMm370W0ib/wpvXrxCSKYVEytdvhBAd4boQCS+UIKsZ0mT/59fpA1z/5/X4cOvDCvwrr8D7rvXfw7XoEPSOn57/SFlJATlOC3abBptVgc0qwZIegz09ArslFLslCIc1QHS4cNp9cNg8cGS4k2EbAux08xjM5nGYzGMxmsdhEEDbNAZl6mhSdKOR60aTpBhFnHB6OWk4kbGfiTKQqOhPiY79jNiEz4lLHEZC8uekyEegVY3EpBuJ3fQl+RljKM9xF+F6QakXcwvGMjN/DOXO0ZRmjqPI7kaOxYMcmx9ZlgCybKFk26PIzpxInjOOguxk8l0S8lzyvwF2cYGV0iInJcW5lBS/l4KUFFFYWEhBfgF5OTlkORxY0k2kCUONJiVmk5RUQVusDUat8kGlGIdcOorkpGEkJX5GUsIwEuI+Iz5hGEnJI0iUjCBJOkKE62Tp58hlXyCXDSNFPgyl4guUKZ+jVY8kzTBWHG502X0pcoUztUjCohlWvllUzHdfz2Dzqvl8t3oxa1ct5Otlc1g0fypzZpUwpTyL/EIjma4UzLZotKZANCYBsL3QmLzFwUalyZcUozcygxfJ2gkkqseRrBpHsnosEtVYZOrxKLRuaPQe6IwBGEyhpFkmit1wh1PoYKfgzFaSk6cht1BHVo4Su1OOLVNCmi2JVHMiVocSq12NMzudnBwHBfk5FBQUkZmZiz7VhiUjD1deuRgKo9LZKJk8B4drMip1FjpDNmnmPFJS0vD3j0SjSSM7W/BYX0BFxRI2bDzMvoPdIlTv2NVKfcNl2jpuUlU9yMmqPs4M3uX+/Z+5ffsp9+8/49HD5zy+95Ifbr/gyd2feHbvFZcH7tBcdZrao5001PTR0XqJUx1XaWg8x8mafo5W9XCsules2vpzdJwS7Pju09Z+nYuXX3Dp2ivOXnpBXesVjlQP0HPuCZdv/crlm6+4eO0FF6484+x5wb7vKdeuv+Dc+Uf0n7nH2YuPOdVzi4NH29Fqbfj6hDB8+Gj+9KdPGT7iKz7/YhT+ASFMnzGXTd9vZ8fWSs4NXuWHhz9TVd/HtPnfseybA+w/MUhVy01qOx5wtOEWh2qus1XoYG9qZeGKYxRP/p6pM7dQVLKMSZOXiUE7JZPnMn32MorL5lJUMo/13+5j6bLNrF69nbKyucTFqVGqspg2fSXlUxbicOaRolaQJItGkjLuVoY2AAAgAElEQVSkvY6XepEk90KS4o1E4U2KMhRFSgjKlBBUKaFoUkLRKsLQKsJFuNYoY1CnxKBSxKJURKNUR6HRDmnxBT2+Vh+N1hCNzhgtprkqdQHINd5IlMJg43hipKOIkowgXLDlE5IaxTmNT/AP/wjf0D+JkC1IykKiPid0ouB1PUIMk4mKG80fJQTLJEr9CI9y48atD3D9Tx6RhKG8X3mHAIOvePf2F3jzQkxUfHz/FDeuHODShXUM9s/m9OkiBgaKuHRuOhfPTuPimTLOD+Ryod/BrUtZ3DyXzvkuBX3NifTUx9JZE0VPfQz9LREMtAUw2B7IYJs/A62+DDb7MNjkR0+NF90nvGg7KIC1AMdu1GwfR8MeDxorvWja503LAV9a31fHAT86DviL1b7XV7Tia9vrS6sg96j0oGW3J807PGna5kXTFm+at/jQvMWXpi0+1G/2pE6A7K3uNOzwonGXMOzoR+PuQFr2hdJ6IITmA0G0HA6hpzaO/gYpp6tlnDomp/2Ynt6WIs6dnsOVMyu4fXkzT+4f5+XTDn5/dRnePuHd6594JzipvH4nlpAC+fadMPD5V9EXV+h0CYD9Xy9/APY/+t1/3fvDPR9W4MMK/A+ugPgl+f2MhPjWFfxL3/Dyx8eUFGThzNRht0qw2+Jx2GLIsISSYQkQu9V2qw9ZGT4IYO3K9CbL4YUz04tMhwDY47FZx2GzjcNudyPD4YHN4YHZ5o4+fQIa0ziUhtFI1KNITBlBvHQE0YnDiIn7jJi4T4mN/5SEpGEkJg8jWfoFKuVI9LovsRi/JMs6hmLneCoK3JlX4sWiSR7MK/qKOYVfMiPvK6bljWNqrjuTXJ4UZfmSk+FDtj2A3MxQcrMiKMiJpjA3nvzsJPKcQsnJz9aQn5NKfo6FvGwb2S4H2dlZZGc7cbmcOLMyyczMIMNmxpymx2RSYzalYDZJMKbGoNcJcO2NUjGeFLngEjISafJwZJIRSJJGiGCdLB1FknQkSZKRImBLpF8gE2sYMqkA2F+IJTzXVN1Y0k3uOGy+5GaFU5KfzJyKdFbML2LtsulsWDGf9SsX8c3KxaxcPp8li2Ywf94Upk8XIsmtuHLUpNvj0JtD0KUFoDP7ok3zQWv2Q232Q5nmQ4rRC6nenWTteJI1AlyPQaIag0w1FoVuHBq9GzqjL4a0IEyWMNKtUVgzYrDZ43FkJol+2q4cFZkuBQ6XAlumDLNNhk1IeCzMYM78ClatWc6kslIys1xkZxeRlpZJVLSMiXFKZEoLySlmcgpncFhIaNxTx7TpqyidtJjp05ZRWDCNFHkqcrkBkymLgoJpuLKnsWbtAU7UnGPLtkYOHemltf0mdXUXaG+/Rk/vbc6ff8iD+z+JkpBHD1/w4N4zHt/7iQc3n/H0wS/cv/4jXS1naTjZRWvdIG1N52lpOk9j03maWy7S1HqJ6qaz1Lac53hNHwcOn6Km9ixnzz6lu+ceZ849pXfwCf3nfqSl+w7H6s9zauAhZ679xJnLzzl7+UfOXX4mdrDPXXjMmXMPGTwrdLkfMHjxKQMXn9HZd5dtO49jteYzerQXo0a54e0TRHhEDFptKvPmLuK7jVvZtWMvZwcucO/ODwycucnu/XWsXF/JoROnae+5S0P7baqbbnCi/hpHqy+x/8gg321pZt6CPUyfsZHCgoUUFc5n1pw1zJm/htnzVjNj9ipyC+YwY+Y3lE9dQXHpfByOEuSKNGLj9OQXzWHGrOXk5E8iSSonRSUnNU2JTDWRBEkgyYLThyIQuSoIpSoMleAjrQxFowpDK5RS2IajVUWgUUWhVkahUkx8LwWJQK2NFKFaZ4hBJ4C1IQa9KQadMRK1QZCHBCBX+yBRexInH020bBSRycMJixdi0D8VATsw8mMCwoUAmT+L8xrBkZ+JUeihEz8nInY4UXFfEhU3isjYUUTFjiYuyZPg8LFcuznwoXP9zx1uBG31L7wRJA88Bx7x26sLPLhTxUD3ajpbptPVXkh3RyZdp9IY7HNwfqCCG5cWcO/6Ah7fmcuT2xXcuZDFQKucvpYE+pqjOV0fRmdtMB3VAZyq9eF0kzenGzzpqnOnp9GLwWYBsP3orfWm56Qv7Qe9RDiu3+5G1eaxVG9zp2aHJ3XvNdfNe71p3utFa6WX2Klu2+NN624vhG3bHh9a93jSuseDtt2etAv37/CmZasXLVu9ad3mS8s2Pxq3+oghM3Vbvajb6UnNzgkc3zSek1s8qd8ZRFNlCE2VgTQK3tn7feg85k9fdQi9VUGcOhpCy7FY2qtTaDmppvGYkdYqFx21U7h+bgtP7jby24ur8PtLENxU/iq4qfwF+IV3vOIdvw15hQv+hf/w8mGg8R8uy4c7P6zAv9gK/DEALv5ZAlwL7+m3v/Pyx/uU5FtwZkhxWIXhwDCcjiCcdn+y7F5k2b1xObzIzvIhx+lLbrYPOdk+osd1tsuLrEx3Mh1u4tYlOIhke5Hp8iLD6Ulahhv69HFo0sYh132JRDmSJAGwJYJs4nMSEz8lOekTpEKiofxzUpQj0Ou+Is00Gnv6aHIzxzI5bwKzS9xZWObBkvIJLJk8hiVlY1k0aRyLytxZUObDnFI/ynO9KcryIj/Tl0JnEEU54ZTmx1BamEBRXgL5rgTynMnkOmVkZ6pw2nU4MnTYLKlYLSZs1nSs1nQsVjMWq1EE67Q0NUZjCqZUCSZjIkbje7hWe6FUTkCpGItKMQa1chwalZDUOGHofpUbcsV4pIJ0RD4GuVxIbxyNXCZEo48QgVyAcYX8S7SasZhS3cmw+OG0h1OQk8S0sjQWzspjxcKprFkyl9XLFrBy+SJWLBXgWog/n8qMmUWUTbaTk6fFmpkoSkMM6cHo0wXA9kNvCUBr8UedPgTY8lRPJLoJSDRjkWjGIFWPQaYZjUI3Fo1+AnqTNwazH0ZLEGZrKBZrBBbrRKy2WOz2JByZMhxOBQ6nCluWAluWjikzy5g+ZzprN6xn2/adTJ06i7y8MpyuUjS6DAKDEwkJlxIZp0ad6qJ8xkpWra1k5epKtm2rZceOOpYs/p75c1djSs3EZstn5sxlFBbPFtMXd+xqoPJAJ3sqOzhZfZaT1Wfo7LrNufOPxS7x9Ws/8ujRK7FzLeitHwoWfHdfioOMAlxf6L9Ja10vJ4+0cfRAC411A9TXDnCiqpe6hrM0tFygpvkcNS3nOVbbx4GjnRw+2k1NzTlOnBykoeky9c3X6Or/gdPnntHUc5/uC88YvPaS/otP6b/wgygPEYYjz118zMUrz7h49TlnLj1l8NIzBq++5MyV53T33uK77w8gkRkZM8aXr75yJzQsmhnT57Bx4yYWLFjM9q076OvpE2PTL128QVf3WXZVHmffwQYaW87R0naVppYrNLdeo29QeP6/cv7Cc5qbLrFtSxWzZ3xDZsZkpk9fwdJl31FWvpii0oXMnvstpWXLKStfwaTyJeQXzkCjt4lnEtR6uxgxL8Sjp6gMqLQG7JkOjGYdCmWCGMQkU4QhV4aiUoejUYej1YSjEysMrfqPEn4XgUodgUIlVBgKdTAqTRgaXYTopy7CdWoMhrRY9KZotMYI1PpQlLog5FpfEpXjiE356m/d61DROeTvADviY4IiPhGHokOiPiN04jDCooeJgC1AdnjMcMKiRxAVNw7/oJFcud77Aa7/mWOQIFl4+1YAwGf89ttVXvzYwq2rW+k5NYPOlly6WjLoajbS3aKjp01Pd1sa5/sruHVlCfeuLeLh9dk8ujGF64N2Ttcn0dcYR19TFN31wXTW+tNW5UnbSU86qjxoP+lOd60n/Y1+DDT4MVDvT2+VH2dqQjl1UBhIFDrLHtRs9uDkZneqtnhSs82D+p0eNO32pGWPF+17vcVq3elOyw53Wnd40rzNg9adHrTt8qSz0ofuvX50CsC93Z3GTeNp3DyBxi0e1G9xp3aLJ3XbBLh2p3bnOKq2TaBqixd12wNo2h1KmxCnLnSv93mJWvDTJ3zprwmgtyaIU8eC6a6eSGdVNG0n4mk5LqXxqJbGIzZaqyZztmsdrx538uavt3n3+wN4+wOv3z3h9bsfeSOkVgppkKI++x91qD/A9T/z//fDYz6swP/XK/BeBfIfExLCcOO733jx420Kc/Vk2WLItASTafMhx+FJvsuTgmwvCnO8KcjxJj/X52+Vl+tLfp4vebkCaHuJlZvjTU6uNzl53jhzvLG7PEh3uJFqHY8+fTyq1K+QqUciVYwgWTacZOlwZMKAn2wYwoCfRv3eA9o8Fqt1LE77GIqzxzOt2E2MQl9e4cHK6W6smTFBLOH6yumerJjuy6IpPkwv8KDE6UZhpidF2f6U5IUwqTCSSUXRFOVFk+uMJtsRR1ZGPA5rsmjPl56WgsmgwGhQYzLqMKelkp6eSrpVh9mixpSWQqpRSqoxSXTE0Gkj0KgDUKm8UKnc0Gjd0ek9SdX5kJYahNkYjMkYhtEYit4QhEbrj1brh0bjg1Z4jGICCvk4UmSjkUm+JEX2FRrVOPQGD9LN/tgzwnE5E5hUbGDGVCdzZ5aweM5UFs+fyeJFc1m6ZD4LF85k7txyps8oZFJZJjn5qdidMswZsZhsERitIRgsgRisgeisAWgs/qjMQvfaE5nBHZluHFLtWGTa0aRox6DUjUVrGIc+zQNDug9GSwBmaxBWayhWawRWQSZijSMjIxl7lgDXGuwuLdmFdtZ+/y3fbt7Mtl17WbJ8DfbMItIt+RiMOaKVnpdvLBPjdCSlWDBaSyiZupxFK3ax6puDHDvWz+DgY+pq+lm+5HtioxUkJmjJyChFnmKnuGQpXafvifHjwra69hxr1x+hsrKZjo6r3Ln1M5cvPRa9ra9ffcj1qw949uQvCN7WP/34O+cGblJ7soOaEx3s213NyaMdtDado7a6j737mjl4uIOTdQPUtV2ktkPoYJ/naHU/Bw6dYvfuFvZUtnPs+CCHjg1S1XCFlp6HdJx5Su/lFwxcfc7ps484feY+gxd+EDvXFy4KiY5PRZnI+Ws/cv7ac87eeMngtRcMnH9CfdM55i5Yjz41C6nMgESiJDengNmz51JSVMzkSWWsWrmC+roarl6+zM3rtxjoP8fhw9Xs2X2MvZU1VO6upbnhLBfOPuLurV+4e+slj+79wqWz92k62cfXC79nyqRF5LimYDLli3A9beZaSsu/xu6ajkSZgUJrQ6lNx2DOIEWTisZgJSd/Ms6cSegMdgwGGxaLHb1Bi0weh1IVi1IlDCWGotKGodWGo9WGotOEoBVKHSLe1mjDxIFFpTp8aGhRHSD6qKu0Iah1YWj1kehSozCkCYAtdLCjhjrY+jAU+kAkajcSVGOJkX9JRNIXhMYPIzhWsOb7lMDIj0T9tbAVtNhChUQNBc6ETvxEtO4LnShEow8jLGoU3v7DuHK95wNc/zMHGRGu3/zMr3+5w/Vrx+npXkJnWwEdzSa629T0tKXQ2SCh9WQSLSdktJxQc/lMBXeuLeT25dlcPzOJG2fyuHzawmBzijjAeLougq5aAa4D6KjxpaPKh/YTXnTV+HGmNZQzzcH0VPvRU+1P1zE/+o6H0FrpR+0WL2q+96Zmky9Vm72pFm4L7h87vGje7SUOIQod6nahe73Lg1N7fOg9GEzP/mBat3uL1bnbj17BCeRAAN17venY5U77Lndad7nTtFOQg7jTuNNLBPa67W7UCh3yrZ7UbPGiYaeQDinITvw4ddiP7uOBnD4RTPfxELqOhtBzLIK+k1H0VkXSWxUtQnbTkYnUHYyn9WQqnQ05nOmay/Xz6/nx0XFevTrLq99u89fXP/D23QsQ5TfCINQHuP5n/q9+eMyHFfhXWAFh1Pv9OKP4ThaSa3n3Ky9/vElhtpJMSzhOmx85DneKsidQVujJ5GJvyop9KC3yprDAi/xcT/JyvESoLsj3EwE7P98HoQoL/Cgo9COvwI/sfB8yczyxOd0xZ7pjtLmhMY1Bof+SFPUoZIoRyJUjRd9nwRlEpx4pWtOlm8eLiY9ZmRPIdY6jLH8Cs8rcWDbDk2/mevPtAm82zvdg43xP1s/xYO0cb9bM8mX5NB/mlnpRnuNGicuD0hw/SnKDKBF8uXNDyXWGkGULwZ4ehi0tkvTUaIz6WPSaBDSqRDQqKTqtEoNeg9GoxmRWYDDK0BmS0OriUWtiUAtOB4pAlEpf1GovtFovUo0+pKcHYkuPJMueQHZmEq4sGc4sGXZ7MjZbIjZbPFZLLBZTFCZ9CHqNPxqlF8qUcWKplBPQaNxJNfqSnh6CzR5DbraKkqJ0Jpc6mVpWyLSppcyZPY0F82cxb940Zs8up6KigJJJDnILjGTlqLC7kslwxmHJnEhaRhipthAMGcHobIFoLEL32ht5qgdywwTk+vHIdWPErrXKMA5d6nj0ae4Y0j1JtfhgsviRbgnEYgnFaonCJrivOKRkOtU4nFqyBC/s8gK+Xv8tqzdsZsOWPZRNmSfa59nsk1FpsggIlhIapUKXlk+CPB21MY/pczcyedp6vvn2BCdPnKe+/jL797ayZOH3jBsTxCcfj8PHJw6pLINJk1dx9Hg/re036Oi8TVvHDSZN/hqdPo/Nm49z6eJj0bNa8La+ef0xN6494ukPr3jy6C9icMzxw02sX7ODA5W17Np2jP2V9dTV9NHQcEYcZNx/pEOUXFQJnev2i5xoOMv+o13sOdDG/v2n2L6jif2Hezhec5Halhu09D4S4brj3A90n39I99n79JwT5B8/iDrrS5efcfHyE85fesI5we7v+nP6rj6jW+huX37B4LknHD3Rzao125m/YBW5uSXk5xWTm5MnOvVIJYkkJcZSMXUS69asYP+ubdRXV7NpwyYWzl3K10vXs2HtDvq6Lou+3T/cfcm183e4LyRRXvqBOxee0t92herD7axbs5MpZUvF1MYVqyrJLlhAvMRKgsyMVGkmUa5GqlYjU6uRKrXojVm4cqeQ5SonNdWJ1ZqDxZKBVqskJSWGZEmo6FGtVAejEQZ6NUFoNIH/Udog1LohiFbpwlBqg1Bq/VFqhApApQ1GowtHa4gUwTrVHIsxPQ5DWrQI2RpTGHK9tzgXEKcY/b57LQD25yJcB0V9LMK1MOAoXBcr8s8ERQoJsP9OUKQgGRlyFQkK/xxPv08/wPUfBx3B/UP4+dtFPG0p3Prblb+7LhwmfuP3vz7m/t12OlqX01iXQ0eLgY7meLpaIuluiqC7MYbmYzFUV8bScEhBT7uLi2dKuXaulEu9OZw/ZaG/UUVfnYSuqhi6qiPpqYugszaI9iofTlX5carKn4HmcK6eTuBMUxidx3xFsG7c407LHh/qtnhR/Z0XtRt9qf7Ol+rNPlRt9qJ6qyf12zxp2ulFyy4vWnd70lbpRctOAZq96NkfRNfeQJo2e4vVts2H03v9GTgcxMBhf/oO+dJ70Iuu/YJsxI3GXRNo2u0hwnrTTm/x367b6kH9NkHv7UnrXi86DnjTcdiPjiOBdBwJ49SRiXQeiaH/WBx9RyfSdyKSgZooemsiaD0aSMOhAJpPRNNWI6WzPpW2WjPdLXn0dn/N2TN7uX+vhV9+vsybN4+HdO2ijdffXqH3r4fQuf7Qvf77Vflw/cMK/CuugGBbKiTYCp+e4qeq2Ln+lZfPb1CUJ8NlDyLf5U1JrjsVJR7MnurLrKn+zJjiz5QyX0qLvSnIF+BaKG8RrAvy/REgu7DAn+LiQIqLAkTAFuE621PsXludnpgdHqI8RJU6GpXuKxTqkaKriFYzEr1mOKm6kZhNX2G3jcfldCc3243C3HFMKRrPvKnurJzjxcYlfmxZ7s/Wpb5sWerHpkV+fLfQn2/nB7B6th/Lpvsys9SDKQVeTCn0pzQ/kOLcYPKc/rgc/qLsIt0UiMkQQqouArUiHIUsArl0IikyweFAgkotQ62VotIkoFBHI1OEI5WHIJUJYRgBSKXeKBQ+aNS+GAwBpKeHYs+IJjdLTnGenrIiI2Ul6ZSVWigqTKOwwERBvlG0AczOUomadktaHEaD0PXzRq1yR6l0Qyk6dniiN/pjSo8gw56M06klJ8dMQa6DoiIXU6YUM3NmOTNnCqf+Symfkk9RyVAMeU6BHleeEme+FEdOPJbMKEz2MEz2EAz2IPS2ANTpvqhMnihSJ6AwjEdhGINSPwZ16ji0xgnoTBPQpbmhN3uSavbGlOaHySQ8xzAybLFkZUlxCnCdpSM7L52yijJmLlrO4pUb2LLrCOUVi0m3FaPUOEkSQC45HaUuh7LpX1NQthCjrZTCsq8pKlsjBsFU11zi8OF+du5oZMaMNfj6xpOYZCLDPpVZc79jwaIdrP/2OEeP91Bde4Y9e1vEFMLoGD35BXM4dLCZB/f/wv17P4lwffvmU54+/pUH915y4dwdjh9tZtOGfVTuqmLrpsPs2VXHocPtood11R+DjLX9HGvo52hDP4erejl4/DQHj/Zw8NBpdlV2iF3ro9UXOCIAdvsd2vqf0Db4UITrvkuPGbz8hLNCnX/IxcuPuXT16ZA05Ppzzt94zuCVp/RdfEzv2acMnHtGc/sVjp3oZOP3e8lylWC3u8jMdGGzWcmwWUhOiiPQ3xuNIpk1yxfR19VB7fETLJm/mHnTF7Bh9SYu9F/l4c0nPLv3nEc3HvH0zmMeXHnEkxs/8eL+r9y//pzTnZfYv7ee9RsOsnxlJQWly5AoMlHqXSQJIT6aVCQqBWqDAZlSS2yiEr3JhSNzMumWQtLM2djtOdhsFlIUCSRJwpAqfZGr/VG+L4XaT4RnlcYflS4AtT4ItSEYlVgBqHR+KLW+CPsphH0EwDaEk5oei8kSj8magNGSgMEcj84chdLoj8zgKTraCN3roeHGLwgTu9cfExj5p78BtgDZARH/jn/4/8I/7H8REP5v+If9O77B/05A6Gd4+n7M1RunP3SuhY96IZJbiOYW8VpgNbHF8oY3b/4iyhLEQJh3r8Xb73jOu3f3ePa0nc6O5VSfdNLSkEpXq5TetmgGO6I4fyqOMy1xtB6JoH5fFC1HpbTVptLdYuFMh4ULrXrO1srpORJL7/F4LjYrGGxIpLc+gvaTgiRkLJ213nTXBnG5O5G751ScbYum62QQp0+GUrNjvAjXzTv8aNwsDB/6USdA9mZvsZMt6KMbtnnSvNOb9ko/Wnf70Cr4W+/wFGUkzbv9aNjly9H1Yzn5nRu1mzyo/W483fsC6TkQQNdeLwaPBtBz0Jf2PRNoFWB+t7sI6M07PWjY5i6W0Bnv2B9A+8EA2vYHULfLk8ZKP7qOT6SvJom+mgR6joeLNoE9J4LprQ6lpyqUrhMhtB32p+NYMO3HwjldHUf70WiaDk6kaX8ydZVqTp3I5WrfWp7ea+D1b3fed7CHvgIJr9NbIXZetD0UDtn/cb/4IgpWuuJRXNxTBPD/tM+/In18+Js+rMD/b1dAePcJA8q/DjkAie9f4ZP3N16+vELpJAl5ud6UFLpRMWkCMye5MX+aH/OnBzCnwo9pk30pK/aiMNeNbKfbe3mIPwV5wRQUhFGQHy5uiwoDRdDOy/MjK9sHu9MLa6YnZru7KA/Rpo1GbfwSYWuyjCPdMgabdQyZmWPJzh5Lfv5YSkrcmFwygamTxjO3wpOlM71ZM9+b75f5sWNVMNuXB7B1if97uPZj/Xwfvpnrxaq5Piyf6yf+3dNKh+C6wOVPrsMLh8WDdJMPxtRAtMJpakEXmhKOTBJGckIoiYnhJCZNJFES+7/Ze8+vuK58a/e/uH06uJ0tK5BzjiLnDEXOOSMQQgIlECBEDiLnXKQi54wIysmyLMd2kN22pW63O1jSc8fayH3OO+54v/Z7x71ijKWCAgFaW7X3U7Pmb07snSyxczSRqpWt7DT3M3QdVLB1EEkEyri5a+LnZ0hQkCUREfYkJXiRkRzAqcxIzp1K5MLZDArPZ1FwNpPzp49x/swxck+mkJkRS0pSGPGx/kRHuUp+Zn+ZAV4+Grh5q+Duo4qnnzreMh1kwaYEh9kTFulJVJSMmLhgUtOjOX48iezjKWSmJ5CRGkdaajTJSSEkJvuTmOxDYpoH8amuRCXZEh5nTlCkIbJwXfzDdPAL08AnWAWvwMN4BhzCXfY+bn4HpFvPAHHfEdxlYvhUDDdq4B+oTVCQLmFhRoQEGxInBkITvYiO9iE3N5OCwgvk5pdSUd9FbUs/p85VkHosn/TMC5zIq6S1a5rh8SuSp7mpcwoP/xScPBIpLO1jaPwaMwsfIB/dpWdgnaa2WbJyqqmpH6e2YZrWrjXKqxWUVw1RXNJOY8sYpRWdePvF4e4ZjpWNN6fPlvHJZz/w9eOfuXfvT3z7+O98/dVPUrnL0tIu01MbTE9s0tc7Q1VFD339iwyPbDAzd1PyVS8s3WV28RYT83tMzF9lcuEGk/O3GZu+xZDiBqNT91ja+JJBxW2autfoUVxlbPE+0+sfsXrtT+x98AN79//Mzu1vuHH/W+5Kfusf+ODhD3z46AkPHnzP7TvfcP3mV1y99R1Xrn3NtTvfsrbziLGZHXILKgmKTMbDNxBzS2s8PUVSTxjBQQF4ebnR3NrAF3/6lGu7e7RcbqLodAHy9gHu7dzhs3uf8MOfvufp47/w5PFTfvzqr/z5879K8YNffPyYD+9/xubGLSan9ujuXaOscoT0rGrConOQBSfg6x9GUGA4IcGReHkF4OjijYOLHx4+YXj6RuAtiyQiNpmI2Gi8/N046mCAnasKDh6quPio4+qribtMlBTp4Oari6dMHy9/scQwrVg6eAfo4CnTwsNPGzdfbSl6z0Omj2+IBf5hNviLGMcwB3xDxLLDO9AYzwA96Xvbux/Gyvldjjq9jbn9Gxhb/wEDSwHX//VyCbj+Hdpmv0Xb5L/QMv4NGsb/F1oits/kdVS0fsf9j7ZfwfU+XP+TX8TJX7CYgDIRw/xcROyJ1Ip/8JNpmr8AACAASURBVMvz/cbFFyKvmT/zt79d48EHLawsZrK6FMX2mg9Xlq25tmbB9WVTbixasDttwUK/IZMdBkz1mDM76sT6rCc7c27cWnThozVP7s07c3PKiQ/XfLg+78DmlBGb05psTR9hZ06LrSldri4Yc2fdir15EwlKhfI7LywbfbpSm+JSqwaLjRpSusecSPZo12SxU0uKzVsSTY0iBURAdaca8x2qLHRrsi43ZGPYhJl2LdYHTdgbs2SpU1v6GuHD3uhVY29Yh60BddZ7lVjvV2alRywVlrqUWexQYqlLRfJzrw3qsCHfb4Cc69JkoUebjVEzCaxvLdpzfc6MvWkDdif12J0yZHfKiJ1JQ7bHDdieMGRrVJ+dCRO2Rg1ZH9JjS6SP9Bix2GvL2lgYNzYK+OaLSf7+8wN+efYt/3r2lGfPxXEQT4b+ybPn/3hZrP5r3viv0pgglV+fKQkA/28I//8sw7z6h73agf9X7oB4HIpiLTGkLJ4UiyfH4sz7T548/ZDM4w6kpGmRdUyV09lqnMvW4EKuLhfydDl/Uofc4xpkpamTmqBMYowAbHXi43RITDAgMcGYxERTkhJNSE7SJzlJl8RE7f8FrkOi1AiKUCYg/BD+4YcIiTxCZKwysXHKJCWqkHlMnZwcDXJz1TmTq8a5PHUunNag5Jw2VRd0qS/Woa1cj+5qA7pKdem4qE1bkSatRVo0F2nQWKhGfbEWtcW6XDqry5lsXY6n6pISq0NCuBoRgcoEytTwk+nj6WOMu4cZbq5mODsa42RnjKOdKQ6O5tg5WmFtb4aFtR6mFuqYmB/B9OhBLKwOYGnzPnaOSrgKuJaZEBJiR0y0B6lJgeQciyI/L43SwpNUl53ncnUxddUXqa4opKq8iIvF5zh37iQ5ORmkp8eRlOgvFfQEh1jiI9PD3VsVF08labl7q+Ep08M30JyAEAeCQt0IixBRd4GkpkaQkR5LRmosacmxpCZFk5wYSmJiIInJfiSmeZOQ6kZsij0R8RYERxkREK5LQIQ2ARGayMJU8Q4+jGfgQdz9D+Dq+y6ufu+9hOz9yERXn0N4+SnjK1MlMEiTiHADIsKNSYi3JzHBQ2q5PJGVTsGFi1KjYlZeMWkn8knNyqekvI0z52vIO19H//CqFEU3v/qA6sYxgqNzSTteSX3LDGNTN5heuMfs0n3kih3mVx+yuPaI2cWHDCluMrv4MaMTdxhR7KGY3GZiepvB4SWa20ZoaR8iO6eQ1PQ82jtHWN+8zaefC5h9zNbWPUZHF5icXGV8fI2ZmR0mJsRA5CIdXbP09C5KYN3RNU9H9zy9A0v0DS8yMrnBxNw1JgR4T91kcPQ6/aM3GJt7QPfQNS5WKzhfNkBp/QQN3UuMzN3hilCjH/6VWw+fcvP+99x5+AN3P9yH64ePnvDRRz9w//633Lz1FTfu/sjuze9Y3vyYyaXbTK/cokM+S3pOAV4B4fgFhuLn509qSgqncnKIS4wjPDaC7BNZHMtI5/SJk1QXl7E6ucD9ndsSYH/54Au+++I7fvzmKd9+8SPffv6UJ6L2/csf+OKzb7hx/SNWVu4xMLhFe8cqF0sHSTtWgn9wEk6uMtxcZAT6R+Lu5oerhwy/oEg8ZWE4eQbh7hdKUGQ8HjIf3GUuWDuZYOemgq2HEraeh7H3UsLJR+Sna+Mq08NDZoCnvx5eAVr7UZCiJTRACw+ZaArVwM1PE1dfkbuui1ewCX5h1sjC7PELc8Q31Em69Qu2wCfISCo/cvBQwsblPakZ0tLxDUxt/4Dh0d++VK+FYv1bdEx/h7bp79E0/i0aL+Faw+h36Ji+hOuHO6/gWpzi91sCRcHJS7iWlGvxhyiE+Re/PH8mKaXwM8+ffcOfvphmYz2XpfkYtjciuLrhzZWFo+wumrM3a8LWuAkrcmMmW/WQ12nSV6tFf5M+4z2mrCusebjlzVfXg7m35MbNeTce7YRwa8WD9XETtmcN2J3VZGdGm7VRDZbkKmwotNkc12VnypibC0eluL3pViWpWXG+RY3FFnUpNm+2RQ2hWksDiG2qLLSrMt+mzEKbCvPtYjBxH663FWbcW3aRcqrvLLhwc8aehU4ttuSi/lxb8lpvy7XYGFCV1vaoUKjV2ZRrsDmotW8xERnZIpWkSwWRVjLfpcZMpyoznWos9uuxpbDgxpw1txYsuD5rxN6UPtsKPcmXvTmizZUxfWmtDmqxJtdGZHGLdUW0TQ4Zsz58lEW5A/PDPmwsZnDnRjXffD3Dv/75ITz/Bl78FaRMbNHwKF55eMYvL+CZUK3FtVx6+/WZ0v5x/BWwf/3sq9tXO/BqB/4TO/C/gesX/+LJ00dkn/AgI8OY45na5B3XIjdDi7PZ2pzN0SI3S4PsdBXSk5RJijtCXLSSlAwSG6NJXJwu8XEGxMcbERdvSEK8LgnxOsTFaxMdp0lEjBqhUSqERCpJQB0adZiIOCXiElVJTtMg85gmead0KCkyoarCgupKMypKDakoMaCy2ICqIn1qi/VoLtGjs9KA3hp9+iq06b6kQedFNbpK1Oku06SrXJPuKl3aK/Wpu6hPUZ4+pzJ0SI1RJz5UhTB/JQL81JH5C++nmdQY5+EmqprNcHMyx9XJEmdXK5xcbLB3tMDKxgAzSw0Jrk0sDmFmeUACbBt7JVzctZAFWhAR7kxCvC+Z6RGcz8ugrPg0l6uKaWmopLOtnq72JjrbGmlraaD+chWVlZcoKs4nN+84xzKjSUmWERHtRECwSE3QkcDa0e0Qjm5HpOxf8RK8KNzwllkhC7QnNMKDuPgAUlLCSUuOIDUpgpSkcKnOPTkpkORUf1LSZaRkeJN8zJ3oRBvCYs0IijQgKFKPwEgtAiI08A1RkgDbI+B9XP3exdnnbVx83sHF910cvd7GyfNt3DwP4O196N8pJqJAKCXBibRkfzKPxUtxhcdPniE8PoP49FySMs+QfOwcRZeayS+sJzWjkHMXmljf/pTJ+TuU147Q2LlAS+cSdY1T9MmvMDB8hbHJayytf8jNu3/m9v0nrG19zvL6pygmbyMfuUpz2wzNbQoGhpaYXbjK6sYdZhd36OqboLikntT00+SevsTE1CYzs3tMTW8jH1pgfGKDyekrzC/cZH7hFuOTe4jkkbr6USne72J5D3VNY/TKV+iRLzE6eYXxmT1GJnYk2O8e3KSla4W23g06+rcorhzhVEEHJTVjVDfP0T2yy+zqx6zvfc3enT+zd+sxN+9/x637+55r4bu+e+/bfeX6xtds7nzFytbnTMzdoXNwhcttCvpGl6hp6sHDL4SQcPGqxAkiIsJxcnLgqK0lhmYGuLg64OHmzPncXPpaO9icXWZnYZ3ra1f5/N6nPP70G37+/h/8+NVf+P6LJzz56gmPv/iOx1/9wJ8+/5GPHz1lbe0RI6NXKa+Uk5hyHm9ZDE6ufnh7BePlGYSbh0xSsgNCYwiNSSEwIglZaJwE1z6BgTh7OWPlYIql02Fs3JWw8TiMjccR7DxUcPLRwsVPFzd/Qzz89aXiIq8gLcTyDBDqtjpufmq4+qrj4quJi5827gEGeAdb4Btqg2+oPb5hDviF2xMQZoUs1AyvQANcfNSwdz+EjesBrJzfwtz+jxhZ/f7fcK0jLCAmv0PL5HcSXGsa/xeaJr9BU7Q5mr2Bqvbvuf8KrsWFRcC1qCwXAzb/E673bQdCaZGATVJBf+bvf/uEWzeaWVlMZHMlgiur/uysuLA9b8XGuBFbChNWBoyZ6zRirEGH3nI12i8pUV/4Lt3VR1gbNuPhlhcPNjy5OufIva1Avvkwla8/TObeljc3hAI+b7iftKHQZmlQlY1RbbYn9CW/soDrrTGD/Qrzbg1JoV7r0WG5U/ulJUSTmRZVZluUJSX6V+VaWEQWOzWY79JkZ9yST3dk/PhhIvdXvNhR2LDcpyep2mJ4cbFTmY0Bddb6RY62KjtjWmyPanFlWOvfcC0SSNYHNFntU2exW5WZdmVmRCRghzIzQi0f0OWKwpibcxbcnDfj5pwpV4VqPS6gWperUybSEg2TYm2O6O6r2ArxNWIfDVkZMWB+xJClcXtWZv3ZXs/kw7v1/PDNMs//Jawif+XFs7++jOwT8YgvpGO1r4rtH9n9lyH+Ifnk958s/TpW9Z+Ailc/49UOvNqB/VeQ/lu5FudZ8QRYDIY//cun5JyUkZVpRVaGIdkZehxP1uZ4iibH09TISFYmOf4IibGHiY86QkyUspRvHR2tQUyMDlExekTFGOyvaG2iYrWJitMmIlaT0EhVAsMOERx+kNCog0THHyE5TY3MLC1yTmpz9owOl4oNaGmwpbfLib4uRzparGm5bE5DubEEyvXFerRe0qen0pD+aj36K9TpKVWhp0SZvlJlBivVkdeoM1yvS1+dHs2lOpSe0yY3Q53kqCMSXIcHqBIk0yYw0BRffyu8fa3x8bbFx8sGH0+x7PHydsDD0xF3T3tc3Y/i4GyMla0WFtYqiHIKS9vD2Nir4uquT0CQLZHRHiSnBJOTHU9RQS41lSU0N9TQ2dZEX08nA/290urt7aazs43m5kZqL1dRXHKB02eOcTw7hsQkGeFRDsiCjHD1UsXB7RB2ru9j53IYe1cVyefq5mWIl585/kF2hEe4Ex8vIzkxiJSEEJLjg0mMCyQ5MeDfcJ16zI+0LB8SUh2ITbIiPNaE0GgDgiO1CYrUJEDKH1faHzCViSbNd3D2fhtn33dw8nkbZ6+38fR6F1+f9wkLUiVOyg0343i6FzlZEeSePCalSSSn55CWfYaE9FOkHj9LxvF8MrIKOZ5Twrn8evKLWujoWWZgdJfpxQesXPlcgurahkma2xdo6VhgYfUDrt1+LKVpiAbE5Y2PmFv6gO7+NcTXZWaXSTaTlPSzFJU0Mjy2QnP7EJW1HSwuX2Vh6RpNLcPUXR5APrTC1pWHyIdXGRxalZoXZ+ZusLz6gLmFu4xPXqetc4GLZX2cK2yhrknBwMg6I4otJmf2mJjeZXh8S7KyDI5u0tazRFvPMiNTN+kZ2qWuZZ6apnlqGucl4O7s22JgZI+ljY/Z2P2c3ZtfsbzxgPHpPRRTuyyt3mNx+S4jY9s0ty9SVT9Ba/ciQ+M7NHVO0jsyj3x8kdjkY0TGJJCZlY25uRnGxgaoahxBS1cNd09nggP9qC4tZbxfzvL4LFuzKzzYu8fn9z7jk7uf8vSrn3j61V/58csn/O27n/jxmyd8//gpX37+I59+/CM3rn9FR8c85eV9FF1sITE5F0dnGe7ugVIyiIubL26efgSGxxEclURcao60gsLjiYhNwNPPCzNrYyycVbFwPoKZ80Es3Y9g76WGo48WzgKuAwzxCDTAI1APjyAdPIO08AgQ/n41XPxUcPIVS01SuwVgewQa4h1sjk+ojQTWAq6DImwICLfEN9gENz+Rfa2EvcdBbFzfwcLhdckaInzXkmpt8lu0hB3E9CVUm/xGel/HRAw5vomazh9ewfX+Ze9/B9fCFiKsB/t2g/2rwU/8/JcH7GxcYnM5mp31YFZnnVidOsr6hBlLA8IeYchCtyEzbUaMN+ojr9agr0KV1qK3Ga5XYnvcgjvLjlxfcuTh1UAef5zOt59l880nx7m/E8TurC3X5iy4MWvK9rgu60NabCl02VLov6w3F2kcJtxZtOXmrBWbcgPWB/Qkm8iSqC3v1pFi+ebbVCXP9WqPJpsDumz067Haq8NCtzZbo2Z8uO7F51fD2RyxY7pdj5k2bVb6DFnu0Wa+XYUNYfcY1Ga1X52NIS2ujOmxI34HubYU6yfAWqy1fgHYmix0q7PQq8FctxqzQr0WPu8h4cfWYVuhL4G1gGvhvRbr+owAbgu2RvUkuBZfJwB7W2EgrStCrVeosa5QYVWhzorCiKVxR9Znori+WcjnHw7zj6e3pVcSnr8QWeOi1Ef45PfV633AFkfvV/X6V8CWPD+viOfVDrzagf/YDgjVQrx6tG8L+Z9w/eTp5+ScDCEz04n0VAuOpZiQFq9PapwWibFKxAkoDn+fiNCDhIccIixMidAQFUJD1AgJVSc4RJsgaWkREqZJSKQmYVFahEZpEhSujCz4AMHhB4iKOUhyqgrZJzQ5c0aHC/l6lBTqUFtpSE+7FaNyJxRDzgz3OTLYYUfXZUuaSw1puqhHZ7khA9UmyGv06CtXpbf0MAOlhxmqUEFRq854vQaTTToM1+vQXqZN1XlNzmSokhx+iPhQNSKDtAkLMiI4+Oh+pJ6/A/4yJwJkTgTJnAkOcCMo0AP/AE/8A93xD3TB29cekfFr56SLjYMmtg7q2DtpSxm+QSGOxMT6kXEsiry8dC4V51NfW0V7Wwt9vT2MDo8yMT6FQjHJ2NgE8uFhevv7ae/s5HLDZcrKi6Ss6qzjMcQnehMUehR3H20c3ZSkWnJb5/exdT4kAbaLpzbu3gKwzQgIsiEi0oW4OC+S4v1eluHISEnyJznJj+RkH5JSfEhJ8yQ53YWEVFtikiyJiDUmNEqX4EhNgiLVCQhTxS/4iBSP6Ob7rgTXjt5vYO/1Gk6eb+Lu+ZaU4BIWoER8uB7J0RZkp/uQkxVDzoksklJPkJlTQOrxMwRHJhMUkSS1ARZebORCcTOl5d0UX+qmpn6CqsuTNHYsMTRxk5auZcqqhiWf9czCPbb2Pmd9+2Nml26ztP4B69uPGJ3cJb+4DaEun86vl+A6Ki6b9Mx88gvrSErLI/PEBSZnNrl563PGJ7ZoaBxmYnKHm7e+YXL6GoNDm/QNrElALXKhl9c+Ynr+rrT65Js0d8zQI1+RWhlFJN/wyCajii3JgiJU7BFhJRlapa1nnubOeRraFqhtmqe0eoqSygnqGhcoLBmiqFROZ98afUObjE1dZWbpFsMT27R1z9LQOk51/Qgl5f2cOttMfrFQyycZndpjeGKL4YlVpha2iE5IxcrOgaPWVhw6/D5HjhxA30CLo9YmeHu7khAbSdH5M3RebmCib5hrK1f46PoD7m7f4drqNb56+Ji/fv0TP33zF/7+3d948vUTySryWJTpfPETd259TWfHDM0tChoa5Zw9V0lKWh5xCccJDkvAwzsQn4AQfAJCcfUOwj80nqj4LLxlEYRFxhMRE4uLpyuGtkqYOilh6aaMlacy1u7K2Hmq4+gjWkCNcA80wiPYEM9gEf0ohmc1JLh29lWRUkAcvJVw8FbB2U8D9wA9vENM8AmzxDfcGlmELYHh1hJc+4WY4uGvg7O3Mg6eh7F1exdLxzcxsXkNAwsRyff7/dZG099KQC0AWyzhv9YTOdgWb0tw/cFHrwYaXyrXQvUU0PU/bLpSrfm+T1cCtefPePHsCX//6112Ny5wZSmczXlPFhVWzMqNmOvXZ65Hl5l2HaZb9ZltM2S6RY/xRk0mGjUZu6zMXLsme5MWPLriwTcfRPDzn3P4/MMU7l6L5YuHWXx2N4ndOSe2Rk3YEkOCg+oSwAroXB/SZalfU4LXpUFttsaMuDlnzZZQdns1WRBqcbc2q716/7aFLHdpSoONqz3CT63JSo+ulEm9PWbJjVlnJloMGarXZeSyNqP1Wiz1mrLQpc9Mizqbg4ZsyA2Y7xJqtzprg/pcnTDlqsJIso6IVkdhCxFpIWKwcXVAtDZqMtepyqwYeOzRYm1QjyVRVCPXksBZWEEEPO9NGktDjjdmzSVryK9QvSMyscfF5/XZm9Rie+wIW2MH2Bp7n40RZZbkOiyP2LM2Gc6VueM8uCbi+1b4RajYEmD/g+fPnvPLs31Pp8BqoWb/N2AL1VrcKy72r95e7cCrHfjP7MCvcL3/BFj8TDHfIpTrJ0+/5OSpKI4d8yQ5wZqkWDPiIgyJCdMiIkSZkMCD+Pu9h5/PAfx83sdXJEx4i3UEbx9lvH3VXy5VfAL249wCIzQJjtQgIEwJ/5ADBIe9S3Ts+6SnK5F3SoOiAl0uFelScVGL+modetvNGZPbMTHiyMSQI4p+JwZabGgrN6GlxICucuOXcK3PYJU68goVRipVmKrTYL5Bi4VmbZba9Zlq1qe/Uo/6C3oUHtfgWLQyyeHaxIWbEC0aB8PsCQh0JCDIjZBgD0KDPYgI8SQq3JeoSH/CIwIIj5QRHulHaLiXZMfw8DaXSjRcPIxw8TDGy+8oIeGuxCUGkZUdz7nzJ6goL6G5qZGe7l6G5KNMTswyN7vM7OwKs3MrjE/NIx+doHdwiPbuHuob6igtvUBuXhqpaSFExjjjG2iMi5c6Dm5HEHBt7XQAW1dRU66Oq7cAbH18/c0IDbclTlS5J/uSnirjWHqAtNJSfUlK8iQx0Z2kZFdS0pxJTrUnMdmKmHhTImP0CYvSJiRCnaAwVWRBR/DxP4iHz7u4er2Ng9fr2Hn+AWevN/D0fBtfz/cI91clQVhCom04lRVMWkokYeFRxMQfJzIhGw9ZOPbOfrh4BOEti0bAdXFJGwWFrRQUdVBSLqe0eoxL1WPUNM9RfXmSy03TUuviyuYjljceMrd8h6X1+2zsCLDeprZxmPiUc/gGphIec5LkY8LPXcDxUxepa+intr5P8l739M/Q0ztLb988o2ObLCzeZnv3MxST1xkZv8rI+DUmZu6wuPqI+eWHjE7ckKwoPQNryBVXGJnaYXz2quTBHhraZGJyl7mFG4xNbDIwtEiPfJG2nlkuVQ1QWjVKXdMiJZVTnD7fT97ZbpJSK0lKLedi2QCVtSO0dc/RP7qOGN4sqeoh/2I7OWfqSUgtJjm9jLxzLdQ2jNM9sER7zwxdfZN09ioICo9BQ0ePg4cPcfDw+7zz7puoaygRFu5PaKiM4ABfokKDqLl4idHOfm5vXuP+zh22ZjdYnVzlw2sf8f1nf+avX/3I37/7Kz9+9SM/fP2Ux396yld/+gsP7j9mbHSN4aElmhoHqa3pRjG+ytj4CrlnS/D2DyMgNEr6Pbz8QnH3DsXFIxhvWRTR8Rlk5ZwmM/skpk46GNqrYuKohIWrElZuyti4q+LgrYWrvyHuwi8dYoRnqCGeoULBFverScVFDt5C6RZe7cM4eCvjItPEI1Afz2BjvELM8Am1lMA6INyCX+HaxUcFR68j2Lnve69NbUWhjADs1xCtjQKmtUx/g7bZb9A1+w16Zr/FwFxkX7+Duu5rPHgF19JpXhp2ey4GbX61hTwTZ/59hVNYQn4R70rRUU/4x0832F0/y/Z8CEtjjswMmDPdY8BMl0jLMGCiSYupFl3mOw1Y6NSTMqen21SZqD/CUpcWVydNeXTFlU9v+vP5gxiubwfz4G4K335xhu8/O8nenDuLvQasD+qy3C38zMqs9IshRH2WB3SkBsbJdhWmOlRZHtRlZVCH1UFtNuT6rPfrScq1GGgUaSEL7WoIBVusycbDLHRoSgOMG3JzNoat6S5Vo7tck6FaXSabTJBXqyOvUmaySZutoaMsdhky2aLBZIsmU62abMqNuT19lO0hA8nLLQpsVnu1WerSZKlbExHPN98hfNgC1HVY6ddlc1ifrVFRMCO81ToSVF+dEgkixpJ6LUBbALewiVyfMeX6rCnXRarIuBa7o8pcHTssrZ3hI2wNabA5asKGwpE1hS+b05Hc3bnEz0/24MVX/PLPb3n2i0gkEGWPLyQP9q8WEQmoxSfEHa/eXu3Aqx34D+6AeMz9OsPy309uJVvI0284kRNPero/sdF2RIeZEx5kTICvOv5isM3rIJ7u70vtgk5O7+Ls/D6OTgdwdDqEk/MRnF1VcXZTw9ldBQ8/VXwCVfEPVScgXJSSHEYW/B4hYW8TF3eAYxlHOJ2rxqVCHapK9Kgt06alVpe+DjMUQ3ZMjTkxPeLEeL8jA602dFWZ01ZqRMclQ/oqjRmuNUZepcVYrSYz9TosNemy3qrHZrsem10GLLcbM15vRsdFE0pP6pGbrMuxWBNS4uxIiHEmMlIMB3pLAC1gOiZKRmJskORbTkoMJzExkvhEUSkeQkxcgJTWESjSDPyt8fazxNvvKH4BdoRFehCfGExWdgL5F05SUXmJ1tYWenv7GRudZHJygbm5debmNphb3GR6bo2xqQWGFJP0Dg7T1t5ObU0l+edPkXU8jrgEHwLDrPHw08PRXQVrAddCvXY9hKOn6ku41sHX35jQcCsSEpzJzPAm57g/p04EkHcyiOwsGelpnqQku5Gc5EJyij3JKbYkp1iTkGhOTJwh4ZHahIarExymin/QEfz8D+Ht+z6uHm9h5/YHHDz/iJuPKPNRIjRAgzCZFokRFqQnuJEY44OHhxMh4bFExWYTHJGBnbMvJuaOODj5YWkl9iSXggtN5JyqJvtkLRfLh7jcvEBdyxLlddMUXhqguX2e0Ylr+0rv4h3J69wzuERJRRc+AclExp2ism6AsaldBkfXpdSR5o4J5GOrzC3fYGp2G8XkBmMTGwwOrTA7f4ONrY9YXr7P2uYjhsevMji6R//wNoqpW0zO3pWSSRRTN6WYvf6hDUmxFnXnAnQHhzaYnb3F4tJd5pdusbB8Q/r+Xf2zdPYvUFo9SHnNGGVVU9Q1r1JQNEJmViNp6TVkZtdRUNzFpYoBahpHOVPYSFzqeSIT8kg+ViJFD0bG55OcfonUY2UUlnTS079IXYOchqYByqtaCI9KwN7RBWVVFXT0tNEz0MHJ2ZbqmjLSUhNwc3YgyM+XisJixnoG2Vu+wvbCFsvjS6xOrnFz45ZkEXnyxXc8/eoHfvzyB77/8imfPfyGRw8f89GHjxkcmGFkeIme7knqL/cxKJ9HPrzAhYt1BIbFYmXvSnBELP4hMfgHx+IfHE9YZAaXKlo4V1RJS8cAwcnBmDnroWP5PhYuKhx1UcLaTRU7Tw2c/fRxCzTCLdgQtxBD3EN0cA/SxCVADUc/Jey8D2LjcQBrjwPYeh7CwUcFZ5mWpGC7BxrgGWgk2UGEJcRHqN8B2rgKK4n3IUm5tnYR1pA3MbYWBTL7Odf6Fr9HCQ6YGwAAIABJREFU3+K36Imsa4v/kvzYAryNj76Dpu4fefjxq4ZG6QIjWT+EoinmbiS5cx+uhWFEXBaeS/cJT/Zj/vLDCksTKayMejPda8VkpzGTHXpMC5AWqm+7LnMdeix06Ulxd3Odyky3H2Ki4RCzrcqsDmhxddqM7RlLdhad2Vry5qcfLvLzD6V8+yiHhYGjLPUaSrC61LkP16v9OmwMiQQNXaY7NBhvVWVS5Ez3abE8oC1Bq1Cw1/v1WevTZ3NQqMsGrHRrMdeqwlTjYWZaVPYV7U7dfXW63YCuS2oMVBsyWKXHsBjWKVOnv0wkkVjxcDWA9QFrhmuFp1CVsQZRl27CjQlrtgaMmGpQkoYnhRouYH66WYWpJmVpiY9XevVZ6dOXFO8rAoiHDCUlW/yeAravjAmF2oRd4a8e1WNv0ogbM6YINfvalBG7Cm12RzS4NqrO7qASW32H2R5QYXtEh81RQ9ZGzFgdtZYA++O7rTz72zV48QUv/vU9L56LVxzYH3AUh1IcZelAvnxlQrrjP8gWr37Uqx34//UOiAecOIn+Ou+w/2B88eIZT//yHdknEklNCSIizJGgQAv8fQ1xd1XDxfkQDnbvYm39FpaWb2Bu/joWlm9hefQdrKwPYGN/GDtHZeydVHB0UcXZ4zAefkfwDVLFL0QZWdBB/ALfISj4TWKi3+VY6iHO5apSXqRHbakBl8t1aa7VpafNjOF+awmwxwftGe11YKDVls5qS9pKTWkrMaK73Bh5rSljlw2YaTRkudWIzXYjdjoM2O3SZ7fLkI0OE2aazOkrs6D6tCkFWebkpjmQlepOSoIX0TE+RMcGEBcfTnJiFBkp0ZxIj+VkVgI52YlS1F3m8UQyMmNJTY8iISlYKk0JjXAjKNRR8j0HBDsSEe1JXGIgx7JiOV+QTWVVCW1tzfT29jKmmJLgen5+g7mFbRaX95hf2mZqbh3F9CLysUm6untprK/nYnE+p3LTSU4LISzKGd8AM1y9tbBzU8beXXkfrH21pKgzH5khASGmREZZkZTkyIksT87kyig4F0LxhXAKzgWTd0rGiRM+ZGV5kJYu4FqAtQXxCabExhkSHatHuLDthGsQGKyMf4AA7MN4eL2Lk9vruPq8i6f3IXx8VIkKMyUq9ChpiR4cTw8mKMCNsPBQMoW/OquYrJOX8A+Ok8Da0zuco1ZeREaJ5shqklIKyciqoqZ+io6+bRra17hUPSHBdvVlhQSjZwqayDpZTkziGYIjsvDwjcdLlkh9yxhXb33JjbuPJVV7bGpHsmgI0B4a36Bfvkh71zij4xtc2f2YhWVRi36NlZUHrG8+YkixS0fvKh19K5JaPTR2ldbOBcmKMqTYpqN3ntrGEeqaRjhf2Cg1Mi4s3GFh6Y7Uori8dofRiU0a28Zp7pzmYsUAF8vlFJeO0t67R0PzOvkFg5w920NF1Zg0oFlU2kVBSSs5Z6sJjzuFX0g6AWHZhEafISmjlISUQuKS8zmRV0VH9wxllR1U13Ry9nw5/oHhuLh6oqOrj76hAZZWlgSHBDA42EvppWJ8PD0IDQyi+lI5w92DTA2OM96rYGpgmvmRRbbmtvnoxof8+dOvJbj+4csf+f6rn/jkw2+4d+czJiZWuHy5i96eCVpbhikuauDc+VpycsuIiMnA0zcMW0d3qa3R1tETOydfAkOSiUk8RW2TnItVbfQMzVLT2YhrsAtGduqYOalg5aqCjbsa9l6auMj0cQ00kODaNUQf1xAdXIM0/he4tvZ4Dyv397D2eB9boWD7qOIsDTnq4CrTxVMMRIo4v0A9PAO0cPVTlppEhXItfNfCGmJmJxob//ASsEWhzO/2wdriv6SoPlEuY3z07Zdw/coWIl3yXp7q9+FaALag6Rf/5PmLf/H8xYt9u/Wzv8OLP/H0u0nmRiKZ7nZgvM2MiXYjpjoNmO7UZVbkTvcZstijz2K3Lku92iz2qjIvKsNblSS4XpfrcH3WnK1xYzYmrdia9+D5z9X8+dPT3F4PY7RZl1tzTqz16zHXLlI+RDa1sFzoM92uyXizKuMtaky2qTEvhhR7NCXrxXKfFgsdGgjf9ZbcmJ1hYwmuJxsOSSC80L6fgT3ZrM5UiyZjjZr0lKkzWGNIT5kmnRdV6C/XYLRWl/lWE66OOjPfbsZAuRo9JUr0lQs4N2RnxJLVHgPG6g6juHyEyUZVpprUmKhXZqzuCMPVB5lsEGq5tmQvERaTlR7hCTdgvd+ALbkRm3J9dkaNuSZsJuPGbI/osTtmwPUpU65Nm7In2h1HdNkb0eOWwoBrw9rsDWpKt9cVOuwpdNge0+aKQpf1UXs2p5P44n4zv/y8x4vnX/D82RPp2EkBfEKsFkf51+u7+EC8/+rt1Q682oH/4A7sn2X/x0kWxEDjk+/IykwiLi6QwEAHvH3McXfTw95BGTu7Qxw9+g5m5m9iZPIahsavYWT2BqaWb0vpGVa2h7BxUMZaWodxcDmAu9f7UuOff7AS/sGHkAW+S0jIO8REvyfBdX6eJlUlRtSWGlFbpk9DlQFtDWb0tFvS32VFf5cN/e12dDfa0lJpSWOJCY3F+rSUiKFGA0Yv6zPfYsxWlwXXei243WfK3QET7gyYcrXPguU2K0ZrbWkttqP8jCMFJ3w4ecyftGQZcfGBxCeGk5YWT3ZWKnk56Vw4nUnR+WwKC06Qf/4Ep89kcSovnZxTKRzLiiMlLZy4RH+i4rwJiRQ14y5ExHoSmyQjPSuSM/nHKK+8QEtrHd09HYyOKpiYmGN2dp35xV2WVq6xtHKVucUrTM2vMTY5T//AMO3tbVRVlZN/IZes7FhiEnwICrfDy98YF28dXLxFPrAuXgGGyILNCAq1ICzckugYK1JS7DmZ4875sz5cLAyk/FIYly6GUlgQwLkzvuSe9CAr04G01KMkxBsTF2sgpbokxBsSE61LVKQ2YaHqhATvL3+ZMjKZMl5eB5H5aUkV7iHB1sTH+VBceILysnxS05PJO1tAVnYBUTEnCY84jo9vNE4uAfjJ4rCzlSHzTyY7u4zsE1UUFHXT2LogKdcXqxQUlQ9TUTNKc+sMp8824CtLxdJKhoGRG3aOwcQm5FFVM8DSyj1W1x9IxTHjU9eYW77HyuZH0rCgYnqHjr5ZLjcP0doxLqWINDQPSznYM/M3mJi+hmL6KgMjm0wv3EI+tk1L5zyDI1fo7V+lb2CFiuo+EpLPcDKvnIKiegaH1hgZu4JiYofZhVtMzd+kq3+Zyrph6ponKakc4kLpIOeKBmhoXae2YZmCoiEulSuoqpug6FIPmTllZOdVcOJMJfFp5/EKSMZTloKdSwzuvikkpRcSm3iG9MwiLpa0cvp0OQUFVZw8WYifLBRHRzeMzCzQNTTCwtqagMAgLl4spqmpibzcPHJz8qgsraKjsYPOhk7aL3cy1DHC9OAsa1Mb3Llyi8/uf8QPf/oz333+A1998gP3b3/O1uZt5PJp2jrlbGzdZmZ2m4rKHk6friUh+TReftF4+IQiC4zA1cMPK1tXzK1c8ZbFEh6TQ3ndACfO1XChvI1uxTiy6CCMbLUxslXGwlEJa1cV7D01JN+1k0wXpwBdnIN1cA7SwilAHQd/Vewl5fowAq731/tYi0FFj0PYeSrh4KWKo7c6rj5auPnp4OGvjUeABm4yFVx8D+Lg9R527u9g7fIWFg4ilu91jK2Egv37faC2/K10a3j0dxhZvoaZ1Tto6b3Oh49eRfH9++IiWUIksBZS5y/7MW8vs5GfiQ+f/8RPT67zwY0qRrs8mGizYrzFiKl2Q6a7hXKtxYywR/QbsNirz7wExDqsDGiy2KsmqdjCh7w5os+1aTNWBrWZ7zfkyrQrP3ySy8fXk9iccEfRos3OuFCvdZhpU2W6RU2qNRfWjNEGFYbqlBipV5Uge6pNjTmRX92lwryIwWtRYbpZWUoFET5rYQeZqD/IdKMyU43KTDerIuB6oklYPXRRNBowVKdHT5kqHUWHGKhQZabJkCuDdtKabNBltEZLUrO7Lh5hrE6LhTZD5lr0Ga9TZ6JenakGTWabdZisV0dRq8pwxWHG69SYbdJmqkEDRZ2yBNszzcITrseW3IQrQyZsD5uwOyaWgO394cntEX32xo25Om7Ezog+O8N63FAYcWvCiJsKA26M6XJ9VIu9EXV2R1TZG1Vne9SU9RF3dmbi+fLDJn75+zXgG549f/oyom/fcf0Krv/9X/3VO6924P/ADgi4/hWwhYotBIx/8eTH70hPSyAiQoaPrz1uHqY4OethY6eMle37mFm+hYn5GxiYvIa+yR8wNH9duoBZ2h7AxvGItKwcDmFp+y4OTu/g5vkevv6HCQhWIij0CMEhB4mIOEBc7EEy049QcFqLqhITai4ZU1tqzOUqM5rqzGlrtKC92ZL25qO0NVjTVHWUukum1BQaUlOgy+VCXVpLtJHX6DDXasROnyW35RY8GDbno1FzHo6ac2foKJvdNkw1OtJb6ULtBXeK8vzJORZEapI/8fEhJCbFkJmZSm5OFufzsim9kEvlpXNUlJ2jtOQchUV5nMs/wemzWZzMTSHzeBwp6eEkpgYSneBNRKwHkfGeRCf5kno8jDMFqZSWn6axqYLOrhaGhuQoFDPMzKwyN7fN4tKelGwxv7TL7KJIplhhaGScnp4eGhovU3KpgFN5aSSlhUrfOyDMDu8AM7z8TfAONMMv1JLgSBvCo22JirElLsGa1DQ7cnKcOXvalcJ8D0qKfbhY5EthgRdnz7hwKseBE8ftyEizJCnBiIQ4AxLi9EmINyAuVp/YaF0iw3WICNMhMlyf0CBtgmSaBAqwlhkTHurEmTPpnD6bQ1bOcXLy8sg9W0B+USWBwYnExJ3idF4V1dXd5OfXEh11griYU6Qkn+f48XJOn26gpGyQkophSqvGqKifprRGQU5ePafPNtLVs4SvLBkTMy/CIrLJyi6lrmEYxcQui8v3pHQPMYi4uPKQ1a3PuHL1a9aufMzk3HXkYxsMjKzSPTCHAOvLjXIGhpYRinNL+7jklZ5ZvMn8yl3mFm+hmNxDPrJJdc0gbR1TFBY1ERSSyrn8anr6phkSivjYJmOTu4zPCF/2NvUts5RVj1J5eUJ6UnC2uJ/cgh4Ky8e4WD7OxTIFlbXTXCjpI+dMHUnpBWScKKauZYjK+n48/BIwOeqHgakPju6x5JyuIiO7mNwzFSQkniIxMYeU5JMEBkTj4R6AtbUT5kftsLJ3xC8whNj4JIKCwzhxIpdzZwsouVjBpYsVVJXVcbmykcvljbTXdaDoHWd5YoUri5vc2r7G40++4etPvufjB4+5cfURM9ObtLXLGR2fZ3P7tmR56e5dIOt4BbHxeXj5ROHi5o+3TzA2di4YmVqjpXcUL7840rJK6JSvUHJ5kLKmYQanl8k8k4eRjQHm9ppYOqpi7ayMraReq2Pvo4G9nzoOARo4+KvjIFPFzlcZW58j2HgfwsZTQPX+snI/gJXbAUTVua2H8GOr4OytgauvBu6y/UFIN5kSLn4HcfY9gIPXO9i6vY2V85vs516/hpHV7zCy+u3L9TtMrP+AqdUfsbA9gI7BGzz86BVc//siI2Uji3O+ZNIVFpB95VpkXP/yy3Oe//IjnzwcZ3o0gYEWa6baLZhsNWCmU4+ZHm2mOtUlH/RcjzZzXdpMt2tIgL0yILzYmqwMGLDcr8tyvyZrA2IAUQz96bM94cS1eT/2Zn1ZGrRmukMXAc0z7WrMiHrzNi0mW7RQNGowXK/GYI0y8hplRutVmWjZz61e7dOWGhuFci3gerZVRfJbC9+1WAKux2oPMn5ZmfFGdcbq1Zhu02Ohx4yRei36KpTouXSQoWoB45psDR5lpcucsRrx/QwYr9ej95IyA2UqDFeqMlqtKX1uvE6L8RpNpuq1GS5XRl6mxEiFCpN1Wsw06jHXrM+kBNgqKOpUmG3RZqVbKNiG+9YVuYBooVIbSoB9ZVgo2IZcmzBhZ9RAiv3bkmtydUwHSbEe0WB7UJnNvsNc6Tsk2UV2h7Wk9JPVESd2FhL506NOfvnHbans5xl/k5o3xWGV3qQnT79+8Or21Q682oH//A6IB6F4RArFYh+uU5LjCQ7yw8vLHhc3Mxxc9LC2V8HC+h1MLd/ExOKPGJq/hoHZ7zGyeA2To69jbvMWVg7vYeP0PtaOB7Cyfwc7xzdwcXsTb98DyAIOExRyhNCww0RGvE983EEy05Q4d1KTsgtGVBYZUVliSnWpBXUVFtRXW1BXbUZdpRk15aZUFJtwKd+AsnwDKs7rUlWgS2OxFkN1Oix0GLEnt+DesAUfjZny2YQpnyjM+GDUku0+a2ZbHRmsc+NysTvFeUGcyAgkJTGQhIRwkpLjyMxMJ+9kNgVncqgoPkdtxQXqaoqoqSqmrKyA4osCsk9zvuAEeWfSyT6VQGZONMkZwcQm+RCT6E1UsjfJWcHknU+kpPQE9Y0ltHfUMyjvY2xskunpFWZnN1lYEMB4VbKHLCzvMrOwwahiioGBAdraWqiqLpV828dPJpCcESoBfEikM8ERjvsr2oWoeDFA6UpSihhUdCTjmAM52facPmXP+bP2XMh3pOC8A+fPOXA6z5aTJ45yPNOKjDRzUpKMSUowJDHegPhYPeJj9YmPMSQ2yoi4aBPios2ICjUiJtSYIC8dwoNsyT+fyfjkGLVNrWSfvUBeYTnFlc00tQ8TlyDgMI/WFgVrq3cYGVqjvk5Od+csF4vaOJ1by4kT1ZRXyMkv6qGobIhLNQpOnG0hKi6fzOPlUpX5pbIuLhS10NisYFwaJrzFzNxtFpcfsLv3Ddu7X7N+5Uuu7D1mfftLZpc+QCEp03soZnZRzGwjH1mhqXWUzp5phsfWKCiup7N/msX1Wyxt3GVt874UsyesGE3NY1RV93As6wI5p0ok3/Ho2Ir0PUQ6iFC85WM7tPesS2p7Rd0sFyvGOVM4wMn8bk4X9ZFfKlTsEcprJqlrmiP3fCvJmReJiD1JXEouje0jlFR2YOUQgJ6xK5Y2QQRHnCDzZAnnC+u43NRPVFQGwUHxuLkE4OkeSFBgNA4OHlhYOWJl50xgWBSR0Qk4OXvg6elPQEA42cdPU3ihjOLCcipK66gqqaOutB55xxCzI3MsKOZYX1jh0d1P+PKTH3j04Dv2dh8xqlhmVLHI+MwyPQMKLpa2cLlhjPMFrXh5x+Pg4I+jow9eXoHYO7hiZmGLs3sQx3JKOHn+MieFf764leL6EWbWb1HR0IyZnSmW9jpYO6ph66KKg7saTt7qOPqqY++ngr1Qq2Wq2PqoYOujhI33Eay8BFwf/F/g+qjbe1i7vY+N+2EJsJ281HDxUcXVTwU3mTJussO4BxyUlovfARy938Xe411sXN9+Cdh/wMTm99IytfkD5ravY2H3Flb2B9EzeouPHr2yhfz72vL/gGv+wfMX/+TZCwHX/+QfP3/J7avtTI9GMT/iztKgDUv9JqwK+8WIAYtyHeYHtJjt02G2R4/pDmEJEYN8psz36DHfq8fyoAHz3erMdyiz0KnGap8Ry32WTLaZMd5iykijDlNtWiz1aTPbrsFUiwYzHTpSVN54sy4j9ZoM16kz1qDJdKs2cx3aks96VwDqsCErPTrScOFytxYiKUR4rkUEn7CELHfpMN+ujaJBjbEGNSZbtJnvMmCiWQNFoxpTrVrsDB9lrceYRQHebfvq9FSDDjNN+vSXq9B3SYnBMhUGLqkyVKHGSJUGQ2WqKKo1GalQQ16qjKJag4labcZrtJi6rMN0o/j72kw3aTLZoMZUoxpzbZrScOVipyYbgwKoTSTIFkC9M2LI7oghV4Z12ZCrszWsxtawCleGVdkeUmFr4DBbfUfY7VPmWr8aV+VqXBnRYH3YhMVhV7aXj/P5J3J+/vtdnvMDz0Txz0uv54tXA43//v/+6p1XO/B/Zgd+hWshYAi4/jNJSXEEBPrg7mmLs6sJ9i66WDsewdL+bSxs38LS7i3Mbd7AzOaPmNm8Lt1a2L+JlZN4ufZdrJ3fwcrxTRycXsfV9Q08vd/F3/8gwcGHiIg4QmyMEsmJyhxLUeZkhgrnctQpyNWk4LQuF84aUpRvSNEFfS4U6JB/VpNzZzQ5n6fF+VNaXMjVpvi0FqXnNKm9oMZAjSbzHfrsyc24P2rKp+OmfDVjzueTJjyatOL6kC0rPS4omj1pLvWi7FwYuVlhZKSEkpISTXJKvATXuTnHyT99grLCM9SUF3C5tpjLtZeoqS6hsrKYsvJCSkrPUVh8inMXsjidn0rWyWgSMwKITvEiKsmdhGN+nDwrUjKOUVNXQFNzJb19HQwNjTAxvsD09Brz89ssSOq1ULD3mFvcQjE+w9DQEF1dndQ31FBaXsD5whxyz6RxLDuaxLRgYv9v9t7yO+4zTdf9L/Y+5+zp6cRssUollizJlmVZksXMzMyMlsXMzMxUKjGDMbYTBzvpQKdhOumB3T2TTmxfZ70/OT2zzv7Wcz5aXs/6ySBZfl2luuqu+7nvRB8iE7yJTvIlMdWP1HRfsrJ9yMnzIDffiYL8OxQW3Kao4CZFBTcoyDOnIM+CvNzrZGeZk55qQUrSNRLjjUmIMyJBtGnGCgXbhPgYc+JjrpMQe5OEmFvEhN8gJvgGQR6mlBUlMjzUzcDIOO0DUwzNbTK2ckBtxzgt3VNk59Xi7BxKVXk3QwMKpid3WZg/prd7mezMeiIjCohPKCc3r4207GYq66aoaJgmKrECv6AswiMLKCxul6B6Y+s5u/sfsb37ERvbL9g//JzT+7/hwcM/cHT8G45Of8vxgzPI3tr/jPWdF6xuPmV5/REbe89Z3XrE+OwWfYOL9PTPU1zaREPLAJNzGxyefMjE9CbVtX10dk3T0TVNWloZmRllzM9ts7P9iPWNs/ZHxeZ7zC7fp390h67+Hdp7d2jp2qG6Wcnd6nmKKicpa5ynrGGWioYFqhsXqG2aJ6+4i+TMasJicgiKTMM7MA4DU1vUtC24bRcoWV8ysupJz62Slger6rrw94/B2ysMNxfhY4/EyzOY69dtsXPwwNbBHSc3X5ycfXBw8MTFxQ8HBy+8vELIyiqhvKyRmsoWqkrraKltZ3xgmqXJFVbnFCgXVzndfcinH/yGF8++ZWvzibQ0ubl7wtGDpzz/+EvKa7spLe+lvmEaX98kLG+4YGXlJMG91S07bty0w907nLrWMbqG1yioGiKrvJ/U0h7WD1/Q1jeKh78nljZG3LTV5ra9pgTXDh4y7L1k2HlrYuOjgbWXBrc8z8bKQxUrNxWs3K9i9QawJeXa5fIbuL6KtYsK9u4aUra1g4cazt7quPqJsiN1PIPVcfW/ipPPZX6GbGund7lu+wupufH67V9ww+YfsbR9l5t257ltr4qx+QU+f7vQePbwIoJAhDFXXF/99EqKiBLVvK9eC5/1X/jph9/y+6+2Od0tZV8RwumGFwdLNuwuXGdv0ZyDZXP2l0zZnTdmY8oA5Zg+q8MG7EyZszN5nfVhE1YHDFkbMkTRq8tylwxFt/BAm7IxYMF8uxETDTqMNwhlWZfdcVNW+3Ql+8dCt4zlPj2Wes5G0a/P1pgx22Mi5k6PozkjDqd1OZ035GDKALH8eDhtyMGkPrujcgRobw7ocDJrzr6oY++Tsdyrw6LwSg/osD4sZ3NURPSZ8f6aPY+XrHm0cJsP1p05nr6JsucMkOdbtZlr0mGuQc5UjRbzjXIWmuXMNWiz2mHAeo8xq536rHbosdKuy2KzNooOuWQP2erXZ3NAqNlarHZqoOzRZLlDRRrRKrkvIgKlRUwTqSXyybIFT0WiyJKhBM73F7QRczqnyYlYbpzU4P6ENg8mdHgwpcN9kSIyp8/B4nUOVlx5eprFt1+O8fqnT4F/5vXLv/L61ZvlVCn15Y0R++fH+Z8VbemV67PovrM2R+HaFjcO8Rtv396ewNsT+LtP4M196yyS6cwe8vr1K/75X/5ETEwE3r7OZ6q1gz6372hyy+7ymwesd7C2P4e1/bvcuvNLrO78QrredniX207nuO34LtYO4vffwd7xHVxd38XL8zz+vhcJDbpMdISK1OwoGh4zEtXJSFAjK1mDrBRNslJ1yMnQJTdTl+wsOZmZMjLStchI0yQrXYvcDE2KsjW5l69FdYmMpjJNRhqFEGHIo/kbfLRkxler5vxu/TrfKs35atWajxbtOZl0ZmPQg/EmD1ruBXM3O5Ts1FDSUmJITo4jIyOFvJw0ivLTqLqXQ2NdCS1N5bS21tLaWk9LSz1NzXU0NlVTV19GZU0hZZXZ5BeLPOcQYlM8iUxwJC7VhayCIErLE2lsLqaju5bB4W6mpqdYXFxlZWWb1fUj1rfuI2whm7uPWNs8YWlpg7m5RSldpH+gj/aOFhqaqqmsLaG4NJOsvERSM6NJTAsnOSOCzJxICvIjuFsSSWlpKKV3fSkpcqEg34a8nBtkZ4l2TWNyMk3IyTAhLdWIlGSTN2BtTEKsCfHR10iMtiAu3IKEaCvihXc71obEWBvio8U401Cdx/Bgp/T1j04tsrJ9n/vvf8N7n/2R8cUDSmt68A9JxeKmO3n59RSXtNHcPEHx3Xbi4u8SGJiBk3MksfF3Ka/qp+Ret2QviIgrkpYW7R2DiU8sZmx8k/XNZ+wffcrx/S85OP6Cw9OvefTeH3jw+HfsH33B9t4nHIiClpMv2RFgvfUhGwLCdz9kdfM5KxtPUWw+Rbn9jNmlE/qGFJRVdVPTPERVQx8VNd1ExOYQFZdDe9c45ZXtJKcUUVPVyeHBM1ZXDlGsHLG5+5zd008Zm92nqXOJ5s5VGttX6ejdoa13h6aOdWqal6ltWaKsdoqSiiFyCtuJii+VlhTTc+qJiisgIiaH4PA0tHSuo61zHQenEPwDUqmo7iM9t5zapl66+qakJcbg4AR8fSJwdvTlmqk1OjrX8PTAaB1CAAAgAElEQVQKJURkhgfH4usbhYtzAJ4eodLY3/EkPCyRvNwyCvMrKMy7R3V5A32dQ4wNTrE0u8rS3Boz4yucHL7P6dELpiaUtLQOsKLc5fmHn3Py8AMqqjtITS+jrKyTosIGvL0juG3rym1bJyxu3sbc6o70BKF7RMmU4jGV7Qvk1YySWNzJ+v4H9I3Ok196Dzc/JyztDbhpL8PaWVPyTTsIG4hIBXG/wm0vVW55qHHLU026WrmrYeUmIPsqVq4Csq9g5SbSQ4QP+yLWLpekTOs77qo4eKrg6qOCV6AafqEa+Ieq4xusilfAVdx9LuPqeRl71/NY2f+CG3b/wHUboVi/i6XdOazsz2PjdJVrNy7y+a/fe1t/Lh4sXr2JP5bgWmTvSSkhf+X16//Nyx+/5fvfH/D8tIE9RTRHCi92F21Zm7ZgddKEtRlTdhbN2V+2YG/Zgq1ZY5TjBihGDFCOmLA6ZMpijyHz7brMNMmYbpQx16LPao8Zx1MOPJhzYb3/BjNNutLi4EK7DhtD11D06jPXoS1ZQZZ6dVEMCFVbn/VhURNuxv6MEXui0GVBn80xVQ5mZRzMniWHHAvQFlF+Y7pSccz6gPZZA+OYgWRXWemXMdelxopIEBE51qN6rA/J2RzWZ3PYiL1xcx4u2kpzOHmDzQEjVjq0JauHos2ImVptSbGerddkuladlXY5W/0mbPUbo+jQYbVTLl3XuuVs9uiw3afDVq+MjW4tNno02ezVkqwqik41lN2arPXIWO/RYbNPl51hXR4vm/Ph1i2eKs3O2iHnZZJyfTwjmiM1OJrU4nhCxvGEnNNJXR7O6vNkxYAna0YcL5twtOrA06N0vv9mkZc/fAkv/8yrl2eZ5S8lP/1P/xmELf7v3/z/S5uPEoSL8qCzEaq3wO23b29P4O0J/DdOQKpkfBNAL56uvjq7C37/z98TEh6Aq7s1Nnf0EBXft25f5JbtOW47vIOd8zkc3C/g4nERF8+LOHucw9njwpv3L+Dodh4Hl/M4upzHw+Mi3t4XCfC/SGjgJaJDL5EQcZkkEcOXoCbBdWq8OslxasRHqRAfrUZCjAbxMRrExWoSK406cXHqJCaok56sRm6GOnfzNakskdFwT4vBRjnLfUY8WrTkxbIZXyrN+O26Od+umvP1qjW/WnLi8aQLe8MezLW601URSGVeKAUZoWSmRZGcFEtqWgKZmYnkZMVSUphEZUUONbUlNDRW09xS/1+mjqbmWuoayqmpK6GsIpu8wlhSMvyISXIkLsWR9BxvikpjqW3MpbWzgt6BFsYnR5mdm2dhaU2CG+XGsVTbvbH9COXGKSuKHRaXlMzMLjI2PkX/wKBULtPUUk9lzT2KS/PILUgnIzuJrNxkiopTqarIoL4mndqaBGqqIqm450dxoQO5OVZkppuRnmpMdpoxmSmGJCXokZhgSHysEfGxJiREm5EYeZ3kaGtSY+6QHONAfOQdkuKciI22JybakaSkYJqa6im+W0Jjayd7J095/slvefTBb/jg83/m0Qe/o7FzGg+/REJj8mhoHSO3oJGE5FK8/RLx8Irjxk1v9AztKKvopuReG5k5VeQW1BGTkIujSyB2dl7cLW2kvmGQja1n7Ox/zPr2Rxw++IYHT/+Jh0//iaMHX7F98Ak7Bx9xcPQJx0efsr3zAZvbH7B//CsO7n/Jxt6nLK+/z/L6c5TbH7Ky8T5zyw/OylsGl6lsGCC3uBF3X1GAEkxlbaeU6zw4NE9TYz+jw4tMjSnp7Z5lee0hiu1ntPUtUVo9RHHFABW1E3QPbNM7tEdzx6pUFnOvapycgm6S0qqIjMnF1TOK8Kh8MnMaSM+sobS8i4jIHGQ6N9DWMcf6thfBIRm0d01TcK+erIJyuvom6R+cJTEpD2/vcOxsPDA3s8PJyQ8/3yjCw1OIjM4gIjwdb48IAvxiCQ1OxN01GC+PUKIiUkhKyCY3R6jYdbQ0dzE8NMH01DIrS7v0dE0wPbnK1sYJPV2jjI8tsrV1xEcffcXsrJLu7jEiI1Olyc4uIy4hCydXH27cssXKzglDCxss7/gwNHeA8ugLRpefMLb6lKruZQ7uf0bfyCJN3X1kluRh6WSBxR09brnoYuWshrXrVew8r0gLiLc9rnDLU/UMrj3VsfJQ55a7+hvAPlOxb7pd4pbbeaxcz2Hl8q6UZ33H7QqOnldw97mCb5AqwWHqhIarExqmRlCQCn5+V/HxVcHd/RK2zr/EyvEfuWF7jhu2F7l55yK3HM9j43wZc6sL/OqLp2/hWnq4EDuMYr9GcLX0JmjrL7x+/Uf++bsHvHe/lc3FWDZmPdiZs2V51JSFESMWhgxYHjVkfcaErflrbC+YsTkt1GtjVkeNmGzTZrpDl7FGTcbrNRitVpVmsl6b5U5jdkas2R29zXKnEQttusy2aDPfJmNjyJSNEWMpN3tzzITtCVMO525wMG0hqcx7UybsTOqzNa7N3pQOGyNX2Z3UkiL5jqYNOJjUQ2RQC+X6eNqY3TEDyWaiHJCxMayHckiXxV5N1oZ02J0SCrghKz2azLerSLaR+TZN5tu02B4y4XDCgtVuHRZaRZ26GQdjN1np0GemQYPpenUma0VTmQbKbj02+g1ZatdG0SVntVso1Xqsd+pIgL3VK0fMRo82673abA3I2ewXoyvBtaJTC2WPDuv9WhxOCVi+xuMVEx6IVJA5bY6mNTiYVONwUpPDSW0OJmQcjp3N6bSMR0tyHq6ctVkeLVlysOzNo518vv9mndcvf3v2ROn1D7x8/VfEqxLCU88r8Qh/9qrF2fVsmfVnsBZRYZKV5Oebxdvr2xN4ewJ/3wn8f+H6TeT8d3/6I/5BXtg7WmBprYGl9WVu3T6HzZ13cXI9j5vXZbz9VfEPVCcwWI2gUDWCwzQICVUnKEiVAH/xoHdFmqAAVUKD1YgIUyU6/Aqx4VdIjLxCauxVslM0yUuTk5ksIzlOnaiwy0SEXCIy9DJhIVcIC71CeLgKERFXiYpSITZGldQEVXIztCjJlVFRKKf+rjb9dbpS1fnJ9HWezZvyheIav10341vlNX6jtOILhQPPZp05GXdnpcudgfpgaotDKMoKJjMtnITEMBISI0lKCicpOZRMqWUxiXvluVTXltPQVCMBtYBq4YcWecPNwirSUkldYwml5alk5YeSmOZOfKoTKVke5BaGU1aVRmNLER09dQwO9zA+Oc7s4gpLCqFeH7K+ecr61gOUGyesrR2gUGwzv6BkanpBiubrE4Dd2UF9Yy3llaUU380nvyibgqJs7t7Lpqoqh7raLGprU6ipjqGyIoh7pe7k59uSmWFOaooRKUn6JMbrEButTXS0LpGR+kRHCo+1OXGRliRF2xEbZkNcuAOx4U7ER7kREeZMZLg7MdGheHr64O7hR9Hdarb23+PJB9/y4LkA7D/w4Pnvae9bISymUGpOrG4YIiW9jOi4fFw9IrG85cVlFVNkuta0tE/R2jEhFb7UNPQRGZtJaGQKEREpNDUP0Ng0zNHpZzx59jtOH3/Lw2d/5P57v+fwwddSMoiAa1Elfnj0CfsHH0kFMWLR8fTR19x/73fsnfyaVVFpvv6ctZ0PUWw8k2Z57THDk5u0987S2T9PbfMg6TnltHePMzO3SVV1J6kpJTQ1DrG1/oT52T0UG0/oHVGQkl1NXGoZOcVtlFYNUdc0RVXdGLmFHSSl1UpxeiFhuXj6xuPsGY6tUxDh0fkUFndQUtolKdROruHo6N3kmoUj1ra+xMQV0dUr8q+bSckspH94RrodFBbV4O8fjYuTP26uQcTEZBAQEIOHRwie3uEEBMTi6xNFgL/YhYjDzS3oDMD9IklMzCY2No2MjAIqKhqYnFyUEkGWF3cYHpyns32E8dFFGuo6mZ5a4vj4KVtbJ3R2DlNa2oC3VzgO9r6SPSU4JF5qaNQzNuOa5W1uOXjg5B3F4tZTdh58xcTyYzrGd0gqbKV/VElD2zBNXYMUVlbi4u+KtdsNbntc47aHLg4+cpxFQojnFW57XsHK82fAVpV817fcVfl5rN2EB/vyG7h+l5su56S4PVuXyzh6XMbD5wr+wWqEhGsSHqFBeLiG1AwbFKRGYKAG3j4qOHqc57bLOW45XsLK/irWjpf/9jnMrc7zqy+evYVr6ZFCeHGluBBxec2rlz/w+tWf+Ot/fMynHw6zqUhkbd6bzbk7bE5dRzFqLAH24rAhi8P6LA3rsTyiy9KIHMWoHmvjxqyOGDPcoMp4s4zhWnUGKi4zXHmVsRo1Sb2ebZYz2yJnrlXOVKMmK916KPv0JMvI5rBYNjTicM6C44Ub7M+YcX/pJo8U1hzMXJOWI8WS5NqQOjsT2uxP63CyYMDxrCFiuXFrSIv1fnUpLWR3WM7+qAHr/TKpIXJnzIh1CbDlbI2JAhoj9qdN2BjWRSEU5X49VsTyZItI+dBho1+f5Q4t5ltUJXg+GL8hpYUougQUG7DcrsNiq/BSC/uJEcsdMpSSx1rvDLLbZKy2abPWIWOtWxtll5YE15v9OmyKr6lPJI4Im4g6yl5tNga12R6VcTAlrC56Elw/WNDldE7G8aw2x9MyDia02RvVZn9Eh4NxAd6aHM9qcDijzvGcDqeLZlJE3/asF0+P7vGXPx0Cf+Dlq//Ny9c/8Ip/57U0ArIFQL/xBL0WKrWA7x/5Gazf3Cz+PqB4+1FvT+DtCZydwN/uY2evAknrD7zmu+//CV9/V2zsjLhhpYbV7YvY2l3EyeUiHh6X8PG9SkCQKqEh6oSHqxMVKVRmbeJitIiN0iAqVJXIUFWiJKDWIC5Ki6QYLZJj1UmJVSMtVpWMRDVy02TkZehKVpCUOE1iIlSIELXoolo95ArhYVeJjFQjOlqdWEnJVic5QZ2sFC0Ks3QozdOjplBOZ7mM8Uaxw2LG4yljPlsy4TdKY75VmvCbtet8pbThw0UHnsw4szngzGiTH/V3/SjI9CYtWWRc+xEVE0C0uEZ7ER/vR3pGJAVF6ZRXlVLfWC3ZQRqbaiS4bmtvpK29nraOGprbyqmuy6HgbgzpOX4kZ3iQnOlORm6gpF5X1WXR3F5BT38rI2ODTM/Ns7SyhkK5i1LYQzZPWROzdohCscPCwjrTM8uMjU8zODRKV08vza0t1NRVc6/8LiX3Cim+W0BRcTYlxWncK02mrDyBsvJoysqDKCvzprDIkazsGxJcJybqERcrIypKi9AIOUGhuoSGGhAedo2osOvERdoSG+FAQrQ7sVFexET6Eh0ViL+fBx7uXri5+ePpGYp/UIKUwPHw6W95+OwPPPv4Xzh58jsJfvtGNmlonabwbivRcbl4+0ajb3gbVY1rXL5qhJtHBJPTm8zO7zAxvUbR3XocXQIkaCwoqqWze5KllSN29j/g4PRznnzwHY+ef8fpk99zcP8rRHOjiN7bP/mMg+NPOTz6lL2Dj9nd/5jjB19y8vhb6c+t736MYvN9tg4+YW37fVbW3mNp9SHLygeMTW3QP7JCR880+cX13Ktso6l1WFpmrKzuYXp6m4WFYzo6Z+kbWaGivo/A8DTcfGMJj8snPDafoPBMgsOz8AtKwcMnDk+fGFzcw7FzCsDOORAbx0CpQbKucYKa+hFiE0swMXfilq03Lh4ROLiES6p2Z88CxeXNJKUXUlhSQ2//NGnpxYSHJxMcFEdwULwE1j4+EXh5h+PtG4mXV7g07h6huHuE4OoWhJt7MAmJOdTWdeDjG4GrWyBp6QV094wzPr7E2MgCk+PLtDT1UlRQQVxsGmX3RLnRJOXljYSHJ6GpaYJcfh1zc3tsbL0ICk4kLCIJI7ObGFyz5Ja9B+a33Cmp7KFzUEld+zz55b2kFjTRObDA+t57rO7cZ2BqgZLaGgJjQ3Hyv4O1mwl3vA2x9dA6i9gTthAB1x4qb+YMrK09VLHxVMPGQ/UNXF/kltsFbrmcx9rxAj/DtWgODQjWICxSRliYFuHh2oSGahEcokVQsBY+fmq4eF/C3vMSti5XsXFWw8ZZRVK/xecwv/kWrt887L2WMpHPNtjP5JTXr3/g9U+/5fs/bPPwuISNZV/2lc7szN9gfcII5ZgRy5JybciiWBIckrM8rMvKiJ406xMmbE6YM90hZ7pdl8lmmZQTPd2ozVyLXErfWOkyYK5VxlKnLkudwgpiKC0oKvq02BzRZWtMl8P5a5wsWbA7ZcTRnBmPV2/xYNlSaikUdeRbo9pS+sjJghH3F0UChxF7Iq2kX1Oa7QEZW/0ytvp0ztTiIV22hw1RDggwl7M1qidlce9NGrEzZsj6oJy1AT3W+/WlBcS1Xl3EKHtE7J5I/NCQfr7aLWNzQJ+9UVPW+/QlsJaUahHJJ5Yte/QkyF5s02K5RYu5OhXm61VYalOTvo6DMUNOpoUqbsjeiC5rfVosCtW8Q4XVPnXWhtSk7O77CwY8WhbxfAbcX9DlZE6H42k5B6J6fUSL/XE5+xPa7EyosD+pyuG0BqdzOlJG9sm8Kfuz1mzP+/LFh+388O/P+OmnP0o19wKuz0aA9o9/m9f8wNkIuH51lm8ulO23rpC3iPj2BP57J/AGrn9+JehnuP7jd7/H09sBK2sdbty8grXNBewdLuDucelvS4khIaqECYiOUCM2Wp3EWA2S4jRJitUgMUqNxEhVaVJiNUlPkJGdIicnRYecZG1ykjXJTdOmMEuX3Axd0pK0SYxVl+A6MkyFyHBVaaIi1YmN1SI+XkZCgjYJ8ZokxWmQGq9BVrIW+Wk63M2S0VioRX+FNsoeE+6PGfHJgjFfKwz5RmHAN6umfKW05OMla57N2bE7bMtkmyv1JS7kptlLNoiICBdCw90IDXclONSR8AhXEhKDyMpJpLSsmLr6KqkURijW7R1NdHW30tPbSndvM929DTS3lVJelUZ+cSSZeQGkZHqTketPXpFQr1Opbymms6eeodEeJqbGWVhcZkWxwYpyB+XGEWsbx6ytHaFQ7LO4uCm9XD8xucDwyBR9/WLBsZemFgHYNVRUlXP3XgkFhVnk5CSRkxtHbn4kufnB5BR4U1DoQU6+PWmZliQkGxETLycqWovwSC0CQmT4BurgF6hLQJARwcFmhIfdJiTIluBAJyLCfElLSZBylIODwnFx8cXJ0Q8X11AcnUOpbxzl+OFXPH3xJ9578Seef/xvvP/JvzK1cEpV/Sg5BQ24e4Yhk1vwP/6vS5y/KEdT2xwvn2gGh5ekhJTK6g7sHX1x8wgmMTmPlrZhlhXHHN//lIPTzzh5/A2Pnv+TpFofP/qW/dMv2T/5gv2Tz8/gWniyT34ljfBnH97/NcePfiPBtVCsl9efsr73gvWd91nbeMry6kOWFKesKE+Zntvmblkr8UmFVNX20NA8REPzKMuKByjX32NgaF2C4sr6ftJyyvALSZQU6dsO/ljcdJXU55vW7ljbeWJl7cYtG1esbVy5ZeuO9R0fXL2jyStupbljluSMKiysvNDUvckdl2DuuIRg7xJJRc0IM4undPRNc6+6lbyiagqKahDKdVlZE+XlzaSlFUnj7hmKs2sg4ur2RsF2dPbHxS1I+jWhaDe1DLCs2Jf+3IVLMnT1r+PqHkxiUi4V5U00NXRTU9UqWUYyMwsZGpqiubmXysoWSf2+ekUPNXUT1DTMsLwpYhBTycmrIDA0Fkc3X1w8g7Gy8SQsJpe45DKiE0ulhc2MvHr8w9Jo6Z5mbf8pA5OrKA8eMrqwRE1nEwExftxyNcbO20BqXrT1Uue21xWsPa9yy0PMz5D9c2rIZW46X8DS+TyWzuewcj6PtdMl7Fyu4OhxBU8fVfyDNAmN0CE8XEaEdNUhJExGcKgOvgGauPpcOYvpc1XF1kUdWxcB1xclQDe7eY7PPn9rC5HI6cwq8COvXr3ileS5/g/+9ftnvHjaxcFWDLtrjhwob7IzZ8j2pCHrY/p/A2nFsB6KYTlK4VseN2BNWDDGTdgWCveQCVPtMqYERHcZstJlxGqPCRuD19gYNGWhXcZy91kqyM64aHTUZWtUzp5k+dCRqs0P54zYmdSVPNanS+aSKivaDkXrofBV70/pczhjyNaoiN2Tszeky1afNhs9Wmx2a7HWqcFap8ivlrEhLBi9Oih6dVCK9wdlbI7oSH7s3XFDKfpPgPRZssfZVYC0KIUROdUiJ1vZr81Sl7oE4pvDBlK030qPXHqCIJ4krHTrSjPTrM58iwaLLWrMNlxiqU2FrQEZB+N6PFq4xvPV6zxTiMVFCyl+b39CR6p63xnXZmtMS8oHP1nQ53TRgNMlPR6IxsYlfR4uGkqxfQci0nBSj71JGWsjl9kaV+V0Rs6DGV0eTIscbF1EYc/mpCUHygh+9eEwf/7XzxBPnF6JZVVpXvITYsQP8Wv/IY1Qrv9mGXm7z/jfg6q3H/32BMQJSDT9+m82K/FT8QT2j999i7uHLZZWmljeuoSN3Xmcnc7j7X2FgABVQkI0CAtXJyJcnZgoDRLitEiO1yA1UYs0MXEapMSokRytSnq8JjlJOhSk61GQrkt+mozcFC3y0nQoyNAjO02X1AQtEmM1iYvUIOoNWEcLsI4++9yJ8dokJYi/Q5PkWA1pUuM1yUjQIidBnfJ0dVoK1ZlvNWR/QJ8PZgz4fFGXr5Z1+HpVny9XTfl4yZznwsY3fIOpNhvqiqzIiBfqrTkBATfwDbiFX5ANPgHWBATZEhnjSUpaJAXFOVTX3pMsIK1tdXT3tNI/0MXgUA8Dg530D7bS1VtLXWMBZVUpFN6NIis/kOyCIHKLwrhbnkBNfQ6t7eX0D7YxMjrAzOwMC4sKKSFkdXVHyr9eXz9CqTxkeXmXhYUtpqcVjI0tMDg4SV//CF3dA7S0CotIA2UVZeTkZZGcEktCUigJyYHEJrkTm+xIYtod4lOtiEm8RmScLqFR2gSHqxEQqoZngDpuvhq4+2nj5a+HT4AJQaG3CAlzJDo2kNJ7RXR39TE4OEVFZRtBIYl4ekfh4RmNo0sYNXXDvP/iO97/+E88eO9bdg5+xdj0PrlFrcSnlOEblIi6ljGq6gZoapuipmHMpSu62Nh50dDUT2f3BNGxmTi5BBASnkBKehHjUxvsHrxg9+BDDu9/zv0nv5GUaGEHEWC9e/wFO4efSZ5roVYL1fr0/hccn/6a/aPPOTz9iqP7X7N98BmKzeeSFWR1Q1SiP2Ft/QmLS0dMz2wzM7dNW8c4YRHp+PrHkVtQS2PLKI2tY/QMKujqV9DUNi/VkVdU9xAVm4OPfxx+gQm4e0VibeOFsakt18zvYGZhh7GpFaamNzExvYmF5R1sHIXnvoi6lnGSs6rRM3Xk/35HG1XZdUwtXbF1DiY9r4GphQfSE4DW7gnKatspKW8iPfOutNRYW9tJdvY9UlML6e2dJCe/DC/fMDx8QnH3DpHGwcUXv6AY/IPjcHYPIjo+i5iEbJzdgzE2s+XCFTnvXtTm4mUZ5mbWhIXG0tTYibidLSyscf/+M2ZmVmltG8LDKxx1zWtcvKSPrp41zi4RuLiGk5RSSF5hJTHxGcQlZJOaXkJZZZdU6uMflEp0XB4hEeloG1jhGZDAvdp+WvsWGV3cZ3rtAOXxfeq6W3APdeGWmwlWrjJuuqli461yBtfuVySVWthAxIgIPkvH89xweFcaS8dziLntdJk7Aq7dr+DmdRWfAHWCQrQJCdM5axUNk0tgHRQixztAA2fvy5JybfcGrm2cr0pV6UK5fgvXf3vIE8r1mRXgpx9/5NWPf+X1j3/iy48VHGzksbfqx96qFVsL+uzMnkHuugTS+qyN6bI+rotyVMC1jpR3vTamj3JUn42Js+bG8RZ1xhvVmG6WsdCmh6LbmO0RCzaHrrHUqc1yt7BBGHA8d02C5KNZYdPQZ0MUw4xpsTkmY2P07LorEkAm9SX4PhGq9vw1TudNOZgS0K4uLQlu98vZ6NZG0arKSrMKK81XWevQYqtHzkavHGW3jPU+Xdb7dVnp0UA5IPK29dkSTxJ6NCWQFt7nxTZRPCOTsrGFqiw80nvi3z2oyWLnFTaG5OyKiEFR/d6nx6pQrbtFS6RQ0C1Z7BDea22W26+y1q0mQfWDOSMezBvwcFGfx0sGPFEY8sGWOR/vWvL+hhmPVoykGvSjOT32pmTsT8vYn5FxNK/DoxVDnq2b8Xz9Oo9XrnEya8DhlB77M3J2Z4SCL+N4So8j4cMeVuF44gr7E1fYnTFgdcKWw418/um3x7x69W9v/r9f8/L1a8RzqZfCCPJaYLZQsc9uC2cbV28ied8q13+7t7x95+0J/F0n8Aauf/5YoWC/fv0Tf/zuN7h5WnPTSh3r25exdziPq8s5fHwuERCoQkiohuR7jIhUJzpGnQQBvwKqk2VkpOiQlqgtWUCSBFzHapCdqE1eqg65qdpkJ2uSmaRBWrw6Ii0kJV5TUr3jhfUjQviuVYgWaniUOglCDU/Q/E9oT9AkI0mLjCQd0pNkpCdokx6rRkGCCjWZqozV6rLRo8+TCT0+mpPxxZI2Xyp0+fWqIZ8sGfN8zoTDEWNmWi2oLTQkNVqTkAAZnl56uHsZ4+ljhqePBT6+loSGu5CQFEJ2bgplFYXUN5bR1lZHT08rg4M9DA/3MjTUQ/9Am6ReN7WUUl2XTVnlGWAX3A0nvyRcguuqukwaW0ro6qlncLiLyakRZudmWZhfZnl5HeXqtgTYAq5FNfUZXCull/aHhmYYGJikp3eEtvYeGptaKa+oIjs3i4SkaKJjgyU7S0SMKLKxIzLBmtDoawRH6RMYIcMvTAOfYBU8A6/i6quCs7eqFGvm5quDZ6Ap/mG3ScuJoLqhlOHxUYZHp6lr6KGgqJ74xHxu23ljaeXKzVseBIakMrdwJHmjlxQP6OiZp7y6j7DoXLwDE7lh7cb5S1rI9SykCnQjk9uoa5rg5hFGdm4lickF5BdWU1vfTWJKHhlZd5mc2WRh5ZTt/UzrkjMAACAASURBVA/ZOfyU7cPPzqwgp1+yc/wFG3ufsL4jUkE+ZGfvI45OfiXB9dHJGVzvH/+a3cPPWdt6wcr6U6keXbn5HnMLh0xNb9PTM0dH+ziFRQ34Bybg5BIsWVcycyrJLWwgr6iZwtIOsgvaSUytJSahgpT0SlLS7xGbkE9IeAah4ek4u4ZgamaPqZkdxibW6Ombo6dnhlxuwnUrB1w8Q4lPLSEpoxwLa29+cUGPfzivg5GFExa3PUnMKGdx7Qn7p18zPHlAc9ckKVmlRCfmUFhSz73yZgoKqiVLiFgsFK9iTEwrCAqNx9HVTwJrF89A3H3CSMkoJiYxBxfPEGksrV2luDwRmSfTvyEB9vlL2ly6qIGWpj7BQVF0dg5Ki4w7OyeMjS8yOCzsSfukppdibePNbRtfvLwT8PCKISAontT0YjKySwgIiiUt4y7VtT1ERGTh5RWDj2+M9ArFRXUDrB0CiEgoprplkpH5I1oHl1AcPGL96Jjq9hrcgu9wy80IO285Nl5q3PZU4ZaUCvImGcTlElY/w7X9u1g6nOOmk1CtL3Db8SJ2LiIJ5Aou7lfx9BZ7HloEhcgIeQPWgcE6+AfJ8PRVx9HzolQuY/M3W4iA6wvYOF/C9Ma7b5Xrs2/0P9tCfpK81vz4Z/7tDx/x+KCdXUUCh2ue7C6bsTkrY0eA3KSR5FXemtRjc1zO1qQu66MyFIOarA7JWB0VwG2IYlif1RFDFvt0WejWZbZVzmyzrmQJWR8wRdlnxKqA0j4dDqZMJbjenzKQAHt3QsTjCaDWYmNUk/URDekq1OnNEdHIKBofdSWofrhgIdWKr3SqsdqpKS0PioQOZZsGihY1VlvVWW3VZFMsGHbpoOzSYXPAgA3hre49g2thQ9kUlpA+GVuDIjZPj6V2dbZEgU2nhmTl2BnSZW9Ml41BdVZ71NgZ0eV4+hr7Y6YouoQibSFZQj7adOOb00CpMGalS4OtQXVOZ0QCiCGPhAK9KON0QZPTBXVOF9V5rNDm/U0DPtg25ummIc+2zHi4asyxWGRcNuCBwpCHCkPuLxnwSGHC801Lnm9Y8kx5XSqa2RdPeOZ0OZoz5P6MMffH9TgdU+do/CKnM1c4XtBle96ajYUovvlsgdc//p7Xr36QXqH46w8v+esPZ4D911eveCn9EL7rn+NjhLz21hbyMxC9vb49gb/7BP6P+5HI4PmR777/BjcPS6yt1bCzu4Sj47u4u72Dl/c5/IOuEhymRliUBuHR6kTFqBEbp0F8vAaJAoSTdEhOlJEQo0lijIYE11kJmmQnaZGZqElagjpn6SDqJMSoEh8tRl2amHA1osNUiI1UkewlqQmaZKZokpsuvNky8jN0KMzSoyBTj9wMPTKSZaTGqJEdq8K9ZBV67omoUX3uj+rzYlbOrxZlfLWmx5drBny+YsSHC0acjomUKAOaS3TIiL1KsP9lPDzUcfOQ4+ppgJunIe7uJgQF2Upe7JTUKKn+vK7uLh0ddfT3tzE81MvY6ABjo/2MjgrIbqerSyw73qWuPpeKqlRKK+O4WxFHeXUKAq7rmwpp7aiQlO6x8T6mp8eZm5ljcX6J1ZU1VhXbKJX7KBR7zM1tMDW1KsH18PAsAwNT9PaO0N7RK8F1RWUV+YX5JKclEB0XSkSMD2HRLgRFWhMYeR3/MCN8QnTwDtbAM0gdjwAV3Pyv4OR9GSdvFZx8NHHw0sbVz4TQOFeqmooZnhxkYGyMqjphm8gjPCqDuKQ8gsISpDrsWzYeBAYnUFXTTWvHuORXbuuaoKFlkNziWnKKaklML8LZNUCyKETFZEpQll9YR0fXJO0dE1L0XW19Lx1dE8TEZREelU5haRujUztSVvXazgsO7v+a/QdfsSfi+B5+zdrOR6xtv2BrX3isP+Hk9EuOj8/i+A5PvkTAtZit/U9RbDxle+8FSysn1DUMkptTLaVsBAUmEhuXR1rGPWLicununaGzZ5qisjYy8mqJTSolLKYYD780fIKyiIjOIyO7Wko+yc6to7CoWVLvDYxs0DO4hb7eDczNbTEzs8bIyBLfgEi8AqIorWrHPzQFNe3raMhvcs3KhTtuQUQk5tI9sszu6efsnn7NyPQx5fX9JGeJFsdy6Wupqe8lK6ccVxexzJjJwNA845MKCbodXQO47eCJq08oQZHJpGTfxS80HmevEFy9w3D2DCU0Oh3/0ESuWTpyUVWfX7yryvkLaujoGJOcnE1bWx9NTV1U17TQ1jlEfWMPz97/ks3tx/QPLlF6rx13jxhcXCNwcQshKaWA+qZuomLTiE/M5W5pM0mJRYSGpBIWmiJZSjR0r3H9tgcB4VlkF7dR3zlPx/Aq08ojdh885fDpQzJK0rjlaoaNhx62nhrYinZGt6tnBTIulyWQFjB9w/481+1E2+I5rBwuSJYQa4fzElzfcbmMg/NFXNyu4O2rgX+gDKFWB4bo4heog3eANm4+atxxEwuN70oLjdaOKlg7XpEKZoR328jsF2/TQs4eKMR3/Ze8fPUfvH75F37699/xyXsLbMxlsbscwtGqIwfL19iZFQqpLjtTxmyOi/g7HUlVXh/VZn1ExrpQr4flbE0YsTttxoJQj4eMWOjVY75Lj/F6LSbqtKU4vvk2HZY65az1G7A1YsiJWFwUJShCQR7VYWNYxva4nN0pPbYnRFSeqDnXYn1Ik7VBDWl2RnU5mDCQAHdvzJDVHk1Wu7RZ75JLIL3RqcO6WCIU6R2tmtIstqij6NRma9CQ9QE91sRC4YCM7eEzuBa2D9GgKGa9TyxCGiIWDwVYbw0IKNdkSxTgDGqzP6rPwbgR68KX3a3L/WkrTiYt+cvHyTxbtkOkf6x0qEoLiE9XDflgw5j3lHIer2rxcEWdB8uqnC5e5f6SKo/XtXi2JefZlj7v71zj+Y45z7av8f6uOR8dWvLepgknS7ocL+pKNpEHy8Y837ghgfYDhfg9Qx4pzHi6cp33Fkx5Mivn0awGT5bVebJmyMnqLXYW/fn8WRuv/vwcXv8rr/7677z66SdJoP7pJYgRDhAB2GdwLQBbLDq+Aey/myrefuDbE3h7Av/nCYjc+b/y3fdf4+5pifVtFeyEJcT5l3h5voN/wDmCQi4SEaVCdJwGMfHCE61GTIyqdI2L1ZC80YkJcuJjdUiM0yE1VkOyb2QmapOWIDzTwp8twFqNOJEAEqlKTISqpFoL5TouUo3EGHXJTiLSRAoytLibqyMVzJQX6lFRZMi9AgNKcvXJTZOTLopoolQoiL9Cc4EGM01y9gf1eG9azqdLcr5aM+CrNSN+vWrMp8vGPJk2ZKPfmP5qOUWpKkSHXMHHSwUPTy1c3bVxddPB1UUPPz9LwsJdiYsPIi8viZqaIgmuBwbaGRvrY2pymKnJEaanR5ic7GdoqI2e3jra2stobC6guj6Tyto0quuzqG/MpamliPaOCvr6mxgZ6WRSFMtMjrMwM8PywhLLIqJvZYulpU0p6WFqaoWxsSWGhmalBbTunuE3ynULFVVVFBTlk5qRQEx8KOEx3oREOhEQboV/uDk+IQZ4BslwEzaQADXcAlSkVju3AFXsva7iIMG1Lg5epvhFuJGYnUhafg5ZhXfxCRCLd/7EJeVSXd9JVUM7qVmFJKcXUFxaS8m9OtIzSyRls7S8mdKKZopK6yipbKakoonM3HJSM0pISikmv6ie5rZxBoZXaGmfJK+wgcSUu+QXNhCXWIB/UBJ+wencreyna2CVibkj1vc/4ujx1xw++prTp79DAPfm3kdS1fnB0a948PAbjo+/5PD411Le9cHJl+wdfcHGzkesrD9hdf0xvQOLBATEY33LneDgROoaBtjeeY+1jQfSE4OZ+R26emeorO8jNrlEgsO03Dr8QrJw80kiOCyLuMQiegeWOXnwObv7HxIZlYe2zBLz606YWdjj4OCDjY0rt2+7EBASK1k3ikrrsXcOQENugbW9r+TbzrlbS1ZRNfdquxme3kO58ykt3Uqik0pITC+joLRFiuYTVpTM7EpJWU9IKkQ8CckrqkGUzLh6hnLHyY+AkAS8/KLw9IvCzSuMO85+2DqI2DwXouOzCYlIQV12jX88p8H/+H8u8Mt3rnLtmjUJCZkUFVUQHpmIh3cQWbmlxCfmIJZJC4vrGB5bYXZuFx/fROztA3ByCSQiOoWM7CJCIxKIiskgObWI2Pg8oqKzCItIxds3ApMbNlhYu5CQXkZT1yxt/Su09CwwNr/D+uFD3vv0Y5r7WrHztMbCThsrRxHPpyo1MIqSGCunSxJUC6C+bvuONDfs3uWmvag1v4AE186XsHO+xB1HsVB9BQ9PNbx9tPH1l+Hjr4OHrxZuPpo4eapg63YOa+d3sHK4iJX9FazsL3FTZPE7nHsL1//5zf5MuX718s/w8nv+/P0zTrfqmB8IYH3Sie0ZS3Zmjdia1mFrUoeNcT1ExbkA6s1ROauDWlLd+e7kNbbGTdidsmBnUjQu6rM1cYOJVi2Ga9UYrFBjpFLzb4C90C6XEkJ2x804nbfkdP76m6VCXcn7vDEiZ2NULv09GyParIsEkCFNSbXeGROLfcYcTBizP27EtlDJu7RZaddC0aaFskPGRpdcisFTtmmx2qbFSpsWS60aUvLHWp+e5LuWgLxHQwLsjQEdFN1iYVFHUq+3BvTYGzGQEj32RvRZ7xVLkhrsj8mlSvXdYT12BvVYaFZjqUWL3UFTPlxz4cM1Z1Y7RSa2Nmu96uyMXZbU6Rfb+ry/pcf7W3Jpnm/KeLwqIFuF+yuqPFJq8Ghdm4dKOU+2jHhv05jnu9f49PQWT7dMOZyXsTOlwcGMjAfLRjxWmvJsw5znmxY8XrvGs43rvNi04sX6DZ6vGPJkQZunShkf7F7j6Y4Np0pPPn6Qx59/N8/rn34FL/8Ir//M61c/8vKnV7wUUYxvUvnOimMEXIuK5jeA/Z83mLfvvT2Btyfw3z6BM7j+/k9f4eF1A1sbFeztz+Pm9ksCAy8QHn6RmJjLJKdokJ4hIyNTh7Q0YQlRIz5OlZhoFWJjNYiLkxEXq0NCnJykGA0pZk94ssXSY5xQuqNVpfSPmCg1Caxjws/gOjFKk2QJrDUk+0hhhhZl+TrUlOjSUK5PU4UhjRXG1N4zpKLIgOJsHbKTNEmNViUr9grVWaqM1sjY7NXl0aQuHy2cWUK+XDPi81UTPls25fmcKccT5sy1G9JYpEVmgjphwRoEBOjg5aODp7cunh56BPhdJzzUgdgYX7KzY6mozKWtrQoB1xMTA8zOjEszNzvB7Owo4+O9DA6JRcc62jvKaG4rpr6pQIria20voa3jHl3dlfT11UkgPjHex+zUKIuzUywvzrG8vMKKYp3FpTVmZlY4g+tFBgen6esbo6u7X/JcNzQ2SkuNhcW5pGcmEpcYTHi0p1SL7ht8A5+Qa3gG6uPmL8PVT+Ns/EWjnSouvqrYul3F1k2TOx6G2Llfx87djpjUVIKj4nHxDuaWrRvB4Qk0tffT0jVAen4RkXEpNLR0U1XbQmZOMdm5pQSHxePuFYynTxg+AdH4hsQRn1pAXFKB5McNCEnF2z+R8KhcMrLryM5tJCHpHmGRuUTHF0pxfb6BKYTGFBCTVE5RWQ8dAwr6xjZZP/iY02e/4+jxNyi3RYKIKJT5NTt7n3D/wRlciyKZ49OvEXC9sfsxyq3nbO2/YEX5kL7+OeLisvHyCiMttZjRcaWUVjIyrmR8ap2puW0aW4YJi8nC0SMMV59YEtLL8QpIxsYhBFvHQLLza9jcFd7th5I3Ozg0DWeXMAKDk/DyicDewYdb1s54egajKTPkf/6vd9EzukFoZDIWNx2JisugprmXlJy73K1ppayuR4r0K6+bpKRilKaOOcZn9xka32BkfIPR8Q26e+apqe2nqrqbiqou8grryC+uwz8kgeS0YsKj07Gx98bRNUjyWFvcdMLshgOGpre5dv0OBibW/MM7qvzP/3WZd85pcO6culRGY23tTFx8BuFRidg7eeLmGSQtlHr5hEv2jtiEXO5VtFGQX4+7ewQOjn64ewXh7RdKRHQyoRHJUtZ2YEgyLm7BOLsF4uoRhJ2TO24+odKrFrUtwxRVdFLZNMT44jbL20esHRxS1VKPjZst5ja63Lijzo07KljYXsLC9iI37C9w/b+AtQBsUfzyX+Ha1ukiYuwcLmDveAlnVxXc3NXx8NbEzVsTF091nD2Fan0FG5d3z+DaXmRcX+bmnQtYipIr+7dw/V8eGl7z6qcfJND68S+f89Wnc2wtpTLVY8N8nymrI/psTemzK5bjJnRYG9dla8KA7XFDxEKfok9HqiffGbeQqsw3R66z0meKos+MvUlbRuq0GKhUk74Rj1RpMVKlzkSdJj/D9dawCXsT19ifNGNrRFhF5Kz0nC05rvRqoujTZH1IxvqQsIPI2JvU43TWmEeL1zkSedcj+mz0y1np1GKpXYulNi2pwGWjS2RM67LaJmOlRcC1Nstt2lIOtVg8FH7vhbarLHeqSmkd2wKWRwwkxXqjT87OkMEbuNaRovxEAsneiA4nE/ps92uz1SdjvUububqrLDZqsj9oxsMpK7Z7Ddjp02d3QI/NXjV2Ri/yZFWLFzv/CdYvdnT5YFvOkzVNTldUOF66yumyGg9WtXiglPFoQ4+H63o8FnaRA3MerxtytKjN3qwGj5TGfHJkzfMtc56smfBi9zrvb5vz4fZ1Pt2z4rN9K15smvJ4Rc5jpZxnO6Y82rjOfeUdHm368cnDXP7l98u8/PEFvPoNL3/6I6/FqxYiHeSNA+SsNEbo2AKu3240/pc7y9t3357A/08nIO5vP/Dd97/G0+s69nfUcHERteUXiI5UITVJjewMVYrztSkt0qWsRJ+7BXrkZAhftLB3XCUmUkWK44uJFLF82sRGqhEXLYBaVJ6rERWpRlSUmhSxJ2L2xAJjdJgqcRHqpERrkBqjTka8GvmpGtzL1aa2RE5LhS7tNXp01OrTXmNAY4U+NXf1KM2TkZuqKX1MWvQVSlIv0VOmzkqHjJMxXd6f1eVzhRFfKIz5bEUo16Z8MG/Go2kzVnuN6amUU5yhTXyUNmHiZeZAPQICDAjwMyI06AaRYXbERXmQlSFaEDNoaiqjt7dZUq5npscQYL0wP83C/CTT00OMj3czPNxGb189HV1VtLTfo7WjjM6uCmm6e6oY6KtnZKiFyfEe5qaHWZ6fQrE4y8rKEsuKVWnRcWZmiampJUZGZunrG6e7e4jWti7qG5uo/n/Ze8+nuPY0S/d/uDER0z0zVV3HyOK990bCg4QECO89QiAQwgjhvfceMvEkiUvIhMQbSSBvTx1bpmvaTHfVdHf5knkmfhupqqbv/TAxcSdiKkJEvLEzEUhoR2by5NrrXauxjoqqMoqKhe0ijfSr0SSlBhEV58mVCAdCIq25HGlGYLiwfRhwKeJ4AiP08A06i0+QPh4XjXH3s8Er0IuLYeFUNnXT3j8lVWFXN3TT0jFEWVUTqVm5RCamEB6TQHN7L5U1zSQkZFBQUE51dRvlFS0U3a6XPMPF5S2SEtzQJqeyfoCq+iFKq/qobRqltVPJ0KiWgZFVGlonyM1vISO7muv5TdyuHCA7v4UbxZ0UVw2ScaOB1oEFdg6/Q7v3Q0m5vnv/Z5I6vbn9JfcO/5b9/R+zvSMU5W+lpUphGVnbfIF28ykjshVulzYTH59FTnYx3d2jyMZUEiD39M8yPbeJWCYMj72Kh18oTucCcXS/hFdAFB6+UTi6B2HvJq4CZFLT3E9pZRsFxfXSJKbkcc4riGyR5pFXioOzFzb27vyH//hf+PTz0/j4XaKiupmgKzHcLKqQVP/kzBvEp+WQdbOS6wVNNLTNoVh4zN7RT9g6+IrltceoVh6wqLrHjGKHsXEtQ8NLdPdMU1bZybWccpKvFlFZ20tJeTtRsdn4+Efidj4IZ/eLEmzbO/tiYeOOjoE1p3XN0Te25fs/0OHzzw3R07XC3sGTC4ER+AaEEBwaw5XwBOnNUWRMKpGxGUTFZVJd182y6oCI8HRsbc/h4RHAhYshXA6JIiXtBpnZxdKSp/B1+14IJzYpi4iYOCJiEklIvU5qdiFJmYXcrmmnoWMI2cw8sytq8stKsHF1wMrFGIfzejh76eHoeQYHjxM4eXyG4/k/KdaSJcTnM875CtX6hKRce/p/jhgvnxN4+57EL+AMARd1uHhJj4BLuvhd0sH3ko6UKuIhVGv/v8HN9/M/wrWL90e4/ne/HET83u95+/rn/O136+xpy5kfC2GqzxZFvxHLI4ZsK6zYX7BjQ2HBmrBpTItSFkvJ2jHXachCt7BYOLA96cnqiCuzHVZMt1mi7LRjpNaI6TZrJhpNmWwwYbRWn4kGfQmuNUNWbIzaoZVZsyZmxEpK2lD1mbEyYCKlcohkDs2IqNwV/mgDtoWnWGnH/QVndietEIqzut+IxS4DFgVAd5uiFmDdb4m235K1XnMWOwyYb9NjodOA5V5TaflwdcQSAdR7UyK+z5JtsVSpsGd71IrVAWH7sGJLbs7qgIBqMzZEucu4OTsyYzYGDNkQtpcOPRaadVC1GrLZb832oDWbgxZoe41Rd+qyOaLHHaUeT7UmPN8w4/GqIU+1xhJoPxVwrTXiSK3PPZUYA47UxjxYM+W+1kSaB+tmEmAfrVrwdOvYJvJsy0GyizxYteJIbcHTDVtebNnx5Y4j3xy48vWBC6927Hi6acUjrSUPtNbszptxT+3CvsqdHdGgtl/AP/5MwdvXT4H/yrt3/8Lr17+Vmhg/APbxg+RDw4z47MePj2fg4xn4/+8MCPuVgOvvCA114eJFQ0Kv6JIQr0tujhmlt8yoLTOipdaMtjprOhrtaa21o+q2OYU5+mSlniE14RQpIqIvVowuCXFnSEw4S1KijlQIk5CgS0KiLvEJ4r6uFLknlGsJrlMNJJtHYZY+VQXGNJeZ011rxVCLNSPt1gy3WzHYZk13owUtNcIiYkTxTSNyMozITjlD8bUTdJadZaHLmIMJc57PWfKtWpTK2Emq9TfLTnyx5MyTOSe2ZfaMt1hRd8uc6xmmpCRZEC/yn+NsiY+2JSnOlZQELzJSLpGXE0dpSTZNwhrS3cDoSC+KqVHmZiZZnJthaUHB4vwk88pRZhXDTEz2MSzroH+wif7BRoaGmxkcamRgsB75SKsE1zMTfcwr5CzNTaCan2ZhQcn84gKzyjmmppVMTiqlpJD+/mM7SHNLOzV1tRJYiwQT0dSYdT2RtKuRJKVeIjL2PMERdlwOMycwTKjWhlyKMOJypLF0vBhmwJVYS3yDjPEKtMI78Bx+wUFEJFyjoX2cmYU7rGgfsrx6j/Xt+/QPT3I1t4CUa7kkZ2TT2jlAeVUTYWEJZF0rpKNdxsSEiq7eSVraR2nrmqB7YB7F4j6r28/Q7r5EsXgPxeIh4zMH0sgmdugZElXiC5TVDFNc0U996zSJGVWExRUQllCIg2ckmQVNzGkeohJ16Pe+4879v5WWFqXq8zs/YXv7Gza3vmZz+2s2dr6SFiE168/o7lWSnFJIekYRaWk3ycm+RX5BFQ0tMobHVhiQLbGsPSS3sAY3ryDJ0uDieQlT63NYO/rg4hGEjZMfti7e+AdFkJhxg6jETIIjk0jKuEl4TDrO7v60dgxSXd+GpZ0zzu5eWFjb4+0TgK9fIF7eFwi8HEFMfBqJadekScvKp6K+m86BeYZGhb/8K6mBcm75AUvqJ6xonqCcu4Ny7uA9XKsYHFqULDU1DQOSdaSsqkdStUtK27mWVY6wjiQk55GYfAP/C5H4+Ifi7ObPGV0zPj9lyF//55OcOmnK6VNmWFq6Skq1UKyFPzw8KlFKaxFXKNKv5UtlPj19k+ztPsPfLwwjI1tcXLywtXPGxd1H8l3fLKphULbAgGyOK1Fpkuc7MCiEwKAwwmMSScvOJ+tmCeUN7bT2jTAwMcPA+CT9Y6PEpCZj6WiCuf1J7NzP4nD+DI7nT+HsKQD7E5w9jxXrD1Dt4X8SMcIW8u/h2sfvNL7+p/G7cBafC2fwunBaGo+Ak5zz/z6uUgX6cUOji9dnuHh/HzefT/6ybCEfgOd/GXE+fMOf/SY4/t4PsHTsrj2u5/sDvP5nfvWLJxztdjAzEsVYjzNT3WYouvWkmnDthAU7s/ZSBJ9KLC2OWqAZspXKYCYaDCRgnmw0Z6nHBWW7HbJqI7pvn6an+BTjjaZsTXgxUW/IbJs5cx3mzHcKwLVic8yBvWkXKWFjdVj4oK0l8BXQrRm2YKlPJHPooerXZ6H3rDRrI4bsT1tJqvWG3AzN4HFU3mKnHkudhix3G6PpM5NmtdcMTa8pwmutaDmNiMfTDFmyPenE7owL25MibcSVrTFrVgdNOZh2YHfCFu2IKfvTx6q4Wlg7xo3ZkBtxMCUUaWN2ZWbsySxZ7TZE22PGeq8FG32W7I3YIbze6k59tL1GrA8acFdpxGO1GY81xtxf1uWp1ogv96x4uWvBsy0zHq+bcF8o1ivCEmLEQ2EXWTfiyZYZz7YtebRpwZMNa55u2vFsy55HWmuOVsy4rzbjnsqIvTkdjlaEZ9uc51uWPF4359G6OU+3rHiyZcP9NUs2ZvS4v+7APY09m7M2aOd8eLSfzd9/N8gv/3mD3/zbS96++QWICD6OFezjh86Hx8ufH//sQfXx5scz8PEM/G+egWPl+ue/+I7wcBcuXzYgJlqPjHR9bhdZ0lhlSVe9KYNtVgy12yDrcmKwzZGWaitKbuqTk36GVKll8RSxUaeJiTxNTPRpYuNOExd/hti4s8TF65CQqCPdT0zUIVUo28m6XE3WIyfdkPwsQ0pvGtNQbklPgx2ydjsme+2Z7rNhesCGyT5rhjst6Gkyp6nKiIpbhhRkG5GTdppbmSdoL9VF2WXO3qQtzxbs+XbVmR+tOvLtigPfqV34etmF53MOMQqXfAAAIABJREFU7I7aMd1mRdNtc/IyjElLNCUp0ZKUZBuSEuxISXAhLdGDzLSL3MyJoeTWVepri+hsq2Z4oIOp8REUk2PMzUyxNKdgaX4G1cIMS/NTzM7KmZ4eZHSsC/lop3SUydsYGWl9D9ftTI73oJweYm52hDmFHMXsONOKCSamxhmfHGdsfILhETk9vf20tXdS11BPeWUpt8sKyS/KJjs3hYysWFKvRpCYGkRkrCdBYXZcCrXg4hVDAkON3sO1KZfCTblwxYSAECv8gh0Ii73AhZCL+AVeISuvmrHpbTTrL6QovCnFJnNLW4xOLNI3Mo1scoH8W1Vcv3FbmojoFKKi0rl+vYSO7gn6B+doaZ+gvkkmxdB1Dy7S3qeke3CZ2uYJblcOce1GCwlplcSnVhAaXUBE3C0uhmTjdymdkKh83H0SsbAPxt0vGc/AdBKuVTM0sSnB9dGTv2Pv7o8k5frBo79nd/9HbGx9zd7+jyTf9fb+16xvv2J8elNqP7wclMyt240UFtRQXFRHQ30fQzINioU79A4tUt86QnBYEl5+V/ANuEJyei5e/mHYOPngfSGapIwicgoqKa5soqS6jeSr+Zz3C+FKZAoXLkdJqm/vwCjZOQV4+V4kOS2TzOxcEuKTcXRyw8XFQ1J9w8PjiY5LpbK2hd7BSUkt7+ybp29kjbXtL5lfecT0/F0W1A+ZWz5iYfk+G9uvpGzuuYU7KOf3WVo5ZHhMw6B8hb7BJQaGRQnOvNR22dY5QWVNL7fLWimpaCEj65bkyz6jb8V/+KtP+OyEAfp61nz+mSEWFi5ERKWScS2fots1XM3Kl3KsE1KyuHotj4Tka2i0e3z5xc9ISszCxsYVJ+dzmJhZ8/kpPbJybtHcPkTv0Aw1zb1cCksgODIZ3wuBXAy6QnxKBtcLSkhIv062qGFv6aS6tZOy+kY2Du4yuTDHlZgQbF2NcDhniIPrWexdTuB07gTO7j/A5fwPcPf8lPM+IiFEgPUJPPyP1WsPv5N4/vn4n8LD9yRe/qfxFAuLfifxCDjNOb+TuPp+Hxfv770H9hM4e36Cs5eAa2EL+Zu/jIVGgTUCeUSGg9A6/qe+aumS/TH4vJOg6O1xw+Lv30nbae/evuP1GxG59pbXvOX1O5Fl/DvevP01b9/8kndvfsnr3/4jv/ynI7581INqMpm54UCU/S5MdZgw123CQo8Ji73mLA1YoZY5sDhkg6LDhMkmYybqTZhqtGSo1JCeIn3Ga2yQV1owUiEUamPJArLUa8nOpAuTjWeYajzDoqg3H7JmfcSK3QkHHqu8eLBwnu0xWylfWmRMrw6aS2kb4raoHhfZ0+p+A2lpUTNowNqwkdS4KD4nMqiFci2SQtbE7S5dtH2GbA6bsNpvwELHaebaTzPbelpqf1wZNGd7ypndGXdm2ozYHHNjTebAslC65bZSmc3mhBU70zasyo1ZlRmwOSmKWkw5UFiwK2rVZaasDxix0qXL9pAFd8ftOZpyYL3XiOXWM6x2GrDVb8nuiBV3py04WjDnmdaKZ+smPF7T5/mmIS92THm+bcbjTWEDMeCBVp+HG/o83jTgyaYhz7ZNeblryfMdax4LBVpjxsNVcx4ISF/R57FYglw34sGaPo82jHmyZcqRsJlo9DlaMzqeVRPuqY051Jjzct+Fl3suHCyZsTljyLbSnnvqEO6uZvL4oJV/+YdD3r3+RxAFMyKaUWpufPO+YOj40Xe88igeb3+WIiIs2f9+/pffBf5vcsnHb/t4Bv6izoB4voilBmGzOv7BBVqL1+J/+vk3RMW4EB6pT3KKLvl5BlSXm9PVZMVwmxmTvTZM9Tsy2euErMOBzjpLygpE/vRJEmM/Iyb2tJQqEhZ1hsjY00TGniQ69pQE1AKsE0UTY6JQtE+TlqwjFcMIT7aoQS++aUr5LRMaK63pb3VkvMcR5ZA9i3JbFuUWLMgsmOwzQdZhSn+zKW01plQVm1B0/QxFmZ/SWHCWyRZLtsdceTDrxKtlZ77ROPGdxkGC7O/Uzrxacub+jCtLPQ50lVlRet2SnAxL0pItSEmxJDXVlrRUJ9JS3MjO8KcgL5qykgxqa27Q0lRCT2c98uFepsZkzE5NMK+YYWlujuUlsZi4xJxyhtkZGYrpIWYmB5ie7JNgekzexaisg1FZO6OjArDFcmQ34+OivbGPkbFehuU9DMvFsZfBoW66e1poaa2luqaE0rJ8im7lcONmBlezE0m+Gk18WhixCUFERPsSFuHOlXB7gsMsuRxqQkCQAYFXzAgKt8Un0JrUrDhKam5TUV9NcHgUiak5kre4uX2cto5punpmuVnYSEz8dSJiMklJL6DwdgMzc1paO2RczyuXFh3FYl1yRgGtnWPUN8sk+0d+sajzbuTajQaSr1aSW9hOVl4LSenVhEXfIjKuhNCoIgIuZ+PulYStc5g0531TsHeNxtE9Dp+L2QSF3yLlWiN9I+ts7n8lldYc3PuOu4c/4ej+f2V75zt2DkRKyI8RYC1aGoUdZFqxSXVNL2UV7ZRXdNDVOcHI8ALK2T3mFx4zNr5HWUU/SakFBIXE4uzqiZWNI+c8/bB19MDO0Y/I2BzGZ7al9JL6ljGuZpUTEZVN0JUUvP0icHENIFpE010vIioyAX+/S1y8EExwcDj+AZewd3DhWlYeVzNyyc4qIDe3hIbGPpqah2lqldM7uMDCyhGikn1qfpfBMQ1jii3m1Ucsah+i2XmBdv9LaalTs/WcpbVHzK0cSSU9s6ojxMws3mNWdQ/F0h0GR9U0d05R3ypHeJ4LS5s57xvKD06a8OlnBpz8TA+9s2ZSoklUbDpNbQMUlzWQfq2AqNhUktOySUpK52ZeETPTc6xqNunu6pf+X2d1DDhzVp8Tp3RxdPGQFGwLGxfMbVywc/bkvM9lPHz88LlwmZCIWPKKq8gtqiIhI4/03GKu5ZeQeDWbrqERdo4OuVlcgKWdKRbWutg5nMHO/lPcXD/jnOuneLh/ipfHCXx8T+PhewKvC8eWEK+A03j6HQO0gOhz0qLi57j7fI67uB9whnMXdHALOIur32mcfT7DyftTHL0+x9HzBI5ex3Dt6vUptk6f8cMfPvy/v/78GK7/GI723hV7DNR/8sMKl+wHvH4Lb9/w7o2I1nt9nGUsgfl7uH73a+Df4N3P+c2/fs0//PiALx4MsT53DcXgZeaHfJgfcJQilITdQzQqKtpNmG41ZaLZGFmDIbI6feQ1+kw2mDJaYyLB9HCZMQMlhoxUGDPTZCmVDIhGRpVoLByyYLrlNCsDpqzLrdkat2N3yoGNUSvuL57jocqDrXEbVgaM2RyzRisTyrgZayMWrMst2ZBbsj5iKvmrhY1D2EGEai0WEEVknqpHn5UefTQ9BlIEn7bXkM0hU9aHTFD3ifZDXRa7DVgZsEA9bMXdeS82xpy5M+vDdweJHM37s9gj/j1bpEKYfn20Y2aoRwxYlRuwM2PO9owotzFhd0LAtbFUUqPp0ZMytfdHLdmTC4+3iP07i7bHkM0+Czb6zdkaNebenBnPtNYSXD9c1eXhmg6P1w14smHEkw1jHm0Y8EiA9ZYeT7f0eLyhJ/25sI4INfrZppU03x668rePzvFqx5InWgOebRjydNuIlweWvDyw5vmeJY+3THkg1HCtCUdrJhxqxJjybMee57uOHKrNuLtowu6sGTtKR9YVfmypkvniUS+/+den8O4XvHv3W96+/YOUGnKce/1Geut2/Cg7fqQdJ4mI6vTj6D7xCD2uTf8A4h8J+y+K/z7+sP8Hz4CA69fw9g9/jLZ8K9x47+E6WoJrA9JS9SjKN6ax2oq+NjtGOsyZ6BUKsh3T/U7IOx3/CNfX0k8SH/cZUTEnCY06RVDEScKjTxEZc4ro+LPEJ+qS+N5znZx0luTEM1IUX/ZVA3KzRNSeOeW3zKkuM6WtzobhTkcJ4hdl9qjHbVCPi6IwM+ZGzJgesGC824rBdhtaaq2oKNDjdvYJ6vJ1GKkXr9XOHEw682TBhVcqJ75YduTLZSe+VDnzYsmN+0oPNEPnGGl0pbHEleIbTmRdtSUjw5b0qw5czXAlI+0c1zMvUHgzmrLSY7hubrxNZ1sNA71tyIf7mZDLUEyK1A8ly4sq1KplVAtzkoK9MDvO3LQc5cwIiqlBhBVkYrSLMXk7clkL8uFmRoYbGB6qZ2i4hf6hFgYGWxkabpdmYKCNru4GWlqrqKktkSIBb0p2kFTSroqUkDBik64QHXuJiCh/IiI8iIh0JSzCnkvBplwKscA7wBjvAAsiEwKZnJtidXuX6YUVqhu7qKjtpqikjdKqfjKyqqmsG+JmUQvp18q4UdgoxdFFxuRI6RvKhV3yixrIvllFbPINYpNvUlbTT8HtDjKyawmPKSA08iZxyQKibxIVX0RGdgNxyRXEJpaTltlITEIZfoEiDzsWl/PR2DmFYu8ajvP5WDx80wiNLiM4opTgiGLae9Ro31s+9u58y8Hd79jb/46d3W/Zu/PTY6/1zhcSXG/uvGBBdcDwyBKjYyt0dE4gl62wMLfH0tJ9ZmaOaGic4Vp2DQEXYvH0uoStrTN29s6YWdhxRtcccysPcvIaGZ/eZXxmj3ZR813SzbXrNdJS5sVLiXj7huPhGYSvdwixselkC0iNSMTLKwBn1/M4OLmTkZnL9exC4mIzpDKYxsYB6uoH6eieYmRMw8LKIZqtZ0zO7SCfXpcgW6k+ZH7tAerdF9Jodl9KgL22/Upa6FzWPmNO/RDlygMWVh+hWn/MvOY+U/N7DE+sMTC6Qr98iZ7hecpqeyT/+IlTppw5ZYypsT129h5cDomTklwS0/KIirtKfFIWmdn5REXG01DXhGpxmcEBGbU1jVy+dAVzCxvMzG2ws3fBx/8SNvYumFs5YmBijbG5LbZO5/G9cBGfgEtcCArnau4tcgorScu+RXFlM7ermrkSlUBbzwDanT0a2lrwD/TBwkoPK5uzOLvo4OJ8EnfXU7i7nMTLQwcfXz3OeZ9CguqAU3j6nsHL7yxeIlbP76QE1WLh0cVLRPZ9hpv/SdwDzh7Dtf8ZXPzEkqQA7JM4e53ASYLr7+Hq/Ql2Tp/zw68e/WXA9QcTx59w5d/D9Z+SHkRasVAf3/ErkApB3vL67Rtevz1Of3j37pfw7p/47b++4rtXCzzY6eTO6m3mhsOYGwxANeKFstcWZac5M61GTDcbMt1iylSzGUNV+nSXnWa4WvimTZBXG9BbfJLBMl0m6s0YrTFkodOW7fHz7E65oeozl8pUZtpOMdelw+a4DQezztxRunJH6SzF8B3MOknWjN1pe7YnbRH3N8etpXKZpT4jKQd7ddhEyqG+o7Djpdabr3cu8EjlLtk3Frt0JcAWEC1i96QIvl4TNgbM2BS+6hErSQlX9ZpKP49YpNyddmdN5sSr9XAeLgWi6rVmsUdUn1ux1GeIsvO05O9eGdJjZUiH7Skz9pUW7M2Yck9pwb1pK+5MWrEjM0PdrcvGoCGbg/po+86i7dNls1/YRQxZ6TjLukxPqi1/smqOSAh5sqHP0y0B1oY83RT3jY7helNPgusnm7o8Wj/LfY2I6DPg8boxj7VmPNCY8GrXjq/uOPBEa8yTNUMJrh9vGPJ834In22Z/hOv7WmMebYr7tjzdtuHRhhWPN615tGHDkdqcu0uW3F2y5lDjyL7KjTWlLxuLSfzsy2le//obePfL4yzsd7/nD29/fXzVQ1wzkYBAvImTamfeV6WLx9qveccv/2x++zEc+/8gqn38q//SzsB7uH73/4brn//3b4mJc5UKG1JS9MnPM6a63JruZjsGOyyQd1oj77ZlvM+J4Q4HmqstKM0XDYpnSIg/IanUYVGnCY06Q0T0WaLjdIgVjY5J+ojimaQkHWm5UWRci2g+0epYlGNKWYEl1SXmNFSa0NVohbzbAcWAA6oxe9an7VifsWZtxpKlUXNmhy2Z6rNipNOGtjpLqgp1JbiuvnGG3ioz5rocWBtx5M6UCw9mnXk0K7zWzjxWOvNg7hwHCrGL481kpy+ddb5UFJ0nL8eV7CxnMrNcuZZ5nsx0T3IyL5B/I5LbxWlUludQX1tIS2M5Xe0N9He3IxvsZ3J0DOX0DKr5BTSqZTSqJTSqBVYWlCwpp1mcHWdhVs7czBCz031MjXUwPtKEfLCWkYFqBvsq6O2poqermt7uGgb6Ghjoa6S3u56O9mpamiuprb3N7dt55OZmkHE1mZTUaBKSQoiLDyI65iKRkb5ERngSGXmOsDAnLgdbERxqj6evOZ6+NhSW5qDZ3EG5vMmkco3uQQWVdYNcy62jqKSHvMIOhuRaySJy5/6PePrqv/Hg8c/o6pmntX0G2egqNwuayStqITWznOSMUorLe7mW00BMwm2CQm9IEJ2V20xCShnR8bfIvtFK6tU6ouNLiUkoJSyqkItBmQRcSudicAZ2zkHYOF8mOrGY6MQykq+2EBpdQWR8Nc0dy6jXjwtkPsD17u5X7O1/+8dc6/Wtl4jWxq3dl6hWDhkd0zAxqWVqepPlpUOWFu4yNrZBfcMUmddq8bsQj59/JCWl9SQkpuHs6kFyWhZXIpLxE/Xu7Qr6h7X0D6/R2btMS8ccLR0K6hpk3LjZIBXKCNvJhYsxhIQkERGWQlhYEmERCYRExOF6zpfQiETCI1OIjEqjpKyZljYZPX0KeobmkU+ts6i5z9LaQ2YW95lQbktH5cohArAXNx4zL3zvW89Y3XnFuljU3H6FeuM5Ku0TxNfNLt+TjpPze4wpNhka19AvX6ZrUElH3ww9Q3PcLG6SlHYLCzecHP3xC4giJCKNpHRhyRHpHzlczbpFalouKUmZjMsmmBibZKBvWAJrdzdPIiJjuRgYTERkHKERsVhYO2Jp44yphT22Du6c877ApcshBF4O5cKlMClhJj41h5ik63T0j9PeJycx/ToDsnEGZeIqwDXCI0Lw8HTGxk4fF1djHBx1cDtnhIubIe7nTfDxs8Dngik+F41w9z6NT4A+Xn66EmB7+p+RANtVAuYf4OLzKa5+J3DzPy2Nq/8pXP1P4Or3OS6+J3HxFn7rv8HZ+z/h5vMD7F0++8uAa4HNx5r0n/1CEZQtXq9FBvH7D4HbAqulKmuxoMZ/5w2/4vW73/GHN7/j7bvf8e71L/n9r/6WX/z9IV89GedgtYydpVzU41GMt7kz0+XGfJ+j5KOb6zSVckwVrWZMN1sy0WDJUJURveUGyGqFYm0sgXVH/icMlZ9B0WrKUo8Va8N2HM57crTgIcH0+qiVBMjLA0asj1pwR+nE3TkXdqdFSoiNVCCzIRJJxizYmbKVwHp1RLQnivZGQ+m4PGAo1Y0fzjnyxYavBNdPVs6zNWrBSq8Bqm7ht9aXkkFWe0yl41qfWEK0Yn3Iik25LZp+CzSD1lJLpKrXSvpZV4ccWem3Zb7LlIVuE5Sdwtuti3rYkAOljdQAKRoj78zZcDBnzR2lBUfzVtyft+Fo1pZ70zZsjQgl24gtmS77Y4bcmTBhTy6WHg3Q9OqgGTjFHaUxT9dEFJ8Jz7eMeL5jxNPNP42wgTzdNuDFviECrh+sneZILQBbl/safQ6X9bm7pMeTdXOebVpwb1mH+xo9Xu1Z8MW+pWQJeb5jwZd37Xi5Z8WjdVMeak14vGHBk03L45F82zZSZvajVWeONHYcaSy4s2LKzqINmwt+HGlv8PdfL/L7f/sR794evzl7ze/+CNfHGvWHqvTf8JZf8faPUP2r92/oxPf97iNcf3hifjx+PAPSi7WwhLyHa/HsEK/fYqHxF98SE+tGaJgB8XG6ZF8zoqTIkqYaa7qazOhvtaS/zYbBDke6mu2pKTWhIFePjNTTxMefIib2DBExZ4mI1SM6zoD4REMSkwyluvTEBF2SE89KinVWui65mbrkZ+lRcsOYyiJz6spMaK02pK/ZnLFuGxT91qyM2bKusGFz1gqtwoLlcTPmZBZM91si77Sio96c2mJ9Sm+cpuqmLm1lZsiabFB0O6AZdmZrzIW9cVfuTJ6TZn/qPNsTPqyM+DPVfYHexovUlPpSlO9J3g0PsrM9ycr05mqaF9fSA8jJCqMgP5GS4kwqy29QX1NMW3MNPZ0tDPf3MCEX/usJluaUrC6rWFtZRru8zOrSEuqFOTQL06zMjaNSyliY6Wd2ooMpWQPjQ1XI+8sY6immv7OY7o5iutqK6WovoautlLbm2zQ3FNNYX0xNVQG3b+WQk5NGRkY8qcnhJCYEEhcTQGS4D+FXPAkLcSc0xJWQIEcuXrLDP8AWbz97wqMCGZANMK/eYU59wILmkJauaSrrR8kp6KCzf4XuQQ2Doxu0dM2h3njB/ad/z/Mv/oWZuUNKKobo6lNRXN7H1et1ZOU2kJXbRFnVsATQcUnlxCVVkJ3bRvrVGq5m1pOaVk1KahXpGbXEJ5QSGn6DoJAsAi+ncSUsi0tBqdg5BXK9oI6qxhHSrtVxo3CQ7JsD5OQP0di6wpL6FZr1L9jd/4b9g2+5s/8NW9s/ZHP7h1Isn2hs3Dv4iq2dV6g1D1lcusey8C8v3mVRLFKOb1JfP0p1rYyY2Ju4uF7C3smbnNxb0vKhvpEFxaX1VNf1klfQQlffCh29ahrbF2jqWKSla4mOvuNa9IqaEa7fbCI9s4L0zDJS0ouJir5ORJSIQyzien45zuf88Q+MkmLyklLyKK1op6NnCuXivuSbHp/dklTruZVDxG2ZiOCb3Uahuoti5R4KoWBrH7K4/ljymwugFp5speqQybldRqa1yGbWpe8dmVyToLqjX0lz1xR1zXIaWsekpdL2HgWFJa1cCUvnSpiwEFVw7UYtN241U1zZSWFJC7l5FcTFZZCbU0hrYzutTa309w0TEhyOq8t5gkMi8PG9iJ//Jcl/bWXtiIOzB+c8A6RxdvMmNDSCkNBIgkKiCBde/LgMwqJSuVFQSeHtGq7fKCYzW9SzZ3HpchD+/j74+nng4eWMT4Ab532cCA7z51KIH0Fh/gSF+uJ3wREffys8vI3wvWDEee+zuHue4rzvGc4LaPb8BJGFLUbYQESc34dx9/uMc/6f4eZzAhehcHt/Dxefv8bN9/vYuX3GD795/H+/cv0nTfoDUX8A6+MXaPGb6/2f/BGu3/BrCaz/8PaXvH73G+ky/+vf/5x/+/lXfPtyhaPNdg40xewtXWVFHsREmzMTrbbMdNig7LJkoduC+U4z5josmW21Ql5jxkCZEf1lxvRXmDJUYcxAqT5dRSfpvX2S8QZ9hLd6fdROUn93ph3YUzihlQsfsyVrcktWZWasyoS1wlYacfvY22zLmrBUyM3ZmLBGOyq+3pxVmWhQNGKpT58PcC0sIQKwRVLInRk7NuXmiNg8kSu92K7HUoeBFLm31KGPuteE9SFLqeBFM2CGpl8kf1ixOmTDUrc5y72WLHaLxBMLFG36KERedZ8hG+PmElS/2PDg630/vj7w55n2HPcW7Li3YHVcX75gzeGstQTY9+fsOJq14sG8Bc/VdjxT2XJn0gTtwFlWek6gHjjJ4YIJz9eteCa80Rv6PFoX1hA9Sb1+tmUswfaLXUNeHhjxbEufx9qzPNCc4b5ah/srutxd0uHOoo4E1t8dufDDAwHJxjzdNJF82V8c2PD1oQNf3bOX4Prxhin3V4UfWwD28XLjU6Fcr1tIsX6HK/YcaWy5L5JJ1gw5VJuwt2jP6oQvh2uF/PjVIr//1U8lRfoP7357/IaNN7zmD7zm97zmNxw/xn7NW+kqye949+737y99C2+peKv38ePjGfh4Bo7PgCBp8bwQ2zPvP/MeroXnOiLahaBgfSIizpKSrM+N62ZU3LakocqE9gZLOhps6Gi0o6HKmuJ8I65lnCUx4STR0SeJjD5NeNRZImOO4TouwYDERDEigu8sGak6ZF/VIf+6HsU39CnLN6CuxIymCjPahUDSaCjZTyZ7LJnpM0Mls2B1yhyt6DSYMUM9ac7iqBWzg9YSgPc0W9FYYUJloQHlwh9eYERziRndVRaMttih7HFkqd+VteHzrI94opV7sTbqy9LwBSZ6LtHfcpmm6kuU375IYX4Audf9uJbpR3qqD2nJ/mSkB5OdFc2NG8kUFV6lvDSX+hoBv7X0dR2r1wKwxXKjemmBtRWVBNda1RJa1QJalZLVxSnUc3KWZvqYn2xDMVrP1EgFo/23GO6+SV/7DTpbrtPWkEVLvZhsGmuyqKvKproim/LSaxQXZZB3I5nMqzGkJQeTFOdLXKQnEVfOceWyKyGXnAkKdCL4sjOXLjvj4WlFwMXzZGWnMzoxRWf/NOPKbdb3vqCjf5HrBW1k5jbT1LFA54CGwbEtZFM7DI5p6RleYWx6H8XCQ5ra52hsm6W5Y47b5YPS3CzqoqFFQX2zgqKSAa7ltJCYWkVYuEiwKCcxqVyC6uSUSgmwU9MriYjKw/+CaABMxt0jFHfvULLyysnOryEmqZj07FZu3pJRVbdA39A+Ks2XaDe+4uDgx9y792MO733H+sZz1jdfsLP3Jbv7x7O5/RKNiLRT3Ue1fB/N6hOmpnbp7V2iqWmClNTbhIVfJf1qEU7O3lKih5u7F6YWDlwKjuP6jWrqmyfp7FVT06ikoVVFY6eKxo4lmjtUtHQv0dg+J/1/a5omqG4YpbRygNybzWTl1pJ/u4Xs/Gq8LkRwOSyFmMRcisvbqG0coa1rirHpDboG5xmZ1KJYvotseoOhMY00wnMt4FqpPmJOqNrrj5kV8K3cZXh8nUH5KoNyDX0yFQOjywxPrjKm2JBGNrVG38gSbT0ztHZNSwubI+Pi69V09CqpaRihoWWMAbmGjv55mrtm6Jev0No9RUVtF4mJ10hJvkpm+jX6OntRzMwTFBSGsbEFNrZO6OgaYWBoJqWGREYl4OVzEf8LwVLk4HlPf0JCwggODiMsPE5KR0lIziIsMoXhCkaMAAAgAElEQVSrWUXS4uTNgjIuXY4g4EIwly+H4OXpibOLI6ERIdQ01dI93M/g+Ch9chljCgWTimkam2tISYng3HlzvHxNOe+lh7unDu4Csr1P4+LxuRTh5+z5KU7en+HsI7KyP8dZFMb4fS5lZLt6f/5ncP1XuPl9H3sJrv8CbCF/guv3VpC3745VD0m5/hNYfwBsoS7+/u3rYxQS+cX8mtev/5l/+NkDjvaGubveyPZSHuszcajlF5lotqG/QhdFmwWzHeISnyh3sZIU3vkOKxTNNsirLRgqN2e01hZZnQ395aYMV5gyWG7AUKUOM60mrI7YsTnhgEZmgXbMks0JOzQjFmhGrNCO2rI2asGqaDqcsGRVbsrSgD4amQmqQSPUI6bH3zNpw86MPVuTdtLXLw8ZS3F8azKROGIlxeYJwBYjmhOFai3KY1Z6jKQyl8UOfVQikq9Th9V+EzZllqwNmLApt2RTbiXlYGsGLFjqMmaxU2Rdm0tWEdEWqR4yY33UnHsLDjxcceaRxpkXm+ckuH665s6B0oqDWdEKaci9WUvuzFiwP2XO0Zw1e5NGPJw35wutA6/W7Lg3Y8im7Cza4bNsTejxaMWSZ2IpcVWfB6tCmT62fQhryMtdM17tm/J8V5+n2zq83BFeal0erZ7lobCGqPU4XNGVcrDvLulK8X1i0fHFjgWv9iz5+tCenzx245sjRx6sGXJ3WYd7K/ocqg040hhKcP1i1xYxQsV+oBVqtTV31ZbcWxFgLdRxAw5VZmxN26Oducyj3Wp+9YsHwH/n9dvf8EZahP0DbySwFkq2AO7fSvfFqqyUkf3h0om4fPKRrT8w1MfjxzPwXg3593AtrkgeK9fhkS5cDNQjKPgU0VFnSUk0JO+6MaVFhtRXWlFfZUtthS2lRRbkZOmTlqpDXOwpIqNOERZ5mrBIHSKj9SRbSEycjhS9J5YY01LPkpOlR+ENfcqLDKkrNaK50ljKsB5osWC41RS5WE7vNWemzxxFnzGLw8aox43RTBhJsasrE+YsyAR4WyPvsJSU6/oyY8oKDLl13YDCLANuXTekJNeAphJz+mptGW1xRtl1nsVeLxYHvFga8WNu8CJjnYH0twbRUX+FmrIQigsvk5cTSFbmRdJS/ElK8CcpKZCU1FAyrkaTnZ1AQV4GFaX51FWX0tpUR29nm6RgT46OSKUw6qV51lVLbCwvsaVeZFM9x7pqitUFGWplH6qZdhYm61HIy5kYLGSkO4eetgzaGpNprI6nvkpMIrUVSVSVJVJ+O4HiogSKChPIz4sj+1oE6SkXSUnwJD7yHJFX3AgLcuHKe7j297fjYqAL587Z4OfvRWZmJlU1TdQ2jyCf2UQ2vUVLj5LS2hHK6mT0jKxS1zZDRf0oM0uHDIytUtEgo6RqmJqmKboG1PQMrUrqdmnlCGVVMvJvddMzoGFh+RGjkztU1MiIiC7gSugNQq7kEhySI6nXMbHFEmjHJdziUlAGbudC8fCOxNElkNjE64TGpBEYlkx8WglZNzq4VTpJbaOKiZknqNRfoRWxdfs/4vDwJ9y78w3rIp5v/0vuHn4nqdYCrFe1T1heeYhG80Sa+fl7DA5qaGqa4vr1OslnLSLrYuOv4e7uR3rGdfz8LktZz+FRGeQVNNPcPkd7j4bmjlVaezdo6V2jrl1FdeM89a0LtHSv0NK9TEPrHHXNCqobpimtklNU1k9RWTfpuZWk5VSQdr2C3KImmjumGJCt0D2wQEffnNRgOCT80ROr9MqWGRpbZXR6k+mFfZTL9yQPtfBSr+68kGC7T75CS9esNCJlRFg/5NNryKZWGRw7vj2h3GRidpPxmeOZUu4wM7/H5OwOI+Nr0iytPmJj/yvmNY+YnL/LvOYBQ2NqWrtGuXmzjOqqesqKS2lpaJQ81y6uHnzy6SlMzaw5dVqPEyd1JLguKa3iwsVgAi4ESWp2UHA4oVfCCQ+LJikpg/SMXNIzbxIVk0Fico4E15nXbuLvH8z58/4EB4UTfDkEf/8Azvt4U9nUgPbOXXbuP2Ft/wH7D1/y9U/+gRevvmRgoI+QEH/Oe1rg7WuBt58557wNcffSxd1bB4dzJ6ScbEfPkzh7n8bZV/itz+LiewpX7xO4ep3mOIZPKNcf4PpTvvz2L0W5llSPY0VQWEGkS4rv4frD7y4JcKSEh3e8fQtvRErIG5H68K/8yy9e8vDeCJqFAu6tF3JXnc58vwfyWlMmG81QtJkz3WyAssNIskeI5AzhQ1a0WjJea85kgwOTjU6M1dkjr7dhoMIUefWxot2a9wkD5adQD9myPGiOdtSarUl71MPmrAxZMtWqh0paJDRne9qOzUkbFkWKR68+6mEz5nsMaCv8f5hpP4t21IbNCXsJyNfHrCXA3pqy5UDpKDU4ipr03SlbtkaFIm2MuscITbexZAMRWdbLPQbScqNoXtyQW0g+7XtKR+5M27EttTgaSrF8IppPlM0sdBtLWd1iiVEzYsL2lCX3VQ7cX7bn7oI1Ryo7nqy6IuD64Yorh/M2rA2fZrn3BPtTFuxOmLEp1+eOwpQnamu+3Xfjh6K6XGPF0YIZu9OG3J034YnWhudbNrzas+LLO1a82DGTovhEWoiwhzzb0OfZpg5PN87wfFOXF1v60uceas7yQH2WR1pDCaoPFk8j5v6qAU+3zCQbiFCrhWr9bNucg6Uz3FGdlSBbgLaA6wdrQhm34tW+AGxrnu5Yc7Rhzf1NGx6sWfBwVfi3TY6r2TX23FX7cH87jZ99N8G7tz/hrbj6IUqGxErjO+HdF4uOYjn2Db8TC7Mfrpx8gOv3rekfHpcfjx/PwMczIKQP8QQRT44/fQi4Fsr1lTAnfHzP4B9wkitXzhIdaSCVwtzMNaW02I7yEgdKix3Jv2lLWpoRCQn6RMfoSEp3eKQOYRG6hEacISLyWM2Ojz9NSvJpsq6dpbjQkOpSY1przelrsWS4w4KJPivmZPYsyGxYkFujktmwOGLF4rA5Kpkp6nETCbDVk2Ysyc1RDFgw2W1FX70pTZXGVBYbUZRrQK6oWE8VY0huhpHU4NhUaktPtSPjbZ4oun2Z6fZiusebnioHagus6G28QEddCPXloeRdD+Dm9RCuZQQRF+NDWKg7UVG+xMUHkpQcSkpqBJmZ8RTkXaO0OI/8G1ncLsxjsKeDCdkgyqkxludnWFfNs6VZZH9jmY0VBWuqcTZWRlHP9bKsbEM5Ucfk0G3kffkMd1+ntyODxppomusTqKmIoqIkjLLb4ZTdjqS0OIpbRZEU5IdTkB9BTvYVMtL9SU/2IiHmHDHh54kMPU9o8DmCLrtx6ZI7ARfc8PVzIz4hluLiUopuV9PeO017v5JblT3cLGmnpmWc5u5ZmroUNHRMUVTRI3l6N+58wf3nf4dm+xXl9XLq2qYZntiirWeB2uZJqhrGyC/uZFJxwJLmkaSuFpd0Ehl9k5i4W3h4JkhwLSwhAq4FaHv7JuDqHo6nd5Tkffb2iyQgMBobZ28uhMSTkllJ1o12issmKa9WIhs9Ykb5CO36l9y991M2N1+xJxYYt19y5+7X3Dv8jv2Dr9jYfM7s7AEr6kcsqu6ztv6c0fENGpsnSEkrxdc/DntHXxydvDA2tsbPP4irmTm4uXnjGxBKYFAi+YVttHYs0dW/SXvPJrWtK9LUt6tp7NJI09C5QlO3mtrWOWqaldS3LVDdpKCiforKhglK6obJK+smq6CZgrJuGtqmJLW4X6ZBNrmJUnXE4tpjZpbvSW9wFAt3WVh5wLL2qQTXKu0jVjafsnnnSxZWH0gpIn3DKtq6FTR3TB57tmc0DE8u0y9fZHRGy8zCDorF3ePjwj5zS3eYX7rDjHJHWp4UHm/V2mO2Dr5mcfUZC5pn7N3/qVRc09U/TVVVC02NbQz29lNcUEB5WTXnzvtIQP2DT07yX773KZ9/dgY9XWPc3bwwM7XG0cENZ6dznD/nw5XgMIIuXSEuPoWYuGSSUrOIik0jODSOnDyRblMvWU+CL0eREJdGQlwK0dHxuHl44XkhkMqWdhY276K984yNuy95+uXf8dV3/8Du/iFFRYX4Bbjh7mGF6zkznN2McPcyw8XLGGcvIxw99HD2MXw/BtLRyUsXJ6/jHG2ppMZbeLP/Gne/72Pn+gO++u4vSrn+oE3/6cVZ3BJQfey2Fn6+3/HmzW+Po9HevOG3v/45//zfnvL1qzkOd+t4sFfE0WYGK2N+jDWZMd1izly7UKktmWkzYK7LiOUBSzTDtiz12jLVZM5EgxUtuaeQ1Vghq7FkqNqUnts6jNYKAHdlrsOWmVbRqmjNUr85qgFT1sQL9oCoMbdlrkvE+ZmxM+OMdsyalWEztGM2LPQZsTRgxly3EUPVnzDVqoN6xIaVYWs0IzasjdqwPm6NqFU/XHTnwfJ59mYcWJdbHcf09Zmi7jFF0y1aGM1Y7hb15casDYt0EmMpWURYSB4uuSKqyjdGTND0G7As/Nkduiy26zLfoc9SjzHqQWNWR4zYmjTlaNGGewvW3FfZcF9lx32VPU9X3Xi07MIdhRVbY4ZsyAzZGTdnQ2aEdkSPA4UpL9cd+GbflR9uO/BYY8kjjRUvtpx5tePCj468+OkjT3729Dw/e+rON4cOEmi/2BEeahOebRjwdF2Hx9pTPNvQ4dWOIV/sirIZIym27+WOGc9F1J5al0O1ngTPD7VGCPvHo3UTXggle9eSR2L5UdhFRH72hgn3VoTqrS993YtdK57vWPJ024IH2+Y83D5ecHwmSmg2bXm2ZsGjVXOOtI7c2wjk1cNS/uWftLz9w0+P/devf8+716959/at9OZNLDe+kRYc3189Ee/4xLu6tx9tIf/zM/TjvY9n4P8Lro+V63/6p28ICXHEw/MMXl4nCAw8S2ioAQlxZlxNtyD3uj25OY5cv+7I1au2xMUbEx1jSGSUAWFhuoSEniXkyhmuhJ4mIvIE0dEnSEo6Q0bGGfJydKksMaG1zpyBNksmeq2ZHbZhedKB9VkntpTObCud2Zx1Rjtlj3rMGpXcnOVRU5bkJizKzVEOWUpgLW+zpqPShJrbhhTn6ZObaUBmmgmpicYkxBqQFKtHauxpirJMaC13ZKjxPDNdASh6A1gYusxEhy9tZY501/rQVRdCXckVcjL8yLkaTEZKEDHR4tL3ecIj/QiL8CM0zI+4uBDS0mLIyUqVALvwZjYVtwvo7WhmdLiXmfEhlucmWVuaQauaYUszy452jq3VGZaVg2hVIywpOpmbbGJmtJaRPuG3zqOnPZuWhhTqahKoroihpDiC0tuRFBdFcqsw4j1Yh5N/M5zcnCtkZQaSnuJLUrwvcTF+REcHEB8fTFp6NInJosQklNy8bOrrm6irbaW5dZDK+n6yC+tJyiwlp6iJurYxKhuGpUg42dQ6pTX9DIytsLL1hJ3Dr6XEitrWaerbFfSOrNLet0Rp9Qi5Be3kFgoLRzuZOTWkZJSQmFJEcuptUlIrSEgso7Nrid4+NY1NM+TeaCMzq474xGIio3NJu1pGeFQWLu6XcfG4TGxyHpm5DRTcHqSqXklDi4oh+T6K+Yesb37BwZ3v2Nx4yd39rzkSivX+DyWw3tn9gjXtsVqtWn7IiuYxCuUBre3T5OY1EB51HWe3y7ifv0hgYBhu7j5cDgqTlFcjIyvO6FgSEBjH7fJ+moQ6LVTrrg1qWpYprZulpEZBSa2CosoJacobZimtm6akeoqKegWVDbPSlNROUFg5QkHFEAXlg5RUy6iqH6eyfkx6M9LUoWB4fAOF6hDFyiGT8/vS4qhy6ZBF9UNU2sdotp9LcL2+/wWLaw+ZUO5Iyndnn5Ku/jn6RhYZmVQjm9JIx7EZLVNzW0zPb0vHmfldppXbTM5sILLKxe151V0060+kxJHNg2/Zv/8zqRlSs/GUrr4pCa5bmjtYUCopLb4lea5dXD35T//5E/7jX32f733vMwz0TdHXM+Gcu7cE1va2zlia22Jv58Kli5cJCQqTlh6Fkh0cGk3QlWguBUcRn3SN0rJGKY4wOiqN0CtxhIRES18bHBbFOV9/QuOTKGvqYkSxypz6LruHX7Kx95SdO08Zm1RSXVdFSno8ETHBkif7coQ/XhddcfOxxeuSCx6BjvgGu+J+wR4nH+v/wd5bP8eR5+m6f8L58dw4J3aH2mxxCUoMtpiZyUJLZpCMki1ZFlnMzIyFKpWYmWVot5umh3Z6ZnZnB5rs50am2zNzTtyNG7N7IXbDcnwjUyqpbKWzqp568/28L2e9LXD0MsfW2Qh7d31s3T/A2uX/wNH7h1id+dF/Nrj+60vUXzFb2PsOBPvHt/8Kr38PwhDjV//C7379KR9/OM/mShuL0/mszt7jYPUWS2NRDDfY0ltmjLzOGnmNJcNVxiIACxAswLCgQg9XmVObcUL0Whde+zG1mbriQGNLrh7tBQb0l0nFSvP2fF3aC04yWGnIULUB3SXH6XhyBHmDhMkuWwar9FE0mDI36Iimw4LBan3GO6wYbTBmtN6EzuJTVD/4B1oLjqHtsKevXGhjtGam7ywz/Xbfq9lWCD5uVZOEkWpdhspPMVKuy2iZPopyobTFlLE6U9SNEmZ6BN+3MbPd5jyd8BTbF8cadFHX66Kq00VZpYu84jSystNia6O8Rg9NkwFTHUYs9BuzNmrOyrAJazIzVoalYrb1yrAVC33mTLYZMtVuyHSHMVNtwpIw223M0qAJuxorXs6f4XDKks0xMw5n7Phsw4uPVz346ZYXX+x48MWOM59uOvBswZy9aaFd0ViM59sX1Oup0+xOnmRn/AQHUzo8mxUq0/XZn9LjcMaIw1kTticMRIAWIHpNGHRU67GkOMWGRo/9GROE6D6hmEbY35k0Yk2tIw5ECvtiZrbwPdMSNueM2Jw3Y3Pagp0Ja/amrNmbFDzZQoSfCfNqa5Ymw3n1tIivfj8H33wKX/8GvhOGFb/5/g3d/2pJei2msQsKt/A9QlqI8Kbv/cf7I/D+CLw9Au9EkHfHQwiH/4rffPmK0FAHnF1P4uxyFB+f0wQHGxEbY0Fysg2XLjiQmurA+RR7EpJsiI6VEh4pITzCkJBQXQKCThAQeIzg4GOEhx8hKuoDEhOPc/Xyae7d0iM/25jqIjPaqqUMtVii7rFhdtSBZZUjy6qzLCsdWVKcZW7EgYk+a1SdUmQdpgw2S+hvNKanVkprqTkNBeYUZRjy8JYeaVd0uZisS1K8hNhoI0KDTxEceJRzkce5mqxD+aMztBa70lftzWhjIN0VHjTk2VOWYUFF1lmKMj3JvObB+agzJMd6ERftS3iYJ34BTgQGu+LjdxZPbwfCI32JiwslJSmGa5eTuXIxkTs3L1NdVkhjbSkNlU++B+s+5idkTKj6ReV6WjOIRtHNUF8Dgz119HVV0dVWSqvQ2tjyhPLSu5QUpfEoK5WsB+e5c/scDzKTuHsnjsz7Sdy5dY4b1yO4cyuWW2kxXL4YRGpKAAkJ/iQnh5N++wp1DVWoxpV09LRTVFbE4NAIk5OLFBXVk5FZSsrVhwRFXsQzIIGYpNvklwr5yN1ilJuQXJFb3Ep10yjjswdMLjxHPfWU29lNFJQN0d63yKBimwc5bUQnZBJx7g7mNgG4ecWRdP4+V2/kcvlqDlevF3L3Xg2DQ2s8eNj0F+/1tRvFXL9ZTMqFbNJuFRMbdwtvv3gCwy4QEHqR4PAb3H3QzMDoLqVVQlnKOIqxPWbmXjA394KZqacszb9kefEls3NPmZk9FFVrlXqDiYkD0Q4iU6xR1zDKrbvF+AUmEx51RRw2DA2PJyHhggjVoWHRuLh6I5Xao6tvRXjkZe5mVJOR1UbW436ycod4XCzndlYHNzNaSMts5eqdBtIftP0Fsu9kdyKst9DdRfqDVtIetnA/t5OH+T3kFPaRU9BLVm4nD3JaufuwgUcF7ZTXjVLZKKOqUUZLxziTs89Qa3fFNJDJhRciYAtgLXiw2wWfduMoZVV9VNcN0tShoLlLJdpCBHtIS5dKXAJkC6urd5yB4Rn6BatIn5beAS3Do7NoJ7aYW3qbFz638gmT889Rjm9QUt7KkydV3LiRRua9O9xKu0HRkzJOnjTkv/23/84Pf3ico0d1OH3KACNDMxGsHeydcbB3wvGMCy5O7ri5uOPlKbxxCSEoLJL4pAt4+Ybg4R2Et184aelZPHjwhKtCwY1HCE7O/nj6CLcFExAWTti5eEJiE7n7qIiKhn7RR97aM0b30CQy9Ty9QzI6enpp7mintLqS6qY6cksLuHE/jYvpl7mVfZesohwu3LpKdEoc52+kkHglgbNeDpg76GHnfgpb9x/g5PMB1o4/4eUn/0mU63dpIe+g+i9bsURGUKz/CN/9M2+++hXf/ulTfvb5HLubXcxPFjM7nsXK9D12l26zqk1grMeL0UZb5I02yOuskNVYMCIMMNaZImuQMlgtYbjWjMFKC+oenKLiznEasgwovimoy6ZiRJ+sTrB7GFKb9UNx1WX/gLrsf6Qq83/Q8Pgfacr7obitz/kHmvN/xGCNHj1lp+kqOUln8UlkDaa0PzlBX4UBqmYbOot0ac49wUitOfXZRxmoFIYZLRipk9BfqctgtR6aNnOxKl3daMJg6WkGi3UYeqLL0BM9RooMkZcbM9Vlx7rCg/F2C4SymI8XwlgZtBezrtVCNJ5Qf16uh6JMF5lgVxGU+jpdsZRmQSx7sWBDIWV11JilIaE0xpiFfhOmuyRMtBmhadIT69C1zUIRjhHzPRasjdiwPCRlVS7lxcJZ9qYs2NJIeTrvwItFZ57OOfJs4SxP5205nLUQmxQFK8amRsLmmAE74wZiRN+BANJCxrXmOLvakyJg72hPsqU5LlpEDmYMRXuIYPdYHzdgZUxPLIpZVeuyKRTKTElE1VoA6XegLXxNWIIdRVgidE8bsTajz+aCCZtzUjanLTlcsOPlmgPPVizZWzRnY9aa5Ukn1uciebmbwT//fIA3f9qCNy/huy9EL/br13/i2+8Ei4gA2a95m4f9fYY6wvY9XL/DqPfb90dA0KmFx4n4ITxohP03X/Hb33xMePhZXF11cXU7hY+vIcEhUoTs64REZ5KTXMXtuXhHos+dITLGntBIS0IjpASFGOIfcBI/v2MEBR4lJOSICNjx8Se5ftmAjNsSCh6ZUFtiTle9JYpOe2aGz7CucWFvyoOdCRc2Nc6sqp1ZlDsyOWCPusuSkTYpPXUS2iqMaC4zoyZPStkDcx6lGXLnqh5XU/RIOKdLXIwZ0VFSgoIM8PE5SlyMLqlxJynLOkN3pTfDtb7IGwJpyXOg7J4pRcK/J01KxgUpl2MtCPWUEOxtR4CPE76+zrh52OPqYctZJ3OcXCzx83chMNCdiIgALqTGkX7jIlcuxnPv1mUyb13h0f0bDPc0MdTXyoR6GPlwF2p5H5OaUabGFYwpR1CMDtDd1UZrSwPt7c00NtVSUPiYx7lZZD64S0H+I7Ie3iM9/TJXLydxJ/0S9+9e5U56KrdunOdu+gVu37rAnXuXKCzOobm1kVGVio3dAz7/xa/58JOfsryxx+7BK+YX98l93MCdu6WUVHSLFoMHObXce1iJkCqRX9xG98AMbd1aqhtG6R1aQD2xh2bqkIm5V+SVDXP3URtdQ+usbH/JxRtlpF4tIf78Y3QM3HFwiiQs8qqoXMfE3SLrcTO371dz83YFkbH3CAi5gatnCt7+l/EPvoaXX6oYx+fkHktwxDV8AlM54xyLpW040ece0juwTmnlKDUNSgSFVaPdQqvZZmHuQybG9hgemGd2Zp+ZqX2mp/bRjG+jndgV00KqBR/5oxqCwlJw84nkYW4F9x4U4uLmg4eHr6i+CnYGezsXfvSjk5hKzxJz7gZXbzzh5u1asnL7yXkyyr2sTq7friP9fhO3s9q4cb9RhO3MvD4ycnu59bBdhO67j7rIeNxPRm4/DwsHySkeIadomEcF/Twu7KNAsI3kdXLvQQOZOU0UVQxQVNFHcWU/1fUy5KpNFJptEa7HpvZRT+0yqFgWk0GE/OrKukGKy7vERsamNqWYONLRO4HgrRaGJLsGJhgYnWFgeIqu3jFx2zOgobltlBHZFLOzmyzM77K28REbOz9lcu4pg7IlFOpV8gpqKC6uIedRDpn3b5P7OIucRwUcP67PsWN62Nu7oqtjLKrWEiMpxhIpluY2WFva4e7qhZ9PIA4OZ3FxccPL2x8vvyACQ6NwdPPGOyAMZ/cAYuMvcyMti3t384mISMHdM1QEb7+gEDx9ffENDiQ0OprUK2nkFFYjgHVDh5LukVmGVUt09qkYGNEyop6ma1CJQjuLdmGZ6tZ2imsbqOvooW1wFPX8KgPqCYbHJ9HML3Dv8SMcPOywdNEV1euzXkewdfqAjz75T+K5fgsvb3Hl3byYCDVvvuX1t3+A1//Cd1//ii9/tsfB5jCLs7lMjN9gcuwqa/N32F66zbL2PLI2T/pq7BistWak1pLeUiOGq82QN1jSV2FIf6UR/ZXG9JZJGKyyovOJGcVpH9CQpUfJrR8ibxCGFC1FL7Wm3QJ5kwlqIRu6SYKi2RhVqynqNjMGqnVQthgz3W/NZK8FU71WDNYY0lOux2C1MaMNUhpyjtJVbMBAlRntT/RpfHyS5rzTdBYZ0lNqQkv+CdoKj4lWkckuG6Z77JjtsUdea8RQiS4jJfrISo2QlxojKzZmuMhIjA5cHfXk5Xy0mLP9fDKYtWEXxupNGKs1Ee0j6goJqgoJygojEa4VtTpomvWY6TYS7R0LAwYsDuoz36/HfL8hc70SJjsM0bYaom0xYrxJqFc3QNNoxGyXFcuDNsz1GjPZo8PmmJQtjSlrKhPWVGasKIR9C7bGLcXacqFhcV1twIZQcz4mYVMteJ0NxEr03QkddrQn2BFg+nu4FiBbhO0JHXYn9VhVnWBFGG5U67Ks1mDAMt4AACAASURBVBXLYjYnjP6iWAtg/XbQUSoq2IKKLXz+dgDSRITrp0vmHK5bcLhlxf6aFbtLlhyu2PB83Y6na1Z8uGnHqz1Xnm64sjzlwNKEG7uryXz6YSG//nkbv/u1iq//vA98KSrUb6FBODffZl+/Va2FVASRIN5T1fsj8P4IiI+G/2u4/s2XnxAe5oSbmz7u7rr4+5sQFmbDuXOuxMV5kRDvS2ycF5HRboRHOxMR60xkzNvykpBQEwICdQnwP0Gg3zFCgo8TFnqM+HOnuXrRkPvpxuQ9MKGqQCijsUbTc5aFURe2tO48m/fl+YIPh7OebE24saR0ZmrQAXmHJQPNUlorDakp0KXysRFF9yU8vmnCvYv6XE/R4UKCLtHhukRHSomOsSEswpKAAF0S4oy4dF6f8uwz9Nf6oW4NZqIzkrHWUNQtwYzW+dFfGUDrk2AKbvlzKdqFxAhvYsL9iYwKIjDEG28/J1zcrHF1t8HD0wFPzzMEBXkRdy6cpPhIUpOiuJwSS9bda1QVP6K5poiaikIUw71oVaNMaVR0tjaRn5tLa3MblZV1VFU30tM7Qv+Agtr6DgqL6ykQ2vxKm6isbKW6qoWW5h76eoYpK6nkcfZjWhqakA0OihF/05NallYX2dzbY3XrgNXt52wdfsb2sy/48LPf8fKz37G99zkdnRM8ftRKc7MW1dgWU3NPaesap6JmkMraQQpLOqmuH6GmQc79h3XcuV9D78AykzOvGFIc0D64Rez5Qh7mDaDQfkxA2H1Kq9TczWzh+GkXjM38iIxOIzbuNn4BKdy8XUbanQpu3a/mXFIW7t4XsDsbi7l1GDZnYnB2T8I7QCiSicHVMxEPnws4uSZiIg3CzfOCmD5SWNJLfnE7o6oVxrWbzM4cMDG+R2vDGPU1I8xOv4XrmekDUb0e02zR0qqiq2eCotI2fAPjiE64QmzyVVw8AkS4dnfzEeFaUGHt7JyRSh1ITkkn+3EtGVn1pN2t4+a9Fq7cauRKWi1p9xrIzu8lt2SYB3m9PMjrI6twUFSrBTVbULYf5PeLFpInVeMUVGrILVGSXThCRlY3dzNauJvRxM3b1dy+X0fekx6a2rU0tY+LHuyWtnGq60cRvNfa2WcIg4fKiR2EmD6hfVGI6mtsU4qWkIZmGUIKiFCF3tY9jgDYwra1W01bl4pOwS7SKaetS0Z9cz8tHcOsrh7y6uXPmJvZpLtLQd/gFKOKZTp7J6iu6yMzq5jMrFxy8x5TUlLAzRtXuHDhKra2zpw4YYCFhQPW1mdF1VpPxwhhSQxN0dMxxNzMijN2jri4uuPk7Iqrpw9Obp5iW6OdoxsevsG4egbh5RtBbNxlMjOLuHojC5+AWBycPfHw8SUgNICYcxEkJMYRFhFF6uV0ymq6qGoZRrN4iGJmF5lmVbS8DKsWGVEv0D2spV8xzbBmgdr2ISqa+6lsHWJgbInx5QNUs5vMbR7Sr9SSeDUVKxcJtu7HcPY7iZ3LcV59svv/RxTfW63v337FeXf7OzgRinKFhjwhl+HtSIywFVDmzZtveCMMnP35Z/zT56vsLHYzPvIQlSyGcVU40+OxrM2msqRNZKTFk6ZCKZ2llvRX29BbbkbHEz36K4wZqDKlt8KE5oLTVD38gLYiA7rLzKl5qEPBjR/SkK1Db6lErAmf7LJirE3CeKcJylZDNJ0mqNuNGe80ZbxTykS3BUqherzTBG23KbODliyN2qPttkHdbkNPhT4thSfoqTBiqM6cjhJDqh78hMa80zTl6TBYY0XHEyN6ygwYrjVitv8smjYr1M3mrI64iVnVw2UGKCtMGK+xZLzaEnmJMX35unQXChXptvz2MI1tuT/T7Q70F+kyUmqIrNwQZYUxmiopmipzNNVmjNVLxCKa6U5jZroMmOnRY65Pj8VBA9ZkJqyMmDLXI2Gux5QZ4fdpkTDeJET/GYnAPtEiZbbTAuHnVU3HmO45LQL2xpgZS3LBlmHGilzwMgvReeasjRmxrBByq/XZVEnYVBmypTZkR6PPrhDNpznOpuIn7I4d42BSh/0JXbY1p9jW6LA1rsuK4pTooV4bM2BVrc/WhAmbWgmbGgO2v4fsZ/PmPJ+XsqM1YEfwX4s+bAOxkEYYoPx4y47DVSn7a2bsr5nydNOS55vWHK5a8OGWHZ8eOPPLj3z49MCFjTkT1mZNWJ21Z2PRn4PtFF4+y+EXX/Ty1Z/3gN+KZ6Rwpgoe7LeDtt93oX9/gv/t2fzujP63z/33t7w/Av9Vj4D4KHn7y4kPhO9tIYJyHeaEh4cR3t4SgoMtiYo6S0K8NwkJASQmBROfEEB0rDeRMR5Ex3sSm+BBVLQ9oWFSgoMNCAw8TYDfcQIDTxAUdJyYqNNcPG/ErWsSsu9IKH9sSnetDdo+ZxZlruxoPXm5GMCrlQCezXuzPenOstKFqYEzyDus6W+0pLHYkJIsXQoyDMi6acS9S8bcSNbnUqIuiTG6hPifJCjAkLAwK0LDrQgOkZCUICX73hnaKvwZbQpiqieChf445vtime2LQtsRzFhrGAM1kVQLA41JXpyP8iU61J/w8CB8Azzw8nPGy0ewyVjjcFaKo5Mlvn6uRIQHEB7iR7SgYp+PJS/7NvVVhRTk3KWuqhSVbFiM5uvv6SEvJ5cb19K4eTODmzcfUlXdhWZig7HxTUZkywyOrlLboKKuQUVLm4bOjnGaGmXMTu8xPbFJb5cC+ZCWrZUDXux/zN7Oc3YPX7J98IrZ5X2Wtz7m4OVv2Xn+a5a3P2Np/VOm51/Q3TNPd+ciS4tf8OzF71lcfkVTi5q2jgkqqobIymkiv6CTouI+bqZVEBF5l1u3a8gr6KO5cxnl1Ofcyermxr022vt3iE8toW/0kMq6SYylIdg6RJP9qJWU1Ed4+iSTcjlXrD2/lVGDV8AlpDYhWNiFoyfxwdDUDxPLIByc43H2TMbFIxkPn4u4uJ3HyjYSS9tI7mTU8SBHsFE0ohhbYWZuH4VihaqKQeqqFfT1zjI395Tp6X0mJ/dEz7Vw/G7fLeVRbj2J528TFpWKi2cIbt7Bog3B1dULM1NLfvyjYyIsOti74eTky6PcKrJy6rhwtYAraZWkZbRy4UYtl25UcTuzWYTr7II+Hub2kJ3fx6OiIVG5flgwQF6ZgrzSt+tJpYb8cjU5RXJyi2SiAn7rXhPX0qq4dK2UtLvV5Bf30d2/wKB8TSyGGRxZpa5JSffAHCOqDYaV6+ISlGshQUSw6QhA3diqoKVdRUuHWlSuG1qV1LfI365WOXXNIzS2jFLb0EdDyyDV9V3UNfWyunbAwe6HlJc2EBt7icjoS1xPe8yj3BruZBSSkVVIZU0Dly5f5Nr1C5w7F423VyBubv4Y6Juhq2vCyZMGoufaSN8U3VOG6J42RF9XgoXUGjNjC1G1djjjiJOLcAXDFZ+AYDx9gwgIjSYwNA43z1CCQhJJv51PbmE9F69n4uUXhqunF0GhASQkxpCYFEtUdBSRsQlcuplJaX0vXfI55DM7aOcO0czuMzq2jnbhAMXEJt2C1WXpENX8Hh2js7QMTNHYP4V89gDl3AGD46vMrD+nuq0Dz1BXbN1P4eqvg73LcT7+9O+Ga+Gy3v++/p4XA0G9ELBYCMx783bw8N3dvXvC/V8QWrjxO17/JQrtDV+/ecOfv/uOb958x3ev/wjf/oIvP59md76IRfkV5mWxTA77MCXzZUEdgnbQh55aG9pKpXSUmNNbaUtLoTFtRcY05enRVWpKZ4kZTflGVD88RXXWKQrSfkDBzX+g9uFJmnN16Hqij6rJgpkeW6a7zRnrMELWqouyQx9trzFjHQZoOgwZazdgpl/KdJ8A2aZMdgvAbYy22wRtl1QcUJQ3GTA3aMf8sAPqTgtU7VZoe+yRNUrpKtET1fHGR0dRtVgy1i5lstuO8XYbprsdxUbFuW5XBkskDJcYMd1iy0K7HUNPTtKXf5z+In0Gio2Y7XBmqvkMI6UmDBToi6sv7zQDBToMFegy8kQPVaUEdb0eM13GLA5IWR4yY67XkPleQ1aGTNiUW7IxaslSrxmL3abMdwoV7MZoWqSMN0rRNlowIawGc8brjBmv12O2y4hnU2d5MXeGVaUR62ojdseFZkYTNsYMWVboiGUwy3Jd1hX6bAiQrdRld0yPw3E9DsZOsSU/ysG4HodCC6Nan221IesKA5ZlBiyNGoiWk/1pa7bGTdkWWh8npSzJdJgfPM6WxoCnM6YcTErYHddlS32aLfUp1oTSGeUpEbafC7YPAdqFYcl5CS/XLfl425YXaxZ8vGPHF08d+fkzRz4/sOejXQsOVyU8X7FkZ9qavQV3PtpJ5tn2fb541cGf/7DP69e/4zshNUSIiBQvfH/DV9/+ke/efMc3r7/jm795U/guWUQUtcXzXniDKLx5FD55//H+CPzXPQJvz/N38wrCOS+8BvyJf/ryI4JDHHD3MsTb5y1cx8Y4kZjoTWpKCBcuhJGUHEx8YgDnEvyIifPiXLwnMbFOhEdYERhkiK/fSXz9TuATeBL/YGHIUYjq0+NCsh6Z6SaUPDKjt/EsEwMeLCu92J/y4cW8Ly+X/Dic9mJX68Ga0lWci1G22tNdaUn1Y1Me3tTh3lVD0i6ZcDnZlAsJppw/Z0J8hISIAAOCfA0J8jMlOEhK6nk37qZ5U5kfwmBDNFNdMSz1x7AxmsS6PIE1WRRzAwHM9Aehag+jtTiMx+nB3L0aQ2xEAMEhfvgEeuHu54iHrx0ePvY4u1lxxsmCkFBfIiKCSEiIISU5nmtXL1KYn8PjR5nkPc5icGCAmZlZhoaG6ezopaO9j9zcUq5fe0DO4xrmF14wO/dCHNZTq/fo6V+hvEZJebWC2kYVJaW9ZGRW09wkRyGUogzPUV/dh1a5yvLcIfNzB6xvfszK5idMLz5jYf0V8vENxqZ3mVp8xvTic6bmhQKWl6yu/pSd7X/iw4/+laW1z8X7b+mYEnOdK2pVPMrtITOrg+tp1aSl1xIaepfs7C5kqqeMz39GWb2WjLwe6jrnuX6/GfnEKxo6FjjjloSDcwI1dSpu3iwjLuEh19MFMG3kxt1qbJ1jkFj6omfqwREdB35ywo5jOmeRmPnh5JaIvWMsNmejsHIIx9I+BEe3WG5nlHP7Xgl1jSMMyxZpbFFQUtbLk6I+BgbXmJh+xvT8c4R0DUHtFaA0O7eBiNib+AUl4+oRzsXLQiRgrKjEXrlyHXdXD06e0OWHPziCnq4JZiYOnD0TQHZOPUkp2QSE3iTufD5pmW1cvtVI6vVqbtxr+YvvOj2zlcycLh4/Gaa4Uk1ZzQTltVOUVk1QUj5BcYWWR/kjZGT3iXCdVyzj7sM2Lt+o5PLNcm5l1FLdNMaQkGYy9wzVxB7dA/PUt6iobVLQ1i3YO4TklQ1k6nWGFSt0DUyJMC2o101tCprb5LR0yGlqlVPbOEJtk4yGVjV1LUpxv7ZphKq6AUorOqip62ZufpvRES2BgdFITO2QWjhhd8abgOBY0u9kc+X6bfKelHDp6lVSLqQQFh4hQvXRD/Q4fdKY06clHD2ig76eCYb6ZujrmWJgYIqZqbWYFmIssSA8NIrQkEicnFxwdnHDzd0LewcnjEwscPMMxi/wHJlZFQwMzVJTP8CFS3cJDo7F2dkDJydnvLw88PXzISg4mKCwCKITUkjLyCW7qIba9hHGZvcZn3/K4NgarQNT1HePcb+wkfp+LcqFQ9rli9T0jNOuWEK1/CGLz37NzM7PWTn8LbObH/KgKJezPsY4+57Cwe0orz7Z+HuV63fqwzsi/nuhQMAP4Un1/w6uhcvqbzPNXr/+ltdi/Nk3fPXNH/jzt3/gG/7E19/9jq///Bm/+HSCzdknzMmSme73ZbxTgFZ7lJ1nUHacob/OktZiCe3FJnSWmtNVZkFjrhHlGcdpyjOiq8Scngpr2kvMqcg8QfGdI5TeO0JPuRRFkz2jdZaM1pqgaTUXwXqqy0wEZkW7AaMtOmi6JUx0CxnJJkz3GjPXL2Vl1Jb5QSsmOoWcawnjHWZinJ5QIKNs1me235IVxRkmhYbDAVuWFS5MdNky0WErDlN2FZ0Whx7nRx3Z1vixqfZnXxvBhjyI0SoLlDXWKKstGCrRQ1Gpz3DxcUZLdegr1KEnTwdllQVj1VaMFhsjKzFlUBjAzNOlP1+H/tyTDBWcRlmhL/qmF/vNme8zY77PlPleE6baDdC26DDVrs9ClwmLXWbMC+2RrcZMtJiiaTFnvMkCTb05mhopasEfXm7IWLUh8x1mfDjtwqslVzbGjEULyO73nupNwcohF/Kqha0uG0oDNlS6bCp12FXp8lQA6rHT7KlP8WzCgKdaYxGst1XGrMtNWBw2Yn7IgHW5KbvjFmyPmbA/LuXptBUrcn0Wh0+xqdLjYMKYQ60Ru2oddlSn2VafZkN5WoTrTY0ee9MSMW97f0bwYgsNj1KeL0l5umjG82Upn2zb8NN9Oz7bs+bVthnPVox4sWjM8xnBXmLF82VPnq/H8eHuQ37+cS9/+Jdd3rz+LW9e/5lvxVz1r4SkdRGYBZgWzmJhzFEYcfyLWeR7sBbk7vdw/V8XKN//Zu+OgHBZ523OtRBnKQg0b4TBYP4oRvEFhtrj5mmAt6+E0FAr4mKdSUzwJOW8P5cuBnMhNZjEZH/iEn2IjvMg+pwrUdFnCAk1x89PFy/v43j5HMPD/ySe/sfxDThGWIQA2CdJv2pEYZY5nXXOqHs9mZd5sTXhw8GMH8/m/Nmb8GZ7zIvlUTeme5xRNDvSVmxFaaYZ968Ycj7mBPFRuiTEmHIu2ozkc9ZEBkgI9TEg2FtCaIA5SfHupF0LJicjksbSBJRtySwOJLI5Es/WaCJb8nh2VFGsywNZkQUx1RvOYG0UtblxPHl4gfNxIQQEuOMtqNb+Z/HwscbN0xpnVysczlrg7etOYLA/qamppKenk52dTVNTE+3tbYzK5QyPyGlqbic3r4j8glJqa9spq2jmRloOVdV94pCeWr0rFqTI5DvU1GuoadQyKNuib2iVhznNXLrymPsZ5TQ3yVArVuloUaJRrrO7+VPW1z5hffNzhKryyfmnNHWqxeFEwU6gntoRvzaz+IKllVesrn0m5kSvbnzOiGKD8upRGlqnqG4YF0tTCkvkpF4pJzjsPrduN5GZ2cG9+62k362nsHyYAfkO1W1TlDaM8aB4gLGFz8mrkOHkfRlnz1Qio++Tfqua8Mh7xCbkEBX/iLySAXxDrnLSyBlTO39+csqaHx6z5Ohpe4xMfbF1iOKM0znMrAMxs/FH39QVB+cw7mSW8PBRFfmFjVQLMXTlXbS2jSNTbKMY20elFarAt8VkDbl2m/L6EeJSMvAOTMYnKImLVzKJS7hCcFAkEWHRRIZHiYN3glfYXGqDmak9UqkTScl3xeHLmLgHBEfcJeVKORm5faQ/6OByeqOoYN+43yLaQO5ktYnKdWG5jJIqJWU141TUTlJcrqGobJzi8nFyCkbIzh8kv0RGbtGQ6NdOvVbMhesl3Mqsp6pRjXJyn5GxTcrqhnmU30JxRR9ChnVV/bCYDCL6oTWboi9asH28U6hrGodpahmhs1tFR/eYaBcRFGyhZKatZ4aaJoU4+FhS1kFZRTvNrUNoxpeormvH1t4NXX0p+obmGBpbYm3nREBQONdu3ibrcT4BIeH4+AeKVecOdq5ERyQRHZGMuZkDx4/piYBtaCAV/dfGxlbY2rrg7u6Pl1cw925lknk/C3/fANF/LZVacPKkLgaGppxx8iEgOEGMBdzZ+wV19QOEhyfj6R6Er08ILs6enDnjiJeXF95+/gSHRxEVl8S581c4f/UO5fVdyLTryKd3aB+aoWVwio7RObLL22kcnES+cECfdpPGkVlaFYv0T+7QM7HL9P6XrD3/E+svfot8epaQeC/cg4xw9DrJR5+u/b1w/e7J8t+7FeBaUK5FU8fby+jC1UFRtX4H7sKT7/e3/83ldgFTXr/5Pa/5J/7w5+d89lMtezvNzE88YGwgAU1vEOoOF4YbLOivNaW/xoyOUkOaCnRpLTKiq0xKT5klbYWmNOdJyLv2D5Tc/oCeMgsRvMszjlKeeZTmAn3qHp1A3e7ImiKQxSEPcVBwosMSrdCk2CYRbSGjjQYM1+sy1WvJhtKFfa0HW0ondlVu7I95sqV0Y3nQkfleBybbrZjtsmamS7gPU6Z7LFlTODE7YMt4p7mYCjJaL2Gqyx5Fg9DQaMuKwpO1cV+mBpwY6zjDVK87Ex1uKOsdGG8+y3y3GyPlEuRVwjCjjgjX/U906cw5xVCxRFSth54YiXA9UiRh+IkhQ0/0GSrQQVasz3itKfNd1qwO2zPbLWWqw0RMFplqN2KixQB1w2k09bpMNhmirTdgrFYPVZ2hGN0nrzFEVWPMWLUJY1XGKCsE24kumgY9NmRW7E87sDZmItpAtjV6bGv02VDpsKbQYVVUr0+zodJjU4BrxWl2FKc4GNMR4XpffVpUsfcFq4fKgJ0xAbLNWB41YqZfR/SDb6pM2NGY8nTSgg/nbTicsWJ/UsrOuORv4FqXfY0+e+PCfbwF+XWVPhtCc6Pw9WkT9qdN2BZq0ieEWnYTtiYNOVww48M1Cz7aMOfVprAE+JbwdM6QnWl9dufNebnty8vd8xxu3OPlYRO//dUS3371M968/j1v3giDjn8SYUKwMgkI8Ra334K28Aj4a2Tfd9/D9b/38fT+594fgf8MR+Dfgus/8evfvCIgxA4Xdz28vA0JDbUgPsaR+DhXkpM9uXhRgMoAks77EZfkTdQ5NyJiHAmNFBrvTPDx08HT+zge3kdw8zmGq88R3L1/QkDQESLCjnHxvB4PbplSXeRAT4MLym53pkY8WVJ6s6b2ZUXuw5LMi4leVxStzgzWOdFQYEvebVPSUvVJjtYhMvgkkSEGxEdbEBFsip+HLgFeRgT7mhMT5sjVS2Fiskb+o3haq1MY677A6uh59hSJHCrPs69M5FAdy74ynH11LGsjCUx0pNJVkkJt7lXuXYklJSGIqEhPIiLcCAw4g6+P4Le2x8lJ8F67EhMTzePcfLp7BtBop1haXmNuYZHVjS16+odJPH8ZT59gAoJjCI88T3ziDe5nljA0usD84isGhlaQK3epa9SKCRlVDePIx54yu/Q5TW0TXLlWwNVruTQ1y1laeCGumck9nu7/koX55wwOz9PRo6W8pp+LNx5TUNbBkHKZ0bE11JM7TMweMjv/nLn5F2JO9NTMM1ratZRVjVLbpKWpY47CMhmFZQrRynD5RjW37rVQWCzD0+cauoa+BEfeYVTzlM7hTR6XjfKweJi67hVKGifxC7+Pd1A6/sFCK2Me51MLSbvTQPz5fLoHVsnIacHQ3IfTEheO6Njxk5M2HNc9i77EC31DLyxtwpCY+2Io9UTP2Blr+wACgpM4n3qHO/cKqW8cpLNrjP7BWYQkkBHlppir3dylobJhmJKqfm7cKSU+5QEXrj0mO6+eopJmomMu4OcTiq93IPa2Z7C3O4OToxtenv6EhsQTEZ7KlauPiUt4QGxCNpHnsrlwrYoHuYOkZbSTer2GS2l14tDiw7w+cosHySsWYvd6ycrvpLhCTlW9luJyBYWlMoorVBSWCS2OAnhrKK5UkF3Qy73sFq7fqSY9o5bHxT3ItXt0DS2KZT0CXOcXd1BQ0kHuk1axdEYYKhUU7I7eib/UmAtRfMLgaV3jIB1dKjFqTyiNEYpiBuWr9I0sUdsoo7K6n6qaHpqbB9CMzdPbM0pY2DmOHtXlyBEdfvzjkxw/oY+RRMqJk3r4+YeQ+eARMbEJhEfEiNnfxU9qkI1M0tE2jLdnGD/4hxP88B9PYGhohZmZA5aWTtjbe+DlFYKbWwDpN+5QXlqNp4cPenoGmJiYYWwiRWi/dPcMwsM7koKiZppaFeJ5Hx2dSlBQDH5+oXh7BeDj7U9oWASh4REEBIfhHxJBcFQCITHnySmqZWhsibbBCaraZLQNTTKoWUMxt4dsdhf5/AGjcwd0KFdpHJpjZPYp7epN5EufMrb0M7Qrn6Jd3iYqJRzXACkO7jq8+mzn/2u4/usLwVuUFi6Iv11/3RO+8teYMzE6+FuhwONPfPfdz/jyy3l2d2uY1N5kXJnMuCyaiZFQtIPeyNoc6Ksxo71EX/QyN+ULPmZdOkqM6So2o6fUgvZCE1rzJDTm6FOdcUIcVCy584/U5ByhPu84DXknaC/WY7LXhaVRT1blnsz1OzDVY4VWUKLbjFC1GDEsFLA0mrDQf5an2kBeTAay2ufAQqcde3JvDpS+zLbaMdNmz/qgB4udDix1O7DU68BMlzUTHUIuthHqVjPx/vuE+vEGE0ZqjZjrc2RZ6c3KeCADjZY0FOjQViRhrN2Vw8lEthQRLPZ5M1BqhKxKwlidCeNC0kmxPt25pxgQILpYQl+BPv0FBvTl6jJQoMdgoR5DhbooyoyYqJcy3WbNVLsF6gah7VEfYbhxokXCZKsxihodFJWnUFXroajQRVkpwLURiloD5FX6qKqNUFUaIS8zQFFhwGi5DrLqk0x1C9XjNqxozFnTmLA7IREHFoVUkG2NMMiox6ZaT4Ttt3AtWEGOs6c6xYH6FLsqYZ1mR6XDllKPbXHo0ZQ1hYTZAR0WBnVE1fpwyoLDSalYq76rlYoNkFtqI/bGJTybNOVg3JBDrTFPhf0JM7EkZl311qqypzVlV2vCtkbCxpgR21pjMclkU2PE1riEnSkJhwumvNqw4eeHjvx09wzPlkzZnDzNplByIwxFrrixsxDK9uIVPtyt4He/muT1Nx8Bv+T1d78DvhbtTF9/9zVfv3k7L/DNOwuIUAP9Wki5eQ/Xf31GeL/3X/cI/C1cC5dthLeYwtvOP/GlANdBtji5nMTdXYfAABOiw22IjrIjLs6RxCRX4hNciI13ISbOhchY/0WexAAAIABJREFUR0Kj7AgMNccnwBAvn1N4eB3D3esILp5HcPH4AFePH+Pje4SggKPExepw/aIRjzOsqHriQEetC0Pt7qj6vBkf8GVcuNrZ78toqzt9da60lbtQmePAozRLricZkRorIdz/NH4exwnxlxDoKyHQx5ggHylRwWdJSQjk+pUY7t6KI/9RIi1VKai7U1iVJXOgSuBDVTIfqRJ5OXaOF6poPhpPZmswGU19IgOlqfSV36XwThJpKcFcvxDAnevRJMf6ExniQZC/G/5+nsTGxlJaWsnM7DIb28/Y2X/J/tNXzC6sIx+bpLK2hcvX73E9/SHnL9zC0SUYn8B4Hj6uY0i2wrBcSMUYobF1isZWYXhtntbuVQZku4xNfohK+5T6ZjUl5T30Dkyjndhhfe0Va6sv+fTjf0E2ukD6nSdcu5nHlZt5nEu6Q12rHJlmnXnh+3a+YOfwVxw8/TU7e79kZe0T0SLS2T1Ddb2KkkoZ7T1LNHcu0ta/Qc/ILu19G1TVT9I3vEtSahHmNlE4e6RQ1zpD59AWd3N6uJXTQ1nLHK1DOzwsGhWVXmEQMOlCCVHncoiOyyUuKY+6lknySwewcYzEyMKbD07bckznDDpGbqJyraPvjoV1KMZSX3QlLuibuCC19EDf0I4zjn6kXrxDYVE9DU0DtHbIaetU0zMwQ1l1P3cfVvGooIXiqgHyS7opKO2hqEJoRFTS0DhM5oNirly6TVzMedxdvEWwdnP1xs3VFy+vcFJT73Pp8mPiEx+RfOEJcUmFpF6pJuPRAGkZnVxJb+DmvWbS7zeTntHI/UetPMhtJyOnGcFLnlfcQ0WdANODYi18ccUoReWjlFQpKKtWUVwpALfwueDB7iM7v4OC0n4G5BvUtWjEWL6Ckk7yitpEuH5S1iX+XnXNcjEFRPBa1zaNvh1mFDzXnWOiYt3TP0Hf9y2MQ/JlBmXL9A3OUd80SmPzEAMDGlTKaRbm1qmuaiAwIAwjQynHj+nwP//Hjzh29DS6ukb85MfHcXBwJSY6idiYJO7dzaKoqJL62k7qa7uoLG8hJTkNN5cgvL3CcXcLxtU1EBsbN6xt3PHyDsfR2Z+bN+4g5GS7uXpx9NhJbO3OYOfgjKOzBw6OXphIz2Jl64PdmUAczviJ9xESEouHhz9+vkGEBEcQHXWO+ITzBIdF4ekXLMJ1YFQil9Mf0j2qZVA9T32njKY+NfLpLWa3Pka78oIe9QpdyhXq+6Z50jCKfP4Fo/MvaVNtMzTxkgHNPv3qRZKvX8Y33A0XX2s+/uLZfwCuRbX5P/Zy8BashWHFtwOLbwH7r2At/hXilNjXvHn9a7781TzrK4WMyeLRyEOYUQcyPuT+dg24MdpmT48A18X6dJYY0lFsSHeZqQjWDdm6Ikx3F0tpytGjPkuHzifGlN36AU15J1B1WDPWZYusWYqi1YL5YRdm+s8y2WMrti4KzYrTveZoO03EIhhZjQnjLTYs9JzlUOXPh+NBzDRZikruYpsDG71uyEskKEpNWOty45kikLUeJ5a7zzIvKNQ1RshqDFkZdWF/wh9tlxUjdUbI6o1RtVig6LBlczaKRVUQQ00O9NXaMFhrz9xAILO9fkx2uDIqDCY2WqFpMGesXiraQt7B9XCJMf2FBuIaKDBgVPi3lJuImdgT9RZMNVqirJEwUqHPkJh5fYqB4mOMNxkx12XBbKc58x1WTDdLUVUZIC/XR1FjgLxGV2x5VAmlNVVGYurIWK2xCN7KRn1mB8zYmXZke/YsG5OW7E0afx+3Z8Su1pAtEa51EWwiu2P6IkRvK06wqzzJnuokgnK9p34H14JtRI9VmR4rMgMWR/VYk+sjwPHTaQsRpDdU+qyrDMXhSMFqsqUyYG9Mwv6YMYfjpjydsOBwQrCRmLGuNGZdZcLuuBkbSiPW5EasKiRsqE3ZnbBkRW7E3NAp5kZOsKrSE0tnPtl04PNdV54tW7M9ZcD2lA47U6fZnzPl6aIT+wtB7M4nc7DxkM9eNvOHf57kjRDZx+/gexVbmA8Q7SGvBbuIANVff7/eelD/H3go/cceiO9/+v0R+H/1CPwtXL+VTv4K1x8TGGyHk/MJnJ1P4OmhS5C/MaHBpoRHmBEVLeQDWxIaaUVolDUhkdb4h5jhHWCIm9dJ3DyO4urxExGoXd0/wNn1x7i4/hhvn2P4+RwnMkyXpHOGpF21IPueLaX5TtSXu9FW50VngxfdDZ70NvnRVu1JQ7EbJY8cybhqzq1Ucy7HmxIbYkhUkITwAGMCvAyJjbTjXNRZooIdSIz25OalaO7eTOJ+eiIFWYk0lyeh7khmdTSRp2PxvJDH8rkmgU9UsXwoi+JTzUXWuxKQFUfSm5vEQFEaxennSE/05maSFzm34klPieZqUhRXkuM5Hx9PYkIKTc09bO2+ZF4YKNx4wavPf8vBiy/QTK7Q1acU0xvauxXk5NUQce4aJZXdTM2/QK7eobljirrmCQZl27R1L1JeKyjJKzR1LNLSucCIco+ewSUqqgdQj2+ytv6K5ZUPWVx8xsevfsfoyBzXrueI+dLnL2TiG5hMe4+Wl5//geef/J6PPv8jH332R54+/w2Lyx8hV67RNzBPY7OaotIBcgp66OhbRjH+gonFn6OY/Jip5V+infsp86u/JufJEI6uKZx1TuTW/WZyi2XkFMuobFtEMfczNMv/hHz2C5r7t6hrX6ayfpb8EgXX0+uJS87n0vUyEi7koW/qi7GVPycNndE38cDQzFuEa0NjH6TmgZha+KFj5MxJXXv0DB0wMnUQ/cGOzr6i4v8g6wmt7SMUlzeTk1dLbEI6F689pr5VTc/gAk0dE9Q0qaioG6W4rJvGJhmlpW1k3CsgLuYCoUHRuLt54+7mi6urP2ccfEm98ICrN4pIvVTExWuVJF0o48JVYZBymMzHwzx43M/V9Boufv87RMTd5+rtMnKLOrifXU12QRO5xW3klbRTWTck/t1lNTIqapWUVI1SUNIvVqSXVo9SXisTK+Rzi3rE+vjyWjkVdQJ891FU3o0A1u/gWrB6CP+HgiWkqV0lvlkQVOy+4Tmx1lyoNhf2B2WLjChX6R+ep61zjMamEVpbhujuHBHTZeZnlmlr6eT6tXTRfqGvZ8yRD06KsXqGBqaYGFvgYO9C3LkUsrMKqKxoFAcfS4oayH9cTX5uNTnZleTnVVNc1EB5WRsPH5Ry7epDLly8R1zCDULDUygsKKe2phk/vxCOHhMiO4PwDwoXr9a4egRiYe2KqbkzxmbO2Nh54e4Rgo9PGMJAqY31GXH5eAcQFR1HQtIFYuJSiYhNITgqmdiU66Q/LKBXPsmodpGKpj7KmvoZmVindXCSgpo+ciq6KawZ4mFJFz3KDeQLHzEw+YypzS8ZW/yMEe0Wj8uqCIgOxdbFhoMX+38nXL99Xvwr/f57npDf3cf3rlThwvm3fMN34h8Bs9868gRtQ4TtN3/g668+5Rc/m2F9pYSZsYvMqSOZH/NnasSFyUFHpodd0fQ6M9xiS3+9JSN1VozUWKJosEfd7ERfqTmVd45SJzYrSmjK1qHw6v+k+4mxWHE+UmvC9IADM4Nn0fbaIm8xRdtlyWSPFeo2UxTNRmg7zZjqMUfTLkHZJGGi1YbZjjOoa81YFoYNFX5M1kqZrjNnrt6KjW4XlMVGqEpM2O715rksmPEKc1RlJiy0n2WwRBdFrTEbCk/WFe6iei2U0Iy3W6FsliJvt2FlMpzdhQS2ZxOYl4fSW2kjrtG6M6gaHOko0KenyIC+Il0xFaT3yWm6ck/SLyjUxZK/wHVvvh7DxUbISiWoq0xEO4e83ICRcj1kgme77DTyKl0UNXoiXC/12bCjcGFb5sJMuwWKaj3kQkZ2rYFYry58r6ZegqZWWCZMNgo+bFNUTYZM9JqyM+PC/rI7uwtn2Js2E6F6b8JILIx5B9e74/ocCu2KgidbfVpUqwXV+i/7al3RziHA9fLIaRaHT7Ms12NHGGLUmooWEOE2Aa7XFPqsyfXYUhmxqTRkU2bAtkLCrtKEvTGpWMe+qTRlTW7CmtKEbbWUdYVw7E1EP/fqqIQNhSnzQ/pM9pxgqvfEW5AX0ky0pmxNWLI5YcPOpDn7U8YcTBnwfMaYZ7MW7E/Zsz3txsZMCOvz8exvpvH5q2a+/tdDePMb3rz5V74VmkMFi4iQbsPX3zuwBevIe7j+9zyFvP+Z/2xH4H+Ha8EKKFj/vuLL33wsDjS6uJzEyfEIrk5H8PU4TYCvDsEh+oRHGBMeaUpopJTgCHMCwszwCZLg7qODs8cxnD2O4Or5Vq12c/8AN7cPcHc/Knqx/f30iAg1JjbKjIvnbbh13YHsTDcKHntQWuRDVYkPNWW+NFYGU13kT1muN9m3nbgUb8rFOHOSo8yJ8DckOkhKQoQd58JsSYp1JCnGmfMx7lxO8OfWpRgepJ3nwa0ECh/E0VR8DkVzHMuDsRyqYvhEHcPPxuM57A9ivcWXT5SX2OpMRVOexHDBRUZL79L44CJ5VyLJvhTKk9spXIsOJjUihCsJCVxMTCE2OpnS8hZ6hyfpFXN5l1lc/4jNg5+xsPYhSu0qPUMT/J/svfdXXHma5vkn7Nk9szvTPV2mK1Mpiw28kUDeAgIkBAjvQYAkQAYnQHhvgzC4IDCBCQIiAm8kvAe59FnpqyrLZGV1dbmsVOZnz/eS2TM7Z3e2a36rPkme91wgQJBXcPW5Tzzv8+j0c+hNS+QWKZC3GDGM7tCoGuVBsYaiSh39Izv06rdo1a6gG3qGbmiXgZFdxqbfQm/aQtluokVKjDCztPoG7/70N7z3/ueMTaxSVCIn424JCUk5xMRnodXNSFYQkbIg/NZL6z+VFOullXeZmnnK5OQTjOYtmlVmyqsHaFJPoOyYRaVdoM/4FO3QNoVVg3Tpt+gbfkJqWgOX/TPIK+ylRj6JonOZjsFdxpZ+wejiZ0ytfU6f+R1Gpj5kevFXNKkek5omJzK2hKCwHHyvZWBp780hm3McsbuAjaM3R2zOc/DIKWT23lhaX8DBxRcLm9NYWB/ntQOOWNscxcXlJCdPXsTW1pnAoEhy88sICUvk6rVorl1PIqdALi0BdvbOScuZ6vYJunSPaVYaaGjsQ6EYoLRYzr07hVy7GoHv5T2fr7PzKTw8fbmVVialkqTfU3IzXUncjXoSUuTcz+0h9+EADwp7SE6vIz65nPCYfAJC7pCeWUdVQy/5pUoelinIL2mipEqNsl2Pst1IW9c0mt7HtGqnqZUPUVLVI7UzNqlNCKCubhyipslAq3YWTe8jVO2jNCr1kmItPNei6lwo1MLy8R1ct3eNSgUxvfo5ugfEPKKrb1b6exbQ3dk1jkI5gErZh6JJQ6tKi7a9m+mxadpUrRQVlXAj6SbXg8Ml9d7Z6Sgex04TcCWUK34hpCbfp6mhnfraVuSNnSgVOhobummo11JV2UZtTQe1NRrpazQrBmiS91FX3015RRv1ot2zuI6aGiUZGbmcu+DLRe8AAoIi8fEL5tLlYJzczmJt54G17Dgy+xPYORzH0dFTGienYxw6aI2dnQunTl3gelgsicnpXA9PIDgiicjEdK7HJJOYlkWzph/dyDSKziGqlT2UN3WTX9HKvYfNtPTMYJh+yvzWz3i8+wtmdn7G/JPfsPbid8xvfcLE/FOKa+RcDQvj9Xff+hvh+ttruuSR/l+V26RlLnFxFej8lVS+IeD6K+m/PQX75ddf8vKlKOL4I3/96/t8/KGRhUdFzI6nMj8exaMRf2b155juO8Vs/xnmhy4xoTtHv9qVPqULY5qTTGnPMNFxmvG2UwzLj9JVboeu2kkCa9WDA7QWHMKocJei60Tt+LzhOAvDp5jocWG4zYZxrQMzOpEMYi9F7s30OvGoz43JLgfGO0RE3Uked3oyWH2YaZUjz4YusdDmyiOlM4+Vzmz3nGGq3o6VtuO8YbjCRucFhkqsGCixkOLzxDKiod6KR90ezPV4SCUxBoU14x0iIcSD7ZlAPnqWxrtbqby9fpP1iXD65R70NgiF+yRTHRdouP/PNGb+CHXeq+gqrRistaZfxAtWWTFYbYOxwRFTozPmJmdGm5yYULowLrdHgPVQ9WEMdRaSxUMC62YrHnc5s6RzZ3XgGBtDx1nuc5Nge7jxkGQbGRfe61ZbxhU2TKpkUkrIpMKOGVEZ32LHiNKCkVYLFozuPFm8wOtr56UlwNcfO/H2oitvLTjvAfa4FU/GLf8NrsXy4XcLiE9HhQdbvG3Js0kZu+M2rBstWRmxkCL8difs2J2UsT0ukkb24HrNZMW6yZpNsy1bJhnbRhm7JgeemB3ZMTuxZXKUinHWjEK5dubZlDvPJt3ZGXVmRS9jsd+atWEH1o2OLOltWR2WsTnmyOaYPWtmGUtGO1bGndmdceOZsKBMyHg+YcsLcZxy5vkjD14sX+CN7Ws8377O080MPv90nJd/fodv+A1fvfxX6Qbyy2++c1//SfrZlhYfv/laivH7e8Ol77/f78/Av/8MiH8sxIVfPH+zd+3/Dq5/+8WHBAQe5/y5Q5w98yrnT/8E30sHueJ7iKDAI4SH2RIe6Uh4pAvXw5y4EmSPb4At3n6WXPA5wAWv17jg9SrnLv4z38G1l9ch/P1lBFx1JCjQlYgwTxLjTpN+y4sH2f4UFwZSVRFCbVUIDTWhNNWGU1seQkVRMPlZvtxJPUdCpAfBl2WE+jsRHXSM2OvHSQg7RWLkKRLCTnAj4iwZcf5kJ4eQlx5NQUYEVQ8iUJeFY1CGsaSL4NlwGD+bS+D90Qg2NJdZVF3mDX0KT3R3mKi7gak6gwl5IcqsZArjg6m9E09D1m1uBgcQ7etLUlgE6ckZZGeWoGobomtgDo1ujvbeGQzjmyxvfsj6k0+Ymn8qVVa3dU/Q0TtNQVkHlfV68oo7qW0286BYS5XcSFmdHlXnI3r1Aqpfp3dwh76hbcZn30LVMUFNo8h87qSwRIFpdJm1rbdZWn1Ba7uemppW6uraaW03YDAuScuN8yvvsr7zCU9e/xXP3vycN9/+LS/e+BVPnv2cp89+wcrq+7S0jVFUpiUhtZy0TDn55TraepfJKenC41wsSen1DE+8QaNinMiYIvIKu+noWUM//jb68XeZWP4M88LPmVr9NYapDxiZ/oDR2U+ISqgiICiX5Fv13LrTyJXge1jIvNh35DQHrc9w2OYsh6xOI7O/xKnToRyxPM1h69PIHC9w0TtcArBDhx2xs3PH2/sKVlZ2kkfY/0ow5y/4cfKMD1ExaVKxiqpVZDqP0to5SZ9+hUHDGl09szQr9LS0DNPc1EtxUQPXg2Lx9rrCjRt3uHQxiAuXIkhKKeFmRj13Mlu5fbeFhJRGImOrSExp4n6OlpwCDXHJJVITZXDEfa5ev01xpYbqBlFpLmICFRSUNFBapUAuou80w4j6+J7BRdq7p2hSj1BR10tJlVZStdWaSckOomgbp1M3T3v3LOoOkWE9LEG1UKtFKYwAZp1+L4JP1J2LVsau/im6+qcRPvP2nmlatWNSuUxjc/8e6JarqKpQ0FjXQk9nP6YhM72abuqr66muqqO4qJyszDwu+1yV1Gp311PSUuHNlCzKSoQVpAe1oheVQkd9nZaGegHXPTQ09lJf3019Q4/0dZRqA03Ng5SWt1NS1oZcMcS9+yWUi6/dpOFBQSVpd/PJzC0lIfkuQaHxuHlc5JClCw4uZ3B0OS3B9f4DMl551YKDB23Zv996L+7PygmPExcIvB4jfV5odAqJt7IIibnB6Uv+hMamkHw3j8KqZkrrWqlp7iGvTE1GTi1NLUb6jGvMrrzPi4//yOobn7P6xhdsvPkvbL/9ryxuf8LK7vvkFFXywac//1+D66+//prv5t9/gf32I/f2Ff8HuP5SQuu9Ig7hQ/0j3/A5X335MZ98bGJ18QFT5jiWpuNYmghlauAiM73nWBzwZn7QhwntWYztp+hTuNIjF/F3Z5ntOf8tXJ9krPUEvVV2aMtsaS08RFeZFcNNLky0eTLfe5Y5nSdzg0eZN3gy2evMgPIwA837GdXYMNXjwESXHdO9TlKc3ninPRMaRx51H+Nx11GG6y2YVMjYGTjFeo8H82pHHisd2dSe4FGzE2sdnqx2nGSi1pme/IMMllkx3uTMYI0lAzWHGRUFL+0uTGicGe9wYrbnKIuDp3g6G8gHu6k8W4hiayqcrYkIpnt9MKhOUpf5KkON7qjzD9JTJaO14CAtBfvQ19pIcXwikk9fa8u40p1xcQOhcMUsd2S02RFDtYU0I3XC3rGnSI8pbRDgLBTrXdNpdown2RjykCrOp9psEDPTYc9I0yEm1LZMCe91o4VkF5mQ2zKlsGNMYYNBfoi+xleZ6JGxOXOa15cv8PqCWDh05q0FAdeuPJu2lRJCdkePSKq1WDoUr++OWkgjkkMEXD8ZE7YRW55M7Fk+BECvmQVMC8+2tTQ7Y+Jow8aoLRsmAeHWbIwI5dpOgusdoyNbRke2TU5SysjmqLNU0/588ihPx92kx9YNDqwPO7JtdmN71FWqfd8yu7A94SoBtrCKrI7asj5py9akAzvjDuya7Nk12vJs1J4Xk048nXLmxeJx3n/mzwevB/JiM5Z3ntTym5+Nwzcf8PKrz/nq6z/x8huRkiOyQ76DawHbImryb/4t+v4Tvj8Df2dn4DvA/n/C9ee//YCAa8c4d/YgF86+itf5fQT4WhJ05TBh148QFWFDTLQD0dGisMWJoOv2BATbc+WaDb7+R/C+LAD7Fc5f+BHel17F69J+Ll+2lMA6ONCTkOBThIeeIy7Gm1upV8m8H0J+QSRlpfFUlsdRWxlPTUU8ZYUx5OeEcvf2FW4meREXcYqQq27Ehp7kRuQ5EsPOkRx1juTIUySHnyQ14jR347x5kBJMQVo4ebeCKb4TSEPeNXS1wcxowlnThfH6SATvjsexpg1ivMGXje5UVjvvMVp/G01uIm25N6m4EUlmSACKrAw0JQ8pSUulOC2D0pwC5LUq2iWgmkbdPUWtykhb72NmFt9jZetTtl/8gpXtDxgwLtHcKny3PRRV9krJGzmFGgmsBWAPmp+i6JyltH6IHr1QsHcZHHnG9OP3Wd78GUWVGskCkV/STGGJHLmqF033CL3949Q3dtDcrEWt0mE0PmZz531W13/KzvNfsPviV7z53u95+/0/8O5Pf8/rb/2GN9/5nOcvPmN55V3UrSbu5zbiH3ibvJJOevTrtOuWeFDWzfGL8Zy9nCzdAHT2LHE/W82dTBXylhmmlz7F/OgDhmffxzD3AYaZ9zHNfYhhUqjX73LzjoLwqCKyctspLOnhStBdKdf6gPUZZM4+OLhexs0zAC+fWK6HpuHs4oOD0yVOnbtOfFIW7scu4up+mvMXLnP1ajABV4M5fMQaC0uZtCTn7nGWsMgUaUmuUd5Pa7uIqZtA0z1HS8ekdNOgVA+jVA6haO6j+GEjCXHpREcmcys1W7IyBIemk5BSRmp6I3ey20hJVxIVX01wWBGxiTVk52vJLWyXliT9g27iey2F6KRcSS1WtYu0kB6KKpTkF9dTVNZEVV0LDYoemtuGUbQbaVQPUacYoKpReMF7qZUPouoYQ9M7S0vnJAK0le17YK1oHZFSQoTHWgB27+AjaTS9k7RqTbR3j6Ltm5TgukVAtXpE+vMbFQMIuC6vaCUzs4zU5HuUl9RhNIwzOTaDfmCIYYNR8l3fv5dLRno2V/yFd/oKZ0/7kZqcRVWFkhZlvzSqZh1NjT2Ul6mpremkoa4HhVJPQ6OOmtouGpvEuTbT0maiqqab/IcqSso6KClV09jUS0v7EE2KXhrkXTSre8krrCUmIYMzFwI4aOHMEWs3LKzdOHTEiR/9swX/8I/7+MEP9rNvnxWHDtlx8KAMC2tnPE5cxPtyCGHRKaRnPSTh5l28rgRz4rwPp72vkpSWw4OSeqrlwv/eTFRiDrfuVRCfUsite9Woe2cZXXqbJ+/9nrUXv2Hjjd/yaP0THq/+lLzSBj7+xa/+Z3D93cXwW6lZMmx8m+QhmhG//opvvtlTIv6mq/y/Kdd7WQqiNloo1wKsX379lVSJyze/5eVff8pnn06xvlzEzGg4s2NBPB4NYEx3npH2E0z3XGLTFMri4DUGmjzobXSjV+6MtlaUr7gxonJHL3emt1bGYKMTigevUJ3xj3SUHKavVkZ/vS1jra4s9p+R4Hqm1425vqNM97ggsqgN6iOYO6wZ18qkESUxE1oHzO12mNvsJB/2gu4oE2IpsdmSx232LHe6sKJxZrHViXXtMVY63JlTOGKstGSwyIKegoOYah2YVrkz0mjLiNwWs9qBsVYHxtodmehwYrrTlYl2J+bE8uPIZWZ155joPMWjvktMd1/EqDyOOv8QVWn/hCrvIEaFB6MtJxisc8BQL2OgxhJhDxEKtrHJURphE9FXWzPSIGOg6jCD1cIGYstok41Ugy5q0cfkFsx12LM2KFRrT9b1x5hstWa8xVJKE1nqd8fUbMmcxoWFTncJrKeV9jxqdWau1YlJlS3G5iMMNu5jTGvD5tRJ3l735s2l4zydc+b5nBOvP3KS1Ogd8xHEPB234umoFdumw2ybjrBttGTXtDc7JpEkItRpG8lPvTlqw8aYjRThJzKyhQ1kS8D2qDXrZgHWwr9uw8aIjK0Re7ZHHNgatmdrxEFSr3fGnNgac2R3woUnY67S45sGOzZHnNgddWN39ChbRlc2RpwlwBaRf2vDdqwMW7M2dpj1yf17R/F1R4Q6bseOyV6aTbMdT2aO8tOty3zyIph3d6LZXbrFu88a+PIPG/DNr3n59Z++Xd0VgXwimE/cQH4P13/TteP7D/47PgPf/Xsi4HoPsMXuwW8//4CgIFFzfBjviwe45neEiCA7okNsiYuUkRjjQHyME/ExrkRHuRIW7sT1EOHHdiAwSNRJaa6SAAAgAElEQVSfH8HbZx9eXj/B10f4rA9z7Yo9Idc9iIq4QGyULwlx10hNDuNuRiwPHtygqPgmlZUZ1FRlUFuZQXXZbUoKbpCTFcPtlEDiIi8Ref0McREXSYq+RFLURRLDz5AYfoobQrUO9SQ1/AQZMefJSvIlNyWA7JQAclL9qMi8RmdVJKOqeBa6Etg1pbFrTmdJdwOjPJKB6kgMdSl0F9+g+mYIdRnxKLLSUGTdpa3gAU25WVRnZaIor6K6qAp5o0Z6Cl/VNYW69zGNHZO06eaZnn+H+eX32X3+K6nQxTi5Jana2r55GpSj1ClGaW6dlcpJ8ku70Y8/Y2jiOX2mbfTmZ3Tp1hgY2mZx5WN2nv2KovJ2zl4MIzOnmmaVjooaNQOGaQymR6hbdFSUNfLwYQ29vaOsb74rRfOJeL61baFc/1qaZ2/+mt3nP2f32c8wmVfpEkkbikHS71fhH3iTjOxGHhS1cz9PRW5RB76B6bh4BBESmUNeoVjKrOVhSRf9I9tMLnyIae5dJlc+ZmzpQ4yz7zC9/BGTj99jZvF9yqsHiUko4WZavdRO6B94B4/T4di7+ko51h6ng/G5ksBFryjOXwzj5KlruHv44uzmhav7BSytXPHxCSQ6KlHySV+9eg1LC1ucnNy55OXHhUu+xCdmUCFi+pT9dIgFxjYTzcphGuV6lOoRWlqNtAhoVetpauiiuLCeO+n5REbcJPh6ChHR2YREPiA8tpjopCrC4ysJjy0nKq6ChBs1pN1pIvl2OdEJ2Xj7x3HqfCjJt4tYWH2HiZldevtFtnUXhaVyisubqaprpa6pS1K1K2q1VNV3SxXz9c0iZs9Ag2JQyqHu6J6UlOoGhV56f3OrUK1Nkrda3S7KYIzSz5RoXRSKdUun8b+NxkRz2wjV8gFq5H1SjX11nYh5VJGdXUFy8j1qa5TMziyyuLDK9tZT5udXycp6KJ1PH59gvC4FEhaWRE52BYrmHtpah+jUmGhR65E39dLY0ENtbadk/VCpDXRoRlGqDNQ39lHfOIBSbaRdM0GzykRFjY56uUG6uWnXjKNuM9Ks0tOsHJAKbeqburiRmovPlUgs7Tx45aA9P3zFiv/6o0P80w8P8Y//dIAf/OAg+/bZYGHhjLW1G4cPO3LwsCO2dh54nvLh8pUwwmKTiblxm+DIePyCIomIv015bQuKtkFyCxt5UChubroormgjr0hJ6r1KShp66DUu8njrfVae/pwnb/4e48QTqpq0vPfRp/8euP4uGm/PL/q1yPN9+cc9WBCLWVK2x99wzf82ek88LSjAWniuhd9aOKy/+upL+PpPfPWXj/jFx5Nsr1QxMxrPpOEy5r4zDLa7SwuLRs0JlkcC2BgNY0LrRWeVE121DvTU20lJIYMKZ0ZajjKkdEVXZ8dQszOqgn1Upv9ndLU29NXb0FV5kDGhGHe4MtBkyWCzFWMCbntcmexylOwfe+2LMun1RwPuzA0cZaLLZa/qvMOe6S5nZrROzHU6sqh15onhFLuDJ9noPsZ69zG2+07xSOWEoeIwpho7jLUOGOvsMTXZM6q0x6SwY0Rhw4jShmGlNcMKa0xiqVFhg1EhY1TthFnlxIjcgaEGe/QNTgzUOdFTIUOR8xryrFcZbz3NWOspTCp3THIHzALm5fYM1ghPtT1DdTJ0ZUcYrpMx1eKGWS7i+0TDoqNUh26ss5Iyr0VOtrHhMOMqaykxZKHHhTmtozRrQ568+/gqT8wX2Rw6JyWfTCntmWy2k1TrWbUDsy12TKptMCkPMamxYd3swZuLF3gx78nOlBM7UyKX2pEn47bsmC3ZNh5h1yxUamsJqrdGLNkxWbM9YsWuyYptozWbRks2heXDaMm62ZrN8T0VW4C18GGviRmxYtVozeqwDesjMjZH7Nkw2LOht5PgWry9M+qIgGvJZz0qCnLs2TTIWBu0Zk0vY33InnW9A6t6e1YG7VjRi7FledCalSFLVo37WRt9hU0B2eL7GbFly2yPgOoNky1bY/ZsT7ryxsJZfrpxhfe2Qnm6HMHuyl1+8wsj8HNevvyDpFCLXOu9hcY9i8j3yvXfcO34/kP/js/A/wdc//ZDIiLOEuBvR4C/JVGh9iRFuZIc48LNBBduJ7qREu/GjbijJMQeIzrKjfAwZ8LDnQkNsSPwmqXUzujrs4/L3q9JXu3rgU5Ehp8hKf4qt5IjuZOWQObdVPJy0ykquk95RRY1NQ9oqM2jvjyXisK7FOel8SArmdQboUSG+hAV5s2NWD9uxFwmMfIi8WGniQnyIFb4roOPkXTdg5TwE9yKOktanBfpib5kJPnxIO0atXnhdFbEMdycyqgmnZm+HIztd+iuS0FTlcKAPIuxjjJG2yoZUVZiVNYy2a6iq7yEolupKEpLWZyYZsI0Q9/AJO26KVr6HjMw+RzTo3cYn3+P8dk3GRrewDy6VwbSPfBY8teaJl8gylqqpESJMVq1CxRX9dM7vMmj1Y/oG95A07NAu2aOzu55TGO7zC+9Q2GpGkub41z2j6SwpJHcvCrUbf1060bp6x8l895DCgtq6O+fYH7hOU+ff8bK+vusbAo4/yWLa++z9fRnElwvLL9JU3Mv1bUdyJUDpN0v52ZGGbfvVRMZl0toTDaJqSUEXM/gyrWbXPSOJzI6h+LyLlo6pmjRzqLVr0rTqV+hY2ARdc8sbT0zVNbrKK3sJFVAaexD4hJLJSgPCsvk5PkoPM+E4Op5leNng4lKyCIuMYvA4CQCAhPw8onA47gfNjJPHByOc+a0Fx5HT2NrLcpL7LC1cZAU7LCwaMLCYklNvU9VlZq2jiHaOkakmLeOznFJWRVwrW4ZQaUakuCxVT1IU4OGrPulREelExF1l4iYXPyD7nDlejbXIgq4FlZAaHSxFB8oPNZJKaUEhd3mom84J88H4XMlltz8Rta2PmRp5R1Mo+vIFQM8yG8gK6eaohIFlbUaSirbeViqRgC2sI/UyfukOD25Wr93bNFL0N2k2ntbxOuJ15tbDNKxSSUU7hFUHcMo2w3SUdE2RINSR01TtwTVVU391DUPUFXbRUm5WoLrnNxKqfFTre5mamaJ5bUdXrz5U9o7+7hyNZJLXsJSc43EpHvU1XXQ3j6MptNEe/sIWu0YGo0ZtWpIOmdK1SCt7SJ5ZASNdpyWNiMKlQGF2ihNqyitaRuXwFr43Du0s3RoZ2jTTNHaMU5dYz/iRqFP/4hbGcWc8w7B6egFDtu488+v2Uhw/cN/PsIPfnyEH/7oMK/8xIoD++04fNiJgwcceG2frQTY1rJjyByP4+pxjku+Qdy4dZ/0+wWkpufSoNAyPLpAeU0rtY1dZOZUkV/UTLduitJqDZmFcoqq1egnljHO7LK6/RlTj99icf0t/uVPf/73wLVQp4Xa9iVff/0n/vjnz/ndv/yc3//hM/7y5e//ZrjeUy2EA2/Pby3gWmjYgtG/+euXfPPXL/j1p6usPqpgVB+LqdcPQ8dxuuX2dNZb06d0YlLE5I0G8FjvR7/8GJoqO/oaneipl9HXZCvVihvUbvTLHSWwHmxypCn3h+jqbDC1ujDR6caExk2yYQw1W9Ne9gpd1QcZ7XBhpvcoE1onxjuFHcSBsU7RvOjAvN6DxRHh8fZktNOZUY0jYxoHprTOLPYfY1l3lBfm8zwZOsVa91GWNO6sdnkyq3TCXGfDuNyZUbkzQ0JZr7dmsl0o1M4MK/bAeqjZguFma8xqOyZaHTDKrRmpF8ArYvBkDFZb0ldhyajCHaPcHV2VA8oHBzA0ifxsb3Q1drQ9fIXhRhlznZ7MtHsy23GcCbW71OY40iAi+1wwifi8JpmUUz0mF7Avw9wgY7jGkuFaCwz1hzE327Ag/h/6PHnU5SbNW7NXeH3Sn/XBc1Izo8i2NtVZY6o9wozSjvl2Rx632zHdasVUh6hRd2RDqMETLqwKa4VR+KFt2TIKcLZgx2ghqdRPzTbsmL5dQhwTS4j2PB9zYNcsY8tkIynXAqSXDIekJsa1EYu9BcehQ6wOWbBisGTJYMXKkDXrwis94sDGkD1rAzI2hmRsDMvYEUuME05sj9tLs26wZmPIhrVBK1YHrFkdsJE+fnnAlgWdFYt9ViyJGnjx2LANqyOH2TCLkhqZFAm4MmLLqslWShTZFDneszK2px3YnnTnycwZXsxf4vnKZbYWonnvzWa+fvkeX3/9B74WPRrimRvxjM83IjlEzPe2kL9jYvz+W/93n4H/d7j+4ouPSEr0JSrcg4gQR1Lij5KRfJz7N0+QmXqcrJsnuJN8nLSkE6QmniAx1oOYSHeiIpwJD7UnNNiaoIBDXPV7DR/vV7nqb0lYsBvxsV6k3Qwn+14q+bn3KMzPprQwj7KyfKqqCqitfUhDdSF1pQWU5efwMOcOmRkpxEYFExp8mfiYABJj/EmI9iE+4jwxwScIu+pO6NWjRAYeJfb6MeJDPEkMP0li1DniIi6QHOdHenIgBXejUJalM6gqYLCtmPaGLKoLktE2FTDR34yxq445g5rl0Q5m+pUYWmroqS+juSCH4vTbtDfU89aT57z+4qes7rzHyrOfsfj812iGN2jtX2Z66UOGjDsoFMOoVEZpUU3Ew4nltUfLH9DRvUiLRiy8LdI7tE1Ty4RULLLx7JfozVvk5KuorO5F1WJGqIENTX0EBCXxgx9bYmPvSWx8BrfT8ymrUKBu7WdkZJbKsgaUzZ3068aYm9tlefVdtnY+kdTzxbUPGB7d5NHSW2zufszU7A71jRqKSpu4l1XOeZ8wElLzuJtdQ8D123j7J3Lpchynz4bh738DP78kUm6WUFDcKtkbGtUj3Mlt5Er4HS5fv8k531jO+0Vz0TcK16Ne+F+N5ubtYq4G3CYptZyE5FL8AtO45JfIOe8YTl8M58LlKK4EJkj2jMt+4Rzz9OLU6avYO57C87g3x46ew9npGOdOXyIsJAoHO2epajs+LpmoyERiY1PIyiqipkYtJYgI37loLtR0jaNqGaGhqV8qnlGq9BJcq5U66mrayLpfTlJSLtGxWYRG5eAfdI/LQfe5dPUuvoGZBEfmERFbSFhULiFhd7hwORT3k96c875Oaloh7Z1mtnc/ZWPrY0RWuEYzQXZOI4lJeaSll0nwnZ3XQE5BE6VVIr9aROxpJZiua+6lST2AONY29dDcKtJF+iX4Fip3ZV3X3tRrJYgWtpPqxi7JfiJeFx7vvBI5heWtFFVoqKzrprqum5p6LWXlLVLsYHZOOdW1avr0Y4zPLrP94l3q5B2cOisi8K6QlJyNvFlHp3YUTadZOnZozPTqZtD1zdKpHZdSVkTqSFuHkZb2YSmFRNM1gUYrSmsmpDbINu2kFA/Z0CzaIE109izS0fWYdu1jVG2Tko9f0zPL7MIb3Mmq5tQF0bzpg6XdcV477Mgr+2350SuW/Ognluzbb4eNzVHsZJ4c2G/P/tdEI6RMso4csXLlkKUzBy0ckDl64BcQTkLyHe7nlNCk7OL5m59gGluUMs1FJnpcwn3kSh0NzX3UKXQ0d/TR2NpLlbxb8rg3qUzo9NP8+osv/ja4/url7/nt7z7h05+/za9+874E2qLw5W952YNrgdP/PVzvVaHz1Uv+8sUnPF3rwtCdSF/bJXQqT8ny0VljQ3eTHcMaN8y9noxoPRhqF82KtojHBEjrGmwYlMswqF0YbnGls9oCbY0l7RWHaCs/yHiHh1QrPikqx3uOYmqTMSzU1laRX+3OnE7kWXsy/i1cCwV7TGPHqNaemX53HutPMDdwnJk+D2kmuwWgOzInjmoZ8xpXljrdmG1xlBTd8XpbzLXWmOttJN/zqMKZUZULk+1uTHa6MaV1w6gWmdmWDCssGVXLmGp3YlRlx3D9YUYbLTA3HGG+3Y3lruOYG+0wy50xNbnSUyFsJe70VTuibzhKVfo/oMj9Af01FhJcL+vOszZwicfaU4w0Okh+bGOjHaYmWymCb1zpwFiTC+Y6J4y19gxV2WBuEF/XCnOzTIoLnO/2ZFzlKKnsj7UeTLa6MNNxlDGF055vu8aS0XorZptlzKlkTKusmWqxZLrNkkfdtiwOOrBoEPF2ewAsYHht6AjbI5bsGq2leWq25emYPbtmoWy78ua0G2+IBkazPdsmGU8nRMqHqIw/yKLhEKvDltKsGCz+Da6XDVYsDlhJSvO6wY4tg6ME2AKu1w22bJvt2Rm3Z2tcqMw2bAxbs2mwYWNoD7I3hmwlEBdw/aj7CI+6D7Ggs2B50JLVIVskX7bBibUh0b7pwprZiZVRa1YnDrExfYD16dfYnD7M1oQdW2OubE25sbt4gierYTzfLuLLPz6Hb/64dwMpwbW4mdx7Jki0lUo3l3/LL9H3H/v9Gfi7OwP/HVyLH3/x5jdf8rsvPiLtViDJiedJjDnKvVuneZBxgeJsb4ozvSjO9CH/7iVy0i9x7/ZF0lLPkRTnSWykK5FhDkSE2hISZEGA/378/fYTfE1GdLgnyUn+ZN6Noyj/HhUlD6ksLaa6vIyaylJqq0qoryuloaqUupJiCrMzyUi9wY24KKIjrhMVfo24qABiw32ICbtAZNBJQv3dCPR15uplV4KvuhMedJTI68eIDj9BTPRZoqIvERt3ldiYa9y7HYe6rgSDVkWfRkld+UMe3LtFm7yWEV07g11ypkc6mDW2Yuypo1teSHV2CpnxodyLj0ZdV8+bT9/gnfc+Zfftz3i88wnjax8wuvIRDZ2zDI0/o6NzjrKSDspKWklMLuBudj3GsV0eLX5A78AGBvMLJufeZ3j0BZqeRWrkwzS3jfKwvIOMu9WUlLTT0NBPZZWGwKAb/OCHVvxv//uPJBDx9Q+XALuopFGCZEVzJzVVcro69Wja9YwYFxmf3GFh+R3mV4R6/RGzC2+xsfsJz974JRvbP6VvYIKySgXxN+4RHnWbu1lVEggmJRcQFZOJ/5VETp+5ztnT1/Hxipbg8V5OHSHRdwmJucfV0NvYe/hxUHYKS8czOB69iO230Xlx8bd5+LCBwMA0Ca6jE/Lx9rvBtdB0/AJTOXU+hNPnr3P81BXOng/k/IVAzpz2x+P4ZSws3fDwuERCfBrHjp4iIjSGyPBYDuw7zGuvHCI+LoWE+JvScmJjYxtihC1GqNdChRWWhPpGHVU1XRJcq9R7ynWLqg95o5YHuTXEx2dzPTSD4PAsAkKz8Qq4ywmvFC5evUNgeC7BEVn4Xk3mknckZy5d45x3AN5+odxMK2B0YkOKNHz9jc/Z2f0Ms3mHsjIt8Qn5xMU/4ObtUtLulnM/t478YiUFJUqET/5hmZKCUgWF5QopWUSki1TWd1BW0763pFrWItkZhKWhoFRFaVUbpdVt0ueJY3ltO3nFjdzLrSYzv4G84hYKy1p5WKKmqrZTguvs3EqycsopLKmno8vA2MwKu299hLy1Dx+/aM5fCqe8qp3WDhNy5SDtnaPSdHZN0j84j96wRHfvjJSV3aYx0tm91wI5MDRP3+BjdP2P6OieQtMzg7Z3TvK3t3VO06qZprllGmXbDKr2WVo0s8hVZjTds3T2zhIVn81ZrzBcPS9jIfPE0s6TI7KjHDjiyL4Ddhw64oyD/QlcXc5iccSF116Tse9VW/a9Zsurr9nwyj5rDhyx55ClI9Z27lI8o/Bj307Po7NrmLqGdumZnIamTikPvbK6hbrGbirrNTSoNDworaamWSvdkNzLaaC2UcMvP//N/wyuxdVbXAH3bCFff/NX/vyXf+XzL37BL3/9Mb/7/Wf89a8i0UN8zHcvQn7+H9713UPSA2Kh60te8mdeSpYQodp9vafoCXH865f8/rM3mB8vp6/9Gl1KN7qa7Oius6e7XoZe5cxolwcjGnd0zfb0NNnTWWONptoKXaM9ukYZfY0yehtkDKlcURS+irrkAPVCtW6ww6BwRt9sz0CTNQNyS4bV1ox12PF44AQLhrM80p9gQueGuduByX5nZvSujOscMHXLGNc5M9N/bA+u+z0Z7z7KbI8ns5pjTKtcMVRaYqq2xVRrj6HKhtE6RwYKDzFSYslolS3jjU7MtIslyJNMa44x2urKTJcn5nZXumoO0idAut2RR/3HpczrISkaz5ZxlT1b+nP8bC2ax12eTLa5sTRwkdmeswwr3dDLXVAXHKSr3IrBehlmhTPTbR7MaU4w33WaiRZhF3HE3OzIVIsLcx1HWew+zkLXCSabXRlvcsJUb8dwrTXTKhdJJRflMAtaT2ZFbrfCiUXtSeY1Jxmpt2VKxO6pXNBXHpbU7tE6a0aqD2GqOYi57iCjDQeYbbXmsdaOpT47lvVWLA2KZkUB1hZsGIQlZM/+sWOykfKon02KeDx7nonFwOm92TTZsWWy5+mkKxsme+nPEBaNtRFrVg1W0qwNWbM6ZMOywZqFAUsWByxZG5KxZfjWby081aIyfcRaUsE3TBasj1hInmmhXK/rBWDbsikUbmEFGbDlcfcR5rQHme85wpJOKNjWrOgdpBuF+X57VgxObIy6smqWsWw6wsroAZbN+1ifOMzWlCihcWJbzJwbzzeu8WQjg9/9dkbKaX/58tubSLHBKMH1n6Xc673apH/7Rfn+le/PwH/AM/Dd7s53nus9uP6X335IVkYwd1MukZF0kvyMi5Rl+1H38Dp1BaHUPQynKi+EktzrFGYFknP3CreSzxIXfZSIcEciQu0ICbbk2pUDBFw5RHiII/ExJ7mdfJWc+wkUC7guzaeyrIiq8jKqKyqoqa7Zm/IKygsekp2RQWxkOKGBAcREhJIQG05sZCAxYb5EXb9AyBVPgn3cCPRxwdfLiWtX3AkNPklw0HHChS879TrJt6JJTIkmJj6ShIQYKkqKaFcpaW6SU1/bQHFuAQ/vZlNfVIK2qRF52UMqH6RTlnWT4vQEcuPCSA+6SnpYOOoaObvrz3iy+w5vvPNLdt/+DdNrP8W08DYFNb3klGqISizg1PkIjh0Pwi/wFo1KMwurnzJo2EE//ISF1V+wuvVrDKPPaOmckZIkisraKCxS0VAv0hl6pWWyyvJ2fH1j+Id/OMyPf2yDvcMpoqJvcz+zhKLiRpSqXpTKbgoLqxkxzdLVY6K900h33xSG0RVGp7aZX3lb8glvP9uzhWzufIhc0SctDoZHZ1Bc3kpeoYL8YhWZOfXEJT3gkk+0lKbh4xuDmOvht4lPyedaWBohUfe55J+Eg7sfMhcvXD39OOsVivtxH857XScm7g7RsXfx80/ignc0J8+F4H7Cn9OXQjhxPgi34344uV/C2zeSGJGTHBSHl1cQxzx98PAQBS8BGPQTREUmEBudgJvLUX74Tz/mlX/ez907OdRUy4mJvoVK3StFINbWtUlwre0apa3DhKpliJq6Lpqb+1GrBiXluq1FT2uLnvLyFpJT8gkKSSMkMpOgqBy8AzM4d+UWl66lczkwHd9rt/C6HI+PXyx+AVH4+AfjccKLyJg0llbfkuD6+eu/ZvvJZ4xOPKGssouY+FxCI+4Qm5BNyu0C0u6VciergjtZ5aT/2+sVZGSWkZNfR+aDarLz68grkpOZK9JKariXXUdOQTMPS1soq9ZSXNFOfrGaghIB0sJLrOJBoYqchy0UlGmlQpo7WY08yFdQVKoiv7CORnkHypYuNN2DtGn7UXcOcDOjgLiELAqKmmnrFNA7TkunGWX7CGqNmfbuCXr75xgYWqSnbxZV67BksdH2TEgtkEPGZQYNi/QOPqZ3cEHKFNcNLqMbWKZvcI2+wXV0+m20ulVUHSKzfRpV+wTCU56dV4+Xb7R0Q+XsIXLOL+Pg7o3M+RzWdifYf9iZH/3Eip+8Ys2BgzL277fllVeOcGC/jZQi8tprVljbunLRJxBH15MctnJCZu+Jx3EvAgJjiIlLJyr6Fhl3CmmSd9GrG6OpSUthUQNFpfUoWztJSEkj5kY6ybfyKKlUUdfUwa9/+z9Vrr+7vu/RskgH+fOf/8wf//QHvvzyz7x8KZYahVd672XPS/ry22rnbwFbUum+g20B6V/y8pvf8+U3/8JX3wiw+GZvueWrb/jmry/h5b/ym4+WmTFm0d/hTVuDFZ0NR+httGFI5Yy54xhjnZ6MtB1Fr3Shr9FRKorR1tjQ1+iwp15LkO0gPVaf+2Pk+a+iKNhHX709g01O9Dfa0ddgxUCTFSMttoxrHPYyrfs9mRk4iqnHnuFuG8YGHJgYcsKks2VYa425y17yW09oXRgXqnOPJ4u6s8yqPTAUWdOXc5i+PGu6HlijzbNirMGT/ofWGAtlmIts0JdaMq0+yuOOU8y0n2Ch7yJb5qu8uRDFbN95hkRjov4sT+ausTLqxUibI7p6S/RNtiz3n+ZP797lybgf60Yv3luPZmf6mlT1bmwVMYNWtOS/xojclckWT0YVrhibnKR6dLHcKJYcR5pkjDbbM93qKoG1gGthBzHWW0sFMaYGK+banJmQy5hstudxuzsTTY6SV3yh7SQLrScZa3JkutWZmRYXzA22TDY7MKt2YVzYTBqtGWuwwlR7kIV2e1a6nFnrc5RAdt1giZgtAblGGzaNYvFQLCuKRkVRZW7/bQqIDVvj1uxM7pW9rI3Ys250Ym3YnoV+C1b0lqwP20jHFb2VBMRCWRZwvawXYyN5qAUobwzasqmXsTFozbreks1hSzZHBNxbSJYQAdZrgwKwbdkQvmvhte6zYanXSpplnTXLOluWdNYsDsqYH7bnsd6WxwM2LAzastBvxXz/EVYE6IuUEqGKT8nYnrVje8aR3bmjPF+7zOZqFD/7VMvXX38sJex8I34NJLgWnmux1PjX79NCvrvUfH/8D3oGxM2kWIDfe5ZTwmxJh/kLf/jdBxRmhVGQfpn8tIuU3velNu86zWWxKEoTUZbfoKk0idriBCoexlL0IIK7aX4kJpwhMtKdsDBHgoOtCbx2hMArh4gKdSQx5hS3bviTlREt+aiL8u9QUpAypOMAACAASURBVJhDaXE+FeXl1FQ3UFXRQGlRKYV5udxLu0VkaDChQQHERoUSFxVKVFgA4cHeXPc/TaD3MYIuuRHo5cIVb2cC/Ny5dvU4YeE+3M1MoUFZi1yloKisjLtZOSTeSKG0tAK1up2W1k6KH1ZQmltKRWYR2XG36apWUJmZT2JwKPfi4rkfHc3tq1e55etLsm8Q1Q8qeTS6wNzEMo/ntth5+gGPll+nQzdNWnYNyXfKuXQ1gf1Wx7F28iaroJ2+oR0Mphd0dC4yNPKMxbVfMLf8EV2Dq1LDn6ZrktKSFh4+aKRVPUxTg06a0mI1MVH3CQpKJT29lNpaLWbzKkbjAu0dBuTNXRQU1XEz7QF5xXXcyRLV33LKatRoB8boG55jev4JswvP2Xz6sWQLWVx5m4dFLUTF5pKTr6SoTENw+B1S08ukhbt7ObV4+cVw4mwg9q7nJFXaPziBG2kPuXWvkqiEAo6eCOPk+RiuXk/j6vWbJN58SO5DuVS/3tJhprJaK1kvPE74Y+N4EmfPCxy/cIWjpy9z/FwAvlfjuJGaR052FXczHhIVmUpQ8A0SEjK5FhBDbbVSsoP4+vhjcdiC//R//Cd+/KNXSUnJIDOzgKioFMorFVTVtlFT34FS3U9bhwFd3zRd3eOo1HpaWw3Sop5Y1mtrNdDaMoRSOUBBYTOhUXfwDUzhctBNTvrEcdInnjO+SZz2juOSXxJevol4X47lWnAc/gGhnLtwlTv3S3jy/OdSpOHzN37D5pOfMzH3Qqpej0nKJSQ6g5ikLOJv3Jfmxs1cSe1OTM4m4UY2qbcfkn63VFpKTb1diCj8Sb1dTFp6FRl3a8jKaSL3oZq84lbyS4RS3SaB9P0HSu7nKMktaKO0so/iygGqmvbq1e8/aCMzV0l2bgOZ2eW0dvTS1tmNXNVGfmEFaXfzuJWeR2m5mg6tWVKjxaJki9aEQjNMu26STnHO+mel6L/uvhlE1F575xjanimpCXNgeElKu+kfWWLQuIbetInBtMOw8QmG4acMDT1l0PCEfsMuXf1raHSLdPRMU9/cS25+Nd5+4Ti4e3HiUjjXorI5djYCS/uLHLI6yUFLD17d7yDZQ/7rD19j374j/PhH+3j1lYPsf82C1/ZZ4O5+mhup9zh78YqkXDs4neTchQACg+OIT7zLvfvFVFWqqK5qpa1Vj6ZjGP3gOImJN4mNuyE1Rbq4n8Dz1AUSk9NIv5vNpz/75f+fcv3frvVSLvW3EXzfvVcA996LwOTvnuYW7XPCXPotVH9H35ICLuRpoV5/JVVD//WrP0q15vAHXv7lF3z20TJb843oWq7TUe9BW60VHbWH0DXaYGxzl+B6pNVNsn0I2O5tEKq2LT31NvQ12dMvt6evye5bFduB5oJ9NBfsZ0jhjkEhVF5nDAoXhlVODKvsGVbZYW51ZFTkNHe4SfnSU71umDrtGGqzQN92mKF2iz1bSI8b01p3ZjXuzHV7Mq87xZTKncFiCwbzjjD0UEbPA2t6C+0xy0+xpLuCvsqF/mJb9MU29BQcob/Ymr5iKwYqHBhXnmC24xKfrN/mV0/vszp8hQ/Xk/jZTgpL+ktMdh5nWOEkWTpEhfpnG/G8MRXIO/NhfLgZz9NHIQwLZbnzOENNjtTe/i/0lFoxXO/CUK0DZrmbFMvXV2nJUK01w/W26GusMNRZMa50ZELlJNlDRJW58FiPym2YVIrkExG158hMizPmOhkDpRYYa+yZkh9lWuEmfd6YwgFjgx1jTfZS0+OjdjfGm0UVuiXGukMsaBxZ6XZho9+ZrWE7yYIhbBiSFcNgw5pBLCvaSB7snVFbRPqH8FKL47rZis1xO57OuLOst+VRrwWrBqGAW0ufJ6B8VSwZSpYOmWTbWBqyYWnQlmW9jNUBe9b67FjptWWtT8Zqnw1r/cL+sWcF2bODCMXahq1hmTRCvRbe65V+K2m+g24B3Mv9NjwWIG2wYV5vzYzuMDO9h5jvE2q8yMcWMYAyNoUlZMqW7WkZO9N2PJ1z48nCORZnA3j/vWa++kpUo3/9reda/N58D9ffXUe+P/5HPwPfwrW0u7OXeC3dX/IX/vSvH1GWF0Np1jVK7vtTkXON+oeRKCsTUVcl0VKTiqrmFs01adSVp1JaEE/mnRBSRVxe9GmiI44RHupEaJAdIddsiAlz5UbsGdKSr5CZFk7mnWhysxLJy71JQX4GJSU5VFYUU15WQl5uJg/z7nM7NZ6QID+iI4KIiw4hKjyA8OuXueZ7kite7gR4uxPk7UqQlwvhfh6EXT1J1PWLFD1Ip1XdyJC+j84ODXU1Ddy/m01SbCLF+UUoGhSkJt4iOz0bTX0rc31j3I9MpTarhPvxaQRe8qP8QQGVuQ+4HRpG9AUvUgJCqM0tpU/ZhalnhH7NIHNTyxj00zTLu6ioVHP3fikhwUl4e4URGXUPlXqCtrY5Otof0d21hNH4lLGJN9HolpC3TlCvGJGealco9OTlNCJvHpKKRbr7H9PSPk5NXT+9fQvML77HG299wdvv/gtDI8sUlqiIir3L+UvX8bsazZXAGLz9woiKT+fW3QLK69S0dQ3TpjXQphlmfGqDoZEFVK0GYhLzSEgpJPl2KVcEYJ4LIyI2CxEJl3TzIU5HvbF2OM0BSzcOWLriecaPyPg73M2p42pwBs4eIeQUdjD+6G3m199neftDXn/3c9587wtmHz9HoR5C2z3K/axSfK+Gc+KsDyfO+3LWO5CU9Iek3S0jPCpdWi7MyCjgZmoOlVXtVNd0EBOdRuC1KI57nMbBzokf//BH/Of/8//iH//hhxw9egofn2uEhMRzP7OYiqoWmpp7qK3X0KzU0aeboKd7VAKs7i4z3VozWrHsqB5E0dyLVmukSaEjPOYepy+Fc9IrAnsPf46dD8fjfDgnL0Ry1iuWiz6x+PjF4eUTgrdvIBe8AimvVLO9+4m0LPr8jS94/ubvWN3+BN3QIrlFzcSl5BKVeF86T6HRt6VjfEoukfH3iEq4T2p6ieQ/Ft72yLhMroXcIiTyDimpZWRmNZOTqyI7T01+iUZSpisb9JTV7jVoPijUkFvQQWnlAKXVepSdi3T1b1JSOUjWgxZSb5VwN7OUEfMMA0MmGptbeFhcyb3sErIfVFJTq0HZokfTPUavfhaNboq27nG6Bmbp0T+iV1g/hhbo1s1KqSsa7RTanll6BuYZHFlFb15j0LSGYXyL4YldRsaeYTA9ZUC/S2/vJqrWObr71ukb3kbbt0xH7yytGhN1jVoCghNxPe7P7ex6WnoXyXig5oJfKhayi7x68BivHnLlJ/vs+Id/OsD+g3ZYWDhy+LCMAweEei2TimYcnI9jaeuKnZPn/83eez+3mZ/Znv/B7t6tOzu7k53b3ZKYs1IrUTmSophzzjnnnAkwgBEkSBAkMsAERkkUo0iKIpW7rc4O7XFoe8Yz9tju/mx9X7Yn7J27dWd3f1lPq+oRQILF8BbCB+c9zzmcPX+DG7dC8LkdISnXHZ3DTE89wGxaoqN9BOWAgdevf0RSUhbu7id585AT3/zOEd54y5HT5y7jffEar9/76H8crv+Qay0gW/wTl7//vVAixMdCwRbLWSJu7NdfpiH8M1V/+coh6RV8IU6NS6fHf80Xn/+MLz7/hJ//7QZ7W4NM6LIwDIWjknsz2OLBUKu95JsWXmrho54QYN3rgV7hgq7TGY3MHo1czBHG5PaMdzii6zqAa43MCVnRX6Pv8sKoOIqx0wut3BVDpwfGLje07Y6My+wxtDsw2SUqvr1Y6BfwfIK5IS+m+wV4OzGjdGFO6cHCoBfzfZ4s9Hix0HeUyQ5XDPVH0FUcwlTliKXWDWO9J7P9om3Rn4fTYcwNX8XYfgJNvQsj5faMVzgxWurAUNFhhsscGKt25/7gdT64l8qHD9L53ffb+Id3KnhmC2NeeRaT3ANzizMz7Z7sGW/yyHiDl4uB7Ezf4r7+IpY+T6b6jzLTewxV1Rso8r/GUMUhtI3OWNu9GG+wxyRzZqrTHVuPhxTFZ2w9LCWGzPW7szTkwWyfEzM9jkx1HcEqlhk77ZjrdWVG4YS11QFjoz3GRgemZAdFNGaZI2KscidMLXZYWh2Y7nSWimkmZXaSgr2s8mR1xIt1jbukLguQ/QNci2VCAdcij3rTbMdDi52U+LFpPXJQST7txKNZV16vn2drwo1F9ZtsSznVzmwLhVgkh1iE3/oID032bJoEeLuwonNmddyZdTEaF9Y1TmyMO7Mx7sSm1pFNg/BVO7JldmR3QkT1OfNIROpZBfyL2+2+VLIPfNgiTUSK6jOLOD5HNqacWZ904r7+LanBUSjpq8KTbT74/bfEm4JZe3bm7Xk078DeohvbS29zf+4WH77Xw+e/f48vRLqO9H5UPDYOloQPHjt/7HD11d/3n/sIHNigpJScL+tkhBVKRFH+6pcfUV0aTW1hADUFfjQUB9JaEUVXUyKKlgR6ZKl0yzLobM2muS6DypIkstNCSInzIT76MnGR3kSHnyQm7BhxYV4kRJ4gOeY8mUm3yEsPIj8zlKK8CIqLoikrjaOqMoWa2myqKrMpLEiisCCFuNhAgoOuER3lR1joTYIDr+J36xw3Lx/l2gVXrp934dYFF+5cdCPm1hnibl+gODkSk6qXOZOe+YlJ9CMaemUKynNLyE/JpCa/lPqiCuqKq2ktb6S3rgNT9ygViflUZ5SQEp5EZGAEbU1t1FVUUZiRRUpYBNkRcbSXVGPpG2FuzIRGMchwl5LB9n4G2pWoFCNUFdYT6R9DyK0IshKK6Okw0a+YZKR/npH+RQZ6ZunqmkLWNUnP0AK9QwsMqZcwmjbo6ZmgumEUjWmTYd0ak/MvmV54h8m5l5imnnB35SPWtj5Fa35Io0xHdoGc0KhcImOyuBMYx6Vrgdz2jyYmPpvU7FJu3g7n4hV/CbxjE3LxD0zgpm80oVF5RMaVcOFqFB7Hb3H1ViyBYZnEJpfifvwq3/iuG8fP3MTZ6xyHnU7g6nmOcxfuSPF5567EkpLbxdzqJ+y9/o2UIbz/+hfsv/sz9l58yr3lZ3R0jKIc0COT9ZOSlkdsYjqBYTGExaRQ39JHRk6NVBZzJyCevLwaaRmvtKyd1LRKbt2KwPvsDY4fO43vLT883Dz53/7kf+db3/wuFy/e4MYNESUXT3FJAzIB1d1jyNtFdNwoqkGzBNZCvRxVT6IenmBk0MJAr44O+TCd7SO0tQ2RnFYuqdehMflc90/m0q1YzlwO5+ylcE6eDeTchVBu3Irl+s1QgsMSSE4tZHZhmw8+/gdevfsLnr0S80vur7/GNLXFqOEeVY0DRCcVE5VYQFhsLkERmYRG5xCdVERGXiNFFZ2UVinIL5UTI5Yq44tJyawnL7+TouIe8oq6KakaoqFNT12rUKetNHdYaZJbqGnUUVKpoqJGIwF1a/ccSvUqss5pyquHSU6tRtY+wrvv/ZC7y5v0KUeRdShpkQ/SIlNRW9dLdV2PBNc6y30GNbOMme6jMd5Ha17BOLmBwbLOmO4Bas091GPLDGseMKpbRW/dxjK7h3VuH7PtMabpPYyTe+jNjxnT7zCq2UKlXpOu66yPGTdtMTS2SK/SgrxzlIiYXEKjCuhU2jDYntGrXiWzoI+rvlkcPxPGm/bn+cuvu/Hnf2XPX3/dga9/04HvvOHM4SMeHDrsxre/64iLxyncj57lxOnLXLoqqtXDCQyOJzwyTTp7s3x/lyf7H/JgeZ/OjhEGBsYpLa3l+InzfONbh/mzv/wWh+xcOXP+KqfOXuTDj/4DJTL/WrkW1/8wB3At1Ghh8xCnuX91ANiSUi2eQP8gYotrn/PFbw8sIL/7x5/wy58/4eP3zSwvlqEdDmZA7s2o4hya9hOMtrqjarBjtMUeQ6cL5m53Jvo9mej3kJYWhWVC2DsO5uC68FIbFc7oFW6omu0kS4i1/230nV6YFccYa3WRRtPizHCjHar6w4w22mFudsdc54q5zpnJNnemOtyZ7fZkQXlcStiYkAvQdMTS5IClwQFroyOGOjvGK9/CVOuIuc6dGflp1sb92LCE8WAyjAfTYWzOx7BsDWRy4AIjla6oipwYyLWjL/sI/bl29GYdpj/HDkPtMVaGfPnxdim/elLNz7eLWR2+gbbWmcH8bzNWdoh7PadZGfTmkekm9zXemBVuTPZ5Md0r4vU8MDQ7osj/Bn1Fb2Bo9sDU6om65giGFieppXG+TywiemCR22PrdeWu6hgLQ27MK52l+D1RJDPdbc/8gBsLSg+mFM5Sksik3BVTkxPGxoM6dXXtm4g6davcBVOrE4ZmB6xyZ2yi/VFxEO833+vC0oAba2OebJlcpdi7A1g9gFsB1v9i7zjCpkXkVjuxJxI9pl3Zm/Xgg41L7M+ekJRrkTktbntsE/Xm9gfxfJYDi8iWxY1Nswcr46480DizqnFhY0xU0ruyphEKtoBsJzZ0TmwYnCRP9v60O7sTB4r6wVKjsI7YSW8AdiyO7FiEqu3II6ujtGgpimN251zZmXFmw2LHqvEQK7q3WNW/xablsKS6P5w8zNbMEXbm7NiVxp7N2aMs23z4/vtKvvj8A774vag8F5glCFvAtTjb89U6439u8PzP8NcLuBaxrSLfXUSwHrylFILM3/3iI8qLoijPFSkbt6ktCqKpPAZZQwLtrfF0tKUgb06XwLqqLI2ivERyUqNISwgiJf42ybHXiI/0Jj7yNMnRb5MU9TYp0d6kJ1wnK/k2uRkBFOeFUloURllJOBXlUVRVxlNaEktObhSJScEEh1yTJiT0Onf8L3LnzgVu+5zG98ZJfK4exffqUQJuHifS5wzZQTfJ9L9FQ2YK5v5eLMohzENqdH3D9DV3UJaeR1FCJtWZBbRX1CGvbKIhv4q6nAoqkgopjMuhtayZhoomqisbkbf3IJN3MdA/SE1FDbEBIRREx6Pr7GFapUbb1UNXVT3tFbWUpmSRFZFASmA06aHxEqQrWwZorxtAXjtEV4OavhYdAx1WBrpt0tJj39ASI9p1DNZHWKf2GNdt0NhuoV+7TlO3Dd3Uc8asT9FYnqCffIF19l2mFt47SBnpm5XAq655hOLSVqJisomISic4NJHU9CIaWxRcvxmEk8sJvI6dx+vYBSmVw88/jtDIHEk5vXgtUvLDXrgWxlWfKLyvBHHirMiivsr12+Gc9L6Bh0ju8DyLu6c3Xidu4RucR69mE8PiB+gWXjO99jEr+z9mdfcT1rfewza3Q3lpKyWFtdIxzM4uoKq6gbSMPOKSDpJOsnJrCQhOISGpiKqadsqr2sgvbCEppZygkGR8fMIID4sjNCSS61dv8Nd/+TWOep0kOiqRG9fvEBaWSF1dBx3tKjo7hqWzBj3dGgb6tKiHLdIMD5kYGTIxrDTS2zVKe9sgstYBWpsHqKlRUFvfR22TkqLKLtJzGoiMK+bS9SjePutPcGgmt3xiOXnqGme9b0kK/P6z7/Pqez9n/+mPefbyFzx++lNWHn4kAfbUwmMa5RpiU8oJjckjMCKL4KgcYpLLSMmuJa9UTkV9P+V1fZRUd5NV2EJeaQflNQOUVQ5SVDpAUbmSxjaTVEXf3DFBeYOWykYdTXJRWDNDbbORmkY91Q06imtGqW8x0SK3UlalIiOrAaXKyvsf/oS7yw9RqU30KvUoeg10KMalPO76pgG6+41SOY2oUBdqtd66Lr05mJp7jGVimzHtCmPjaxgsu4wZttAYtjBMPMZie4pl7hmW+eeYbE8xTO6hszyWrCAG8xOmZ9/BOv0c/cRjdJYdlOp5GluHJbW8rklJcUUPPcNLDBsf0T28Tm6phujkdhLSO7jik8l3jpznz/7Gja9925OvfdsVe8eTuHl44+p+FjvHY3ge9+b8ZR+u+wRzU1S2+4VLtpDY+GyaW3pZWtzivdc/5cMPPmNmelW6b9TUtEltkUccvPjrrx/CweUEZ85f54z3Fd57/5P/ceVavAT8Aaj/xQ7yJTkLkJaixQRc/yOfS6e8BXAfwPXBy4egioOv+93ff8qH79zl3lwjWlUE6oGraPrOMtLpxbDMFVWjA5pmZ9RCee1wx9LtwWSfh7QEONXvgVnhhK79MDrhSe6yx9LjxESfC5P9rlj7XKVkkLaiv6Kv5ruMtDihbfdA3eQszUijE6p6JwZrHVDW2KOqFkryEYay32KsxAFzvQeGejf0dU6YmlzQ1zswVnkYbZUdxmpHLDVOWOpc0Nc5oqk6zLT8OA+Gr7GpD2B3JoYVSzirszEsTISyvhDH2kIMK5Nh3B3yY7LtAmPlXqiK3FEVuqIqcGWkyJ3BPCdUBc5MNJ/jwcBt7vbcYLbjItamk2iK7FDnH8JS48p0kxvzXceY7T6GRSwp9gq49pDsHurqt+jM/Trd+d/BIjuOrfsMxhYPrDJPLDI3ZnuOSXAtvNKz3S7M9royP+gqVZ6L9sV7ak/uqb2k1kmx+Cji+oQ6bZW7YmxxRt/ojK7RkZGaN1HXHELf7Ii+xRFtoz36JnssX+Z3T3U6YZEfwdbrzEPD22ybPKX0DqECC3/zQ6EeW52kEb5pMSKf+tG0m1RL/njGU2pP/N4Db14snUUkeIi86f1Zd/bnXA8qz6eE4n3kQAGX4NqTVa0rK+MurI25sjnuJo2A6w2tM5vCKqJ3kfKst61uPJn1lBJEtiwHFhXJZmI8LKno21ZhVzmwrIgCmz2bC7szTuzOOrA74yiBvcjefjQlfmfHg8+JUpupw2zPHObRvD1783Y8nj3Clu04dydv8cGrXn7/29cHiSHSm05xxkdEXIrHyJdi9n8Gxvrqb/xPegREPMhBcZK4zwvVWtzzRc/BL3/5MSUFEeRn+FKY6UNFQRA1JVE0VMdKDYotTUnU1SRTVpxEYV4yOZlJ5KYnkJUSSVZKCOkJt0iK8iYhXID1SZKjTpEWc5G0uBukx/uQk+pPSV4IZUWhlBeHUVEaSXlZFIUFEWRkhBESdoM7AZcICrlOQNBV7gRc5pbPOa5dPcGVi17cuHKcgFtniQy4QlLADbL8blEeGYGioIjhhhZUTXJUrQqGZT0oWxRUZ5VQEJNKcVw6ygYZ982zzGgs0qjkgwx1DGEcsWDSTWMwzNDdN4Ksqx+5op/2jh7S4pJIj4ikPicPRVUN/fWNKKpqqUhNJ+6WH7E3/Qi9eJPCmBRkRTW0FtYx2DpET8MAnZU9tFf109uiRdU7g3ZsFeXQXQZHH0iALSL6RHnMwNg6RY06GnrmGZt6gVK/S9fQCn3qTQZGt9BNvJQgW2N4RGfvIk1tOoqK28jPq6O4qIHIyDTy8ioYHTWSmJDBX/zlt/if/uc/5b/+yV/j5HKS85fvcOFKGOcuheB9OZQL10K5eC0YrxOXOeJ4gsjYDMKiUvG5E8k1n2DOnL+Bu+dZ7O2O4X0xnOziAdqHNyltX6RhcIMu3SOU5h001i3GTauoR+fJyawiN6OIkvwysjKyKSkuJS42SVKdI6MzKCxpITOnltJyOTX1CgrLWhBe75SMKkLCUgkKipOUR59b/pw/fwkPDy+pTCbAP4xLF28SEBBFQX41LU29yNuUUoZ1d5caZb8W/fgMapWZ3i41Q/06aRRC2ZYP0d8zRo9iFLlsUFJ627vGpLIXWcc49U1DpGXWEBWdT3lFF1EROVy4dEcC7NLyNh7vf8yzlz/h3dd/zzuv/4EnLz5j/+Vn7L34OZNzjymp6iUstoigqFzuhGUTGlNAQkYt6fnN5JZ2UFDeRVaRjOwimfRxSU0fZbVKisuV5BX2UlimpKHVjLx7llbFLHWyCSqbjDR3zqAYuEdz+zRVDTpKqtTkFPeRX9IvFfSkZbWSklZHT5+BjYcvmJlfwzRxl3H9IkPqWUSOdlvn2D/H+4l6dePEuqRYT9geYVt4yv0H32PG9gSdbgOjcZuZuXcxTjxl3LSL3rqPyfYM8+wLrPOvMNleoJvcR2sWIL2HyfqMmblXUgLOmGmbEd0afSqblM3e1q5heHSOovIeKpvGGdA+pKnnHin5oyRlD1JaayanZETKGT91KQ6vtwNw8rjCsVM+OLqeQeRcex49z3WfIHz9w7hxO4hrNwPx848kNDyRyOh0qmvk2GZW+ejDn/PhBz/nnVc/YkRtJSunglbZAD5+UbxxyF06++J96Ta+d8L55JP/24bGf/914A+ALS6lf+JCXJeqnQ+ye0V2tXjqlG6SvuhAqfvii1/xm797zYtHeixjuai67zDY5c1Q51EGZU6oZA5Sqoe+3RVLpxf6ZhcsnR5YezyY6vdkesCTiV4XTAoH9B1HpBFgPavykqLtbEOeTA64S6kgHaVfo7f6DclzrRZKdYMjQ3UHM1jryFCtE4M1zijLHVHmOTCQfpihXDtGS1zQVLgxXu2Gts4NTY0zY1VOGGrdsDR4MdV4jMnWY0x3vc394atsGv15NBXOzkw0D2di2ZyNY8UWi80QyPpCIhsLCTyYimTbGsOuKZa10TAm2i4xUu7JUJEbynwXRko86c9zZCDPkbHq4wwUODNS7Ia23AtDuSfjhQ7oiuyZqnVlqeskm6OXWR45h0nmKC0rmoWnWubKcKUdQ+V2THedYb7vPLpGV7T1TuganLC0OUuwPNPpzEKfO7O9TiypXFnVHpfAemnYk4UhT2x9bphkduibD6NtOMJ4/RE0tYel72Fuc8fY4oKmTnzuCGN1dtJtAuyFcv4H+4n5yzi/TcMpnky9zd7kMXatwn/twrawY0y5sj3hLPmmN0Vqh9WFnSkBz8d4On+Cl4uneO/BRd5fucyjSU/WDfbsidpxmwPbQiGeOMy66RBrBpFA4sKGyY11vRvrOgHRrjzUuUq+641xRym/etsk0kNc2Zlwl9oZn4qovBk3diaF1USAvoBsYfE4LMGzgOrdGTH2PLY5Sq2SzxZcpEupFXLKjr1ZZ54tuvN0wU0C74NaQjDe9gAAIABJREFU9iPsztuzv3CEx3PCO36KBZMvLx5389t//B5ffCFy4Q/2Dg7g+uAxcrDm9e8/3r767FdH4P//R+APcP2rL99Q/lu4LswLIzPlOtmp1yjKvkNpfihVZVHUVMVQU51AaUkCeTlxZGXEk5WeRFZqApkpUWSnhpCZeJPk6HMkRp4gMeoEKTFnyEi4SnqCLxkJfuSmBlNeEEN5USwVJXGUF4tJoCg/joyMaAKCrhMS5kN41B3CIm4TGR1IUPAtAgKu4+d7ibCgW6TFh1OclUxlRjJNqan0FZfSX1FNZ3EVvTUt9DV2MNI+QFdNG7V5FTQVVlOZXkBrcY2kaBtVWu5NL7G2uM7DB48wG2wYjTYmpkWRi5khtZHahg5qG9opzC9B1tBEXXEpJZnZlGVm098io7GwmMSAEGJ9/Qm9covImwHE+0eQE5NGTW4F7RVt9Nf3Mdg0jEquR9M/g7JvhtGxFRQD87R2TtPZt4BqbAPT7AsySpW0DdylfWiZDuUDWruX6B5aQzG4wqB6C535CcbJ5wxrNmmRG0lNqyIrs5K83Gpyssvp6lSi11mJioznz//s6/yX//J/8Bd/8W3OnrvJDZ9w/AKSuemXiG9gEmcv+XP8zHU8j1/g2NuXiU/OJT2rlIiYVLwv+eB1/AKubqf59rdcuembQmHVGOllemIKtVT3b1I7sIZsZI1B4zaDo/cYUM5SWthKVXEt+VkFlBWWImuVkZdbyNUrvly+EkB0bJ6UCd3arqG+VUlFveLLdIwektPKCAxOICe3hAD/UI4ffxsnJ1cunL/Cbd8ASbmOjk4jI72EuppOSY1ua+mXAHtwQIdRP4t6yER3xzCqAT0jg0b6ezT0KUbpU6glwG5t7qWpSfi1x+jq0dEqVyNr19AiU1NSKqe6WkGiVHCTQHBoMn39Rh7tfSxVxz959re8+t7f8/zdv+Ph4x9xf/19zNOPqGoQKTFlhMYWExxdSFBUPuHxpSRnN1BQriA9v5WYlCpiUipJyWkkr6yT/PJuyquGyS/uJ6ewh/zSQUqqNRJUl9RqySpSkl8xQm2zidJqDZn5PRSUKympVlFYNkB6tpzI2AoSU6rpVIxjm9tganaVucVtJm0PMU9tozWtoNbOSxnbjbJhqaxm3HCfiZktZheecG/5HTa3PuHe/ddMTe0zPfMM2/xrzFMv0Jr30U0+wTL3CsvcO1jn38Vke4l+6ilay2MJsA2Wp+hNuxgse4ybRBOpWGhclNojG1tU2OZ3aWgbI698gN7RNYrqLCTmqMmttNLSs07X8DbtyhVq2iZIzJThdtwPF69ruB29zMlT17l0xZ/L1+9IYH3rTogEx/5B0QSHxRMdm0lpWTPDKjPPnn7E6+/9Ld//5O949c4PUapMtMkH6enXcercLd4+68OVG8GERCTxwx/+/D+mXP+7T/KCm8VIrC3+E/7rL/j9F+Lyc774QsDEr/n881/wy89esfdQyYQ2EWXHFYa6zqDuPsFwhxsjMicG6w6jaXVivNUJTaM9lg53zF1uWBRuWLpdsfa4YFY4Yuyyw6Sww9LjwMygBwvqE1i6nTErnLH2ujPe7kJ35bdRNdlJyrWAa1X9gVI9UG1HX4U9A1VOKKtd6C22pz/Xgb70I/Rl2TNS4sF0x2XuDd1mUXlTmiXlLR6obrM1HsyeIYJHhlC2LcHsTIWzORXBxnQkm7ZYtuYS2bQlsDIZzZwuiOWJGB5MxvDAGsX2VDx7tmR2rHEsDfmxOODD/UE/FvtuMdt1jan2y0x2XGai4zLm1vOYm85hbTjLUJY9QxmHUWe/xXjBIcy1TjxQnmWuR5TDCP+zA5ZWO6wyF7QNLvQXvYml7TjjtS4oS97E3OqBrfskNsVRKXJvUu7AYr8bS4PurI2fYE13knsjXli77KU860mFs1R0I+weYrQN9tIYmlwwt7pjbHZlrNae4Yq30NTYSdCtbXBA3+SIsc0Ja6cLU90uUib27sQFntvOsWs9yiOLB7tWNwmuRcSeUK/XjfZsiCZEoxP3x49Il1tmV+lrn86c5IntJDsTHlLr4qMpZ7YnRWPjAVyLzOwNowMbIkLP4CItMm4ZXQ9UcqMLD0UxjLSgKFog3Xk84yEB/e6MB3s2Dx6KRcQv7SnbE+L6gZ97Z8pegurdGTt2Z46wN+vA03kHnsza8WTWnsczonL9iFTJvj/vyuM5UUxjL40A7J2ZA7DenXNic8abOX0Qz3YG+KfffMjvfvszaZFRxPAdpCd8LiWF/F567Py7j66vPvnVEfgjOALiDv4bkHZyficZQw6U69/wy19+RE5GACnxF0iNE3aOS+Rn+FFaGEppYTglhdEU5MaQnRFDZlosWWkJZCRHk5EUSlZKABlJ10mOOSOBdVLM2yTHepMaf530hDuU5CbQWJnPUHcLfZ2NKNrrqK8uoqWhii5ZC02NdaRlpCDvlNHe2UZTaz0dChmV1WVkZaZRXJBHS0MdHS3NdDQ10VZRQW95JcqqWvqrG1C1dKDrHWG4cxCjSo9WOYZ11IRpSIeyrRulrJtxpRqLzszS3D104xYGlBoam7toaFLQP6BlcMjA8LAJefugdPo5P7+Cvj4VzY2tZKZlUZxbSH9HN92tcloq66gvqaStppmY4GgCbgYRFxpPbkImWZHJlKcUM9ysQl6uID+llpKCDuoaRqms19DeP0+bwkZzxyQa0w4VTTpK6saok1mpbDCSWzJMo2waWdcCir57jI5vMzH9EsvkU9RjDygqkZOfVy8tBhbkVVNX3UJachbBgRF8/W/e4E/+61/yzW8e4fIVfwKCEwmLypWW+u6EpHD6gh9vn7uJUPVu+YUTHZ9Bclo+Pn5hnD53TbKTODic5K3vnuD2nRziM7qJL9CQXTdPmWKD6v4N2jWP0Ew+xzzznO7eWXKzGqgoqiUjOVNaIM3PzuOOXyAXz9/k8qUAMrJqae/SSaUpvSorI7p5ugcnqG1WUV3fR3RcNqkZhfjdCcHfP4hr125IYH350nXCw2LJzi4lNaWQksImZC1KhGrd1zPG4IAeldLAYJ+W/m4Ng/1aVEot/T1qFB2D9HSp6O1WI2vtp6W5T/KGdym0UrqIuGxpVVFS3Ep5mYzsrGpJRc/JreX+8tMvLSE/khYa9579mEdPPuXB5odozRtU1A0RFlPC7eBsfIOzuOaXwvU7qdL10NgS4tPrSM1tIT2/jZScZpKy6skoaKWospfK2mGq6zWUVY9QUjVCSfUo+eXDJGR0ERhVQ3BMDUkZclKy20nJlpNbrKCuZYzqRjXJ6U3cDsgkLbNOalM0W5clb/js4i62xX0W7r3D3NJztOb7Ur16Z49BWja1Tm1yb/kFGxsfsLf3Y54+/RmPH/8tq6sfYpt9Llk8JmwvME09wzD1FPPsS0y2VxhnXmKcEcr1E8bNwl+9i15Sr59gmXomLTSOGR8yaliW6sjFmQG9eZna5hHiMppQajep7VigvHmBruEnjE58gMr0DoP6Z6hM+8j6F7gZkMO5yxFSFrp4I3jDJ4RrPoHc9AvmdmC4lN4iElyCQuMkuE5NL5bKhMymRZ4/+1hSsN//8GesP3yFZXKF1c13GFRPklPYxC2/GM5dvM3773/6/yFcf/kSIJ5GD0b8LyDiV/z+d5/ytz/a4eGaEt1wOENdpxhoP4q6+ygjnW6oZI6o25xQN4lxZrD2CKq6Qxg6BDC7MNHnwZTSS7J8GBXCV22HpdeRmSFR/uLFtNKDgdpvMtz4JuMyR8kOMtRox5jcDV2nJ+Nyd8Za3RhucGK4wYWBKkf6KhwZqHSmM+8wnRmHaE96i/4cZyblV3ioj2LHGs+mMZJN08H1XWsCu5Z49szx7Fpj2TSFsG4NZWsujs25OFZnYlmfS2R9Mp5Vcwyr5miW9VGsmGJZtcbzcCqRR7YkVg3hLA77Ma+8yYomkJXRAB6oxWUQq+OhrOnCWdGGszEeyUNNBKaat+lLfZOexK8xkv0GYyVvMdEssrSdMLY4SFXqVpm9tFhobHGlJ/+bqMoPMVD8JsMVh5nuPMlCzylmu44x3S4aGe2Z6XJgvt+FFc0J7o8eZ67fg4kORxaVx7mnOs1C/0lmJBj3wNrmhrnFRfJdGxqd0NcLdf0IYzV2km3G2uaBqcVVUq6FF1v8TjPdbiwOHmXLfJ5dy0kJrnetnmyJenG9naRYb5jsWNEJ7/IRCaznh99gYeQtHmjsWFYflmLwtkwePLJ48sjqxqNJZymjWlgzdqaEZ/ug3OXBuAMrWgfWxh2kSL3HE648FguLojzGLKL27NibdmbPJpRxD16JOvZpN+lni8QR4f1+KEplJg7aIIVSLYB6b9Zemv15ewmu922H2bcdYX9WgPQRdmbseTTrxM6cMzuzjjyadWTbZs+WAOxZe3YX3FmbusqMLoZ39o387p8+5fPPhXItfNe/kRJ1pBM+Xxwk8/0RENRXf8JXR+C/cwTEa4HwXIuEnH8L15999j5pSTeICT5KbIgXiZEnyUwUgH2bwqxACnPCyM8MJzs1nKzUSLLSoklPDictKZCMZD/SEq+RGHOOhJhTpCZeJCn2MgU5EbS3VGLVj7GxfJ+X+0949/lLlpfuMaoaxagzo1Ub0OtES5wa2/wSOpOZzu5eFH39NLe2kZOTS31tIyNDowz2DNJW20pDUTltBUV0lVUw1q5gXm9leeYu89YFZq0LzJjnWLLdZXF6ifGhMXpk3TRW1dPf3c/AgIqquhayCsuJScoiKbWAyspW6mo70GtnGFLqGRk2E5eYQ2xSDkGhwhNeSnpaDmFBEeRn5lNdWo3VOMHj7ScUF1UTn5hFUWEljRX15MVlEO8fQ05UNhE3Y7l4wo/L58PxvZNBQFgRyblyUnI7yC3po3twkcqGMVKz20nN7iA1u5OsfFEyMk5Ngwl51xwa3Q7T8+8yt/QeU7YndCp0NDUpiY3JIj42g/SUPPxvBxPgF8J3vnWY//V/+XPeOuTOTZ8Ibt2O4bpvHD7+ydzwi5XqvS/fCOa6TwghEYkkJGeTlJqL94WbXLjow7lzt3B38+b27USSM1pJzVWSXWmhumuD2oFtmkceobS8wDD3momF18gVNmJjy0hPKSAiNJZAvxBuXPHhzOmLnDp5mdDQVPoHJpB36KlqGKS2ZYg+9TQDI7PUNKmob1HhH5TILd9QLl66QVZmHiUlZYQER+DrE0BrSwcVZU0U5NdSVNBAfa0CuUyFonOUDvkQrc19tLcpUXQO06tQS9PTqTqAa8UwXR0q+no0NDZ0U13VSXOTkna5GgHX8vZRamt7qKruoqSslbiEfPILG7h7/zHvvP4ZT198yuP9H3D3wUtERF1Dm4boxIqD+D6fJPxD8wgIL8AnMJMbfqlcllopY7nik0RkQjnZRXJyitpJSKshLrVKqpwvKOmmuLyP7AIFWQXdFJQNklM8QFx6O77BAtiLCY2pxD+siMDwYhLT6yULSlG5gqDQPG76JFJWoWBgaAK1ZgbzxDIz8zss3n/J0vL7TC88ZXh8XlKs+4Ym0ervs7zyir39H/LyxU959eLnvPPyM168+Izt7R+wsPgCrVGo3vtMzL3AMvMM47QA7ANLiEGC6MdoTY+k0Zt3mZh+gWXqOTrLLlqLOIOxQFlVF7UNvYxq5xjRLlHdpmF8ch+V6Sn92ueMT3+M1vYJmqkP0do+Qjf7Pr2aDfwjS6Umz/NXgvH1i+JOYBTXfQO46ReEb0AYvndCpRHqdUx8BmkZRVLte1VlG3rdLM+ef8yLd37E01efShnvxok1lh48l/7+2MRiTnv78Pr1f2Ch8b/zrPmvVOs/QPWXl8Im8sWv4Iuf8tMfbTA/XUd/ZyBD3ecZ7nZnWOHCqMIVdYczGrkz4+1umBUnpBltdmKk1R5jjzvWAU+mlJ7MDHkxMeCKtd+JiQFnpgZdmR5yZ0rpgbXPnZ6Kb6Cs/S7d5d+kveQbaGSu0oy3u6Npc8XQ4YVO7oWx4wSjTR4MVDkzWONKf5kLPXmOdKXZMVDgzkzXTR5oQllUB7GoDuGuJoz74xGs6mLY0MeypU9g2xDD6lgQK/pg1iaiWZmOYXkmlgfTsSzpxNeHs2GO595YBPf1MayYE9iYTGB3NplVYzjLY0HMDdxgWX1HgmsB1itjISxrgrmrOfiZd0dCDywkrRdR5tihTP8OpnInzNWOElxbWpwxtTpKCSCmlsOYxfFqcUaR9zeoqw4zIT8mgbWpxUOCYFOTo6RcC8+1gGuRaf1g9G3uDZ9kvv8oE+2uElQ/GDnPvcFzTHcdlYB6vOYwutojGBocMDe7YGhwYrzGDm2tPeZmV6yt7phb3TC3uaBvtMfQbM9Ulyu2PncejJ74Z7jeMbtLWdLCBiJUawHXogFReK5XDQ4sjb7FwvBb3Bs5AOtHFi/2Jo+zZXRjU++I8EJvmN+SIFjA8EOzC7uTx1nTOUu+7A2dSPxwYNtozyOLaH905JnNjT3hjf4y9u97q6f41XvBPJk9JlWbC0AX9hShYAv1WixM7s2K+bdw/WTOjn3bIfZn7Xi66MTeoiOP5hzZlsaJ7TknHs27SJAt4Fp8vLNwjAcTvqzNl/OT72/x+W8/+3Lp9/8C159/Bdf/3eeWr274IzkCAq7FjsGBXVDYoP6QFvLZz1+TFHuJsNuORPo7khDmQWb8GfJTrlKU5kNxhj+F6QHkpgaSmxZMXmYYWRlhpCb7kxh/i7iYK8RHXyQp/jLxcZcpLY1HM6pgc3WZ509fsvfoBQ/uPeTJ43eYn11hXG3FbJynQzaEashI/+A4IxqRu6ulrlFOYUklhcUVpKXnUFpSRU/nAAMKFd2yfjrrZMhLy+mqrEHXO8jdiXkWpxaxWeeZnryL1byAbeYea6s77DzcY2PlIaP9KrTqcWqqG0jOzCMtv4TIxEwysstoa+unp3MEs35OguuhQQPp2QKQ6snMqzoA7ZhUkhPSiY6IIz42idbmdjRjZuJScgiLTycrr5zivFIq88pJDE4gxi+WqNsJhPklSc2HoqzkwvV4fEJyCYgqJbOgS0oRqWvWkZIpI7ugh/IaDTUNRsqqxqio09GumEdnecLs3feZv/8hMwvP6ezRk1fQxI2boVy65Mu1K7743vQnwC+Uv/mrN/jTP/0mb5++ge+dOHz8ErhyMxa/oDQJrq/djsQ3MIbo+EyS03LJL6okMSVb+j6+AnAv+uHtfYeEpHKy87soq9XT3POAbs1TunXPGLS+Qj//Pqal97AuvceQZpOK6iHycmtISsihMK8c35tBnH77Mpcu+FFX14fNtku7wkR9i5rqpiEa2zU0yrQUlveQkdtIZEw2gSHxeHtf4do1H27e9CUoMIzkpAzkMgXFhdXk59ZQVNhMWamM2loFsrYhKRFEWETE4mJnu4qudhUK6VJJu6xfys9ua+mT4FpkI1dVdtJQ34esbZj+fhMdnWM0twxRWd1Fdm4NIs1ENB8KuBae64W7jxkamaGkoouQyFze9g7m6Cl/Kb7vdlCWlAGekNZAfGotEXFlUoGQ95VozlwM58K1WALCcolOLCcspkhqrPTxTyUxuYrktDqi46tITGumpEpFRd0YZfXjJGd3kJLVTnxaE9dup3L+ajQ+gSkERWSTmFZFaEQedwJSaWwZQqWeYkQzjdawKFlCFu69ZHbpXUxTuwxrFyXl2mhdY+neM9Y3XrO9/REvxHLmk0+lefL0U7a2P+Tu3efoDCL94yApREC2WFQ0zTyT7CFCyZb81uZH6C27UjGSdeo5RusThOdawHXPoEgx6UKjm+HJy094uPchbX1mhgxrmJfexzD3Mcb5TxidfI+xmQ8wLv4A9eQ71MgnueKXifeVSG7cjiY0NInQ0Fh8/YPxDQj9Z7j2C4ggIDiGjOwSsnPLiY/PJiuzjKbGbjRj0+zuf8Teix+yvv0BOvMKBusa1Q1K4pPLOX3uNh988P/Ac/3fPNtLgaX/olWLa+Kp8/e/+xVffP5TfvHTHdbvtTDUc4de+RmGu04y3OnOSIcLmi5ntCLdo9tValScH73AguYS5r7jaBWuGPrcmBo+ik19nBlRFS6qwYc9sI16MD3ixuSQgG93plUn0ImCmE5POsu+RXvJt9AKmO70lNRrtVhqlLlh7DyKpfsUOtlxhmpdGa73YLzpJMpiF5T5zgyXemHr9mFZE87CSAiLo+HMj4SyOBrBijaWuyPhTHT4YGg8z0SLN/eG/LirCeKuMYx7lmjmdaHc10fzYDyKZU0kK7pY7utiuaePZUkC7mjWDRGsjoUw2XGJ6c4r3FPeZnU0hHVtJCvjkdwdDefuWCSLo2Esa8KwKa4zWuqGusAOW/Nxpps9mZZ5MCV3xyxzkjKsza1HsHW5Ym5zYrDsmwxXfleyb+jrnVEWfgdtrZ0Upzfd4cp8txuzXY4s9LgwoxB52O7S0qJW+Krr7DE1uWJsdEFbe5DNrS77LmMiFaXRUfq5k60eGOocv8zstpcgWwD3TIcn0+0eTMhExboYJxaUrmwZjrJj9pQ8148nPXg8deB1FkB7ALXOUuTeusmZFa0jq2MObBvc2DV7saZxZHHgDVbHjkhxeQ+/LJHZsjizqnNmZcyV5VEn1rWiBEb4rR3Y0B5m22jH/pSzNDsWe3YnRVmNJ++unOaT3evsTHlIJTDrJgHsjmwI9VoA+LQjO9P2krVDqNO7s2IO83jmLXanv8Pj2UM8XXJib0nAtIBqZx7OOrMlSnAW3Niec+GhzYGtOTc25k+zPh/D998x8PlvP+X3vxcpOr/lcylVR0TyCcvUH9rqDh41/81j66tPfHUE/iiOgLh/C6QWVsGDawdw/Ws++9m7pMSeJ+K2HVF+b5EQ4kh69FFyE05TmHye4tTLFCZfJTfpKlnJN8hK8yU1yYfEBB8S4n2IixWALT6+Q1ZOFJVVeXR2yhhV61iYX2NleY+1lSdsrj+nv2+civIWKirkJCUW0tDYy7B6QvJODqgMDKlNDKr1tHcrqWuQUV/Xhry1h4HuEdT9OpTyPuQVVShq6xnvG+Tu5DwLU4sszC4zM32fGdsKc/NrLC1tMDe7zITZhn5wjPtT88ib20lKzaa4qpF6WQ+9A+NoNBMYxmcwGWxYrQv0D2pp71YzMjbL1NQqk5Ylyfpw7fwNgm+HEBUaQ0xUEgnJWSRmFpBSUEFmcRV5ecXkpOeSEJFEUngqMQFJRAWlExKUTkBIFn4h2QREFxAcW0JGvpyWdguyzgkKSwbIyhMRbYMUlKkprzPQ0G6jc+A+GvM+0/c/YmHth8wvv0YxYOaGTzSeRy/gdzsMf78wSbWOjUrmmNc5vv1tZ8563+H8JbG8GMWVm3HEJJYREZePb2A8fsFxkh0kPauQnPwyfHxCOHnyMufO3cTDTSSFnMf7Sih5JZ30Dt9jULuNZuIF+vnXmJZeY1v/hIWtH7Cw+X0WN3/A7L13UA1PkZdXS0xUBtevBhEWkkRudg2TE5vcvfuKgaF5WtoNyLqNtHRp6R6ySQt+JVXdFJQ0S7CfkJhGWmoW4eFRJCWmER2VQGxMErU1bRQVNpCX30RxiZyy8g5qartpauyntUUo0SraWpWS9UPeNoAYAV4d7UoUimE6O8XtgzTU91Jd1SW1Yfb1mWmTjUp526J0JSO7muDQFOoaFIzrbDS29CMKYXz84jhzPpDjp29z0juAC9eiuH47CZ+ADAJC84iMLSMuqZro+Ar8g3O47pvI1VvxUuzhNZ8EBFD7BqT88wg4DovMJSqumPRcGTWN4zS1W2iUm6moG6W2Sbzp6OWWfxqnvAM5fy2M28FJUpTgDZ84AkPSpVSQMf08BssiE9NrLN5/yoNNUXv/IZNzzzDbtjHPPGRx+TkPtz9kc/M9tjbf49n+D3n+9FOe7v+Avd2P2d56n9W1V8wuCGX6gdTIaBKlMTN7UpvogZL9FOOEWGTcwywVyexinniOwfIvcN0/YqOkQkZjay/T86vsPv+EudVnmBf2Mcy/xDD3Hvq5Dxi3vYd+/iNplMb9L+E6A+8r4dy+E0tYWAJBQZEEhkQSEBrJnWCxLxBOYEgMYZFJpGcVk5FVQlRUGqmphRQV1dHQ2MPk9DpPX/2E/Vc/wWLboVs5TW3TMOXVPUTF5vL++/+BEpl//zle0MEfFrQOvNYH+SAHqvXf/eIVW2t9jAwEM6g4y0jvMdRdJ9B0vc244ii6bneMvS6Y+92YGjrK4rg3NvUZLIPH0fd7ole6M6s9xT2jN0u608yMeGFTezGr8WJmxB2b+igTSk8mlMelPOtxuSftxd+mu+ItxuQe6DqPMtrmgqrRnpFGB8ZaXRlrdWe02R1VnSuqOjd0LSfpL3REVeSCqtSDqc5rB3A9HMrSaIQE2Hc10cwqQxip9Uae5UJXugOGsmOs9AvlOYTF8RDuGiJY1IczNxzEdJ8fw7VnuTsWw+J4LPPjMTzQxbCmi5Iger7XB1WpJ8pCV8arTmDrvMGaJoINfTwPtPGsGBJYNggwD2eq5xqaKg9GS+yZk59iVn78IHO63UPK2raKlkWZqC73wNbjLvmwh8q/zUDRN+jJ/Rv6C74hqc5C6RZwLVoVRZuitfUQmurvoK58k7Gaw6iFh7rKDk2FHbpqJ3S1ThjqnDDWO0gjogeNdSI20A59jT3GWkf0tQ4SaJubXJhoc5XG1GwvValb20XknyPLI6Ja3B1hC9mb8mB3ylWyYYgFwoOca0dpoXHD7MqqzokVjQNbejceW46zbXBnRW3HutZeKqMRmdSbZgcpUm+q9zuo6/6MKcUbrIw6sqFzkQBbNDPumBzZtTrySPiqTXY8nnHn+dIJHs8dZcPqKhXOrOgdpEbHFWFTEd9TRPtN2PNw4jAPJ99ie/oQOzNi3uLR9HcP4HruEPsLDjyas2Nr1pGHc05s2JzYmHVhW4JrVwmwt+Y8WLGd4flWIf/0i02++Pzv+e3vfsN6g3DbAAAgAElEQVTv/hVcS42mYs9LAmyxtPDVv6+OwB/zERBY/eUC75dWKBHf+tlPX5EW601MgD3xgYdJCXMkM9qDvITjlCSfpDTlDIXJp8lJOEVmojfpyZdJjLtEfNx14uN8iY3xJy42mOTkKDKyk8jKTaegqJiiohqqq7uQy0dRqaYYG5ultLyVmLhssnKryMuvpb1TTf+gifauUQZHzAxrzGh0k/QPicWzLlpaRBRbLz1dQwz3jTPUOUBrWQUdVdUo5V3MmKaYNNmYnljCar3L7Nw6trl1RjWTNLf0UFPRjLysgTmNmSntBOoRHeOmKcaMM4zrp+ntVdPVMcTgoJaZ+WU6lWrU2hlWHjzHNrnOhG6erqYeznqc5aTzcc4dP0t4SAwxcamkZBeRVVpLdmkNGTkFJCakER4cQ1RgPME+0YQFphASkklQeBZ3wjK5E5lDRHIZuaVdNMlNtHVMUVmnJSO3h7TcXrIKh6hpm6Jj8AH9YzuSP9V670Pu7vyc+9s/YGp+h4joHDyOnufWrRBJKfa54U9URBJREal4HbvMxcuhnD4XzCnvEM5eipDgOiGtgsDwdEKj0oiISSMwJFqClzNnrnLyxCWOep3H0f4kh+yOYu9+lgH1DKvbn7C6+2N23/kHnrz/jzx6/ffsf/gP7L7396w//ykrT37Kwtp7DKimKSxpJTAokbS0Ujo7RjEZ77O+9h737n9P8oq3tBuR95hpkI/R0mWkpLpfiqrLya+nsKSOyuoG4uKSCAkJlxYaReJIcVEF5WUN5BfUk5vfTEFhG/kFLdIiYn1DP22yYSn3urm5j7raTgmw2+WDtLb2Ipcr6egYol0+RGeHms4ODa3NwkM/RGPjIA2Ng9Q1DEgxfdl5tcTG50ktgEEhiZKd4OSZG5w668vbZ29z/LQvpy4Ecv12glQL7xecxe3ATPyDhOqeS0BQtrQAeuV6LFdvxHJFzPUYLlwO59yFEC5ejeDm7Xh8fOO47Z9EaHgOadkt1Lfq6B1akhZdO/tm6R6Yo7ZZTXhMAVd9YgiNziIxo0xKebF3PidFGmrGZzGYl5iYecDC/cesPHzN6tYnzN97D8vMPtNLT5lffs7Syku2dj5iZ/tDHj/6mGf7P+Dlc6Fcf5/Hu++zvfM9Nh6+w4O1Z9gWdjBNrmOa3MQy8wjj5CNMU/uYp55gnX7CxPRTJqaeMDG5L8G1aCAVJTI6yxaj+ntSnnmLvI+Huy/5wU9/zd7rT1nZ/4SpB9/DMPcOhoXXGObfx7j0MYbFj1Aa98irGuWiTwoXrkcQEBRPaEgM/v6hBIVGERoVR3BEjHQfDY2IJzImhYTkHJJS8oiMTCUhIYfcnErq6rswWJbZ2vuE7f0fMjW/T8+gjfZuMwbLGqNjc/zkJ7/+f+u5Fk+WYlFFpISI034CEoRC8Wt+++vvs789zthQHEq5N2P9J9Ap3RmSuzDafoxxhRfaLjdM/e7YRo8zP3aSGfVxdD1OGAbcsaiOYlUf577lAuvTl1mbusic5pikWM+o3aXLOc1xplXHsPR7SXCtV5xA3eaBulVYQtzRdnhKUK1utmeszYlxmUgNsUfdJPKuPdE0emJoOUlfgT3Dxa4Ml4iM62us6qNZUodzTxPF8ngMC8MRqGvP0xD/Fk2Jh1Dle2IoOspS+02W+vywdl1ncsCHe1phCQljqs+X5mw77mkiWRyPZGEsgpm+28wobrI86M+M7BLqYndGiz1oi/sWg0WezHbf4cFoDPc0Mdwdi+O+IY6lsRAsHZcYrfRAVXiYyWYvpts8me08yoxCJHt4MtMtFGw7yTMtMqynREtlwxHJA21scmBOcUzK6J5qF3DtxHy3K4u9AoQPI6wiwj8tLB7CS21qdGOs0g5ttSPjVfZoqx0wNThjaXKWoHq86hDa6sOY6pywNLliqHVAW22HsV58LLKwHdDVv8mEzIFphbOkXC8qj3wJvq5s6EQ9+UFxjPA4i0g7UQwjUju2JlzYMDqxJtTrUQc2ta7sGD3ZMf6f7L33e5T3ne7/N5y2Z/dks0l2Y8cY1HtBhSJEEwiEkJBABXUBQkKg3nvvvYxGZUaj0TRp1Hvv9GLABpc4jh2nJ7tODLzO9XlkZ8851/nhfK/9/pSY63r7mRkhmXnQiNdzz/2+7107iag03zGIuD0TllUW6Op/RGf2f2ay3YQlxS5ci6VJoY5vaq1YHRA158I+IspqRIOjOQtqUxYkqBb+bXs2DHYsDoicbStWtbtlMGv6fawZ9rJp3LsL1yNCtd67awsR5TBTVmyOWbAxZiWp1mujlojZnLBla9KerQkH1qfcWZk6w89etIDIt/7zH3n9+hWvJLgWraR/kqBaerm8Fpej3752/prh6rvn9rd7Br7Vq7+Jnvx2z+DNV/zmy6fER3lwJciSxDALUqNtyLrmRGGCC0UJ+ym64UJuvAvpV/eTdNWdxLijxEQcITL8FBER/lyJjSQlJZniknJKKyspKq2gqaWHjk4dzS0alP0zDKjnWFt/yuzibVSaccamVhmfXmd28S5DI8tUVMsorWylqbWXTnk/pRV1FJdWUVFeS3NTB401rbTWd9LdLKMmN5eGgiJaq+oY1g5j0I6i146j1U6iN8yiUo1SVdZCZkohJTnl1KQVoWmQMa4yoFPp6B/QodGPoB4cpr6ujcqKBvr79axt38cwPodKqNiDMxgHZ1DLdLSVtxBwzBfbtyww+eEeTh7x4pxvAIGh0cSn5BKfnE1GTgEi6/ncaX8CvIMI9Yvm3OkQ/C9cIyDkFhfCkgmISCUyoZCkzAaKK9UUlWkpqxmmuNJATcsMNW1z1HYs0tK3Rf/IMxTGJ+jnP2Jm55dMr3/C9OITrt/I58Bhb8nO4XnkFOd9AoiKuEps7C3sHDw5cNhfsjB4nAjnSmKZBLVy5RSVDUqyCxsIi76F74Vw3A94sX//UUmxtrZ0w9npKB5Hz+Hh5c/KznMev/gN99//DY8+/FfuPP8Nt5//Spq1x5+z+ugLFnY+RTW0SXW9itKKLjKya+nuGcWgX2Z+9iHT04+ZnHqCQrVKe/c0bT1TlNaqKKpSUFTZR5ZQF2NSCY2I52JwlFRf/e4eMxwdXBHRfLduppOTXUJqagmZ2XVSU2VeQTM5ufVk59SRX9BAaXkrBUX1ZGdVSIAtoLqmpoPyyjZKS4WCLaexoYfWln6puTE7q5qUlFLKyjspLGmVLgquXMsiKOQ6p7yDOXjYR7pAcdx/AieXU9g6ncTWyYuDxy7iE3CdwNBk/INu4uN/HWH1OXYinBNeEZw8FcHxk2Gc8ArnlHckx06EcOjoRQ56XMDlwDnpa7kfPIvHUX/8Aq5xNaGQ3KJO6luGqGs2UNesp7ZJS05hK+ExGQQEJxAem0pIZCJ2+49j73JSqlXX6BcwjC4zu3yfrXsfcefR56ztfMrI5BMGdJtMzD1meesFS2vP2b79CXfufiop1o/uf8Z7j37O4wc/48H9j7l/7yO2b3/A3MJdFpYeMj51G61hmQHdMv2DK6g062iHdhgavc/Q6ANphsceYBh6iH5EwPU2/bpVBgyLtHUN0tTezaP3XvL05c8Zml5leO42wwtP0M08Y2DiPfqMT+gbeYpu7hPUE89JLezluE8MbkfOc8LLn3PnArjgfwn/iyGERl4hJOIKAqxDwmK5HBEnea7Do+IluI6NTeLGjSzSM0ql5JTR6TuS11quEEVNo9Q3G5B1j9PVbeTnX/zxPwbXUlLp63/lz2/+zOs3b3j96jVvXv2JN3/6gg+fjjPYc5XeZi9ULe4Mttkz0GyOon4f6lZrdB2OaNud0clcGZa7Y+jaz2CrNZp2G0b79jOhdGVC4cqU2p0F40Hmh90YU9pikFtgkFti6LLG2OPIUJcj/Y2W9IkqdGk50hplvR3d3wC1tt6OgWorlBXmUiFNX6UlPWWW9Fc6oCpzQl26n/ZUCzqSLejNcGCs9RwzqjCmu0NY6IuQgHew/gwVV02oi3wXebI9PWmOdCXb053miCzdgY4MezpyHOgqdEZd7YGywl2arkJ7+ivc6C5yoKvAhp5ca3ozrFCkWaJMtaI/1Y6W6yZUxO6hNcOZya5gppURzPRHMdUbyqw8CG3VUToF/IukkEJrRmvspcXE0RZ7xkVrZKeTlM4h4u/0tQKyraQlR3WFmRSpJz1et4+RZlMmWs2ZabdhodOBmRZ7yeYhPNMir1tYO3bLYizRlFmiKjJFkb9X8ld3Z+9Blv42ygIThAJuqBA53+aoi0XLpCn9haYMiFKdwn3oKs2Z7djPfNd+FnscmOk2Y6nfilW1LStqa1Y1u7C7M2TKzvC77Azv5bZxHztGU6m8ZUVpxoZQoQdsWFNZsaWxY3Nwt8Z8S0oBsWK+ey8LPaZSxflKvyVrIi1EJIUMObAz7MCGTthGRIa2WFa0kcBaQPSqzpKtUQfJ4y0SStb1thJgiyjADaGK662kMpt1gxnrQ/u4PW4mzZ3RfdwdNdnNtB6xYWPEljWjDWvDlqwYTFgx7GV9xIrVUQeWRpxZmDjBk4fp/Nvv5uHPX0imapGa85rf8TW/4ZW4GP32OvS1uBj94zee1L9d/Prumf81nwEhwoj+A9GDIN6u+dYl8orf/eI5qddOkhhuReYVc0pv2lCd7EBDmjM1yfbUpjpRcsOR/IT9pMW5kRBziOjLniTGh5KelkRNTTNG4wLzi3fRG+epbeyRvKETU3eZmXvE5vaHbN1+ycbOezx7/2fcf/SC+w8/5PF7n/Lo2c/YefiClnYl8fHp5OeUU1fdQm11swTVYrGtoa6V5vo2mqqb6KpvpTo7l4bsAlrLqjHojajVQ2jUI6hVRgZURooKqslNyKIqtZjKjCLKk7JpKSijubiCprIqassraKyto7ykjOLCYqoqqmlv6aCvu5++bhXNte3kphYy2KejqaKJlpJ6rp8P46zjEY7ZH2TfT8xwcffA71KY9A9/4o1MaanxxrWb+HudJ+TsJa5cukqofwy+PtGc8Y/jTGAiIbH5ZOaLzOM2Ckr6qawdo7Z5mob2BcrrJ6hsmaGqfU5SrLt19+nS3GF4/kNmt75g9e4XLK6/T3ZePX4Bkfj4XCQ0NJKQkHAuh0aSlJSFk8txXA744Ojmi39wKrKBRdYf/oL7L/7A1sPdt85FtflxrxAcnU5iY30YR/sjuDgfw93lONExt/C5EM7S1lPe++i3PHjxGzYe/py1B1+w9uAXrN77Oct3PmX1zs/QDG1TXNZLTm4bnZ2jjI7cZnz0DqOjtxkZucPs7FOWlj9Eqd6F68aOMSobNJTVqigok5Oa08CV+AKirmYScOkqtvYeWFq64rLfEx+fILKzRZ53AWmphdTV91Bc2kxY5E0Cgq5I9e9eZy5x4VIMFy5Fcyn4CpGRN0hIyCQ2Jplr17OIi8/iVnIBqVI1eBGFJTUkJmURfeUmqeklFBY3kJJWRuDFOM77RhN3LUeK5gsIFO8AnGK/61kc9p/B2d2X496RnL2QsLvAeCGek2djOHYylKPHQzjuFSaV0hz1CkWMx/EgDnoG4nL4PK6HfXE64I2VwxGs7TxwdvXC9cBZadk0+PJNUjKqyc5rICuvgeKyDq7E5RIYdJ2o2HQyc2qk32dh44HH8YvSQqhSt8D4/H1Wtl9y/9kvefDslyysf4DIsdaPbDE1/5jljZesbH7I3fufc+/e5zx4KI6f8VhECz7+ksf3P+fO1idsrr1gbeUZqyvPGB3ZRKUS7aFLaHUrDAwuMaBdQTO0hX7sPkMTj9COP0Rn2EEzdBuN8Tbq4TX6dXO0dKjo69cxPj7DxtY95lZu09g5gGJ4FcP8+2im36d/9JlkD9HPfkK37g4J6Q0cORWCm4c3Bw+f4OyZ85w944dvYCiXLsdK8ZAiIlIAdWTMTaJibhF6OY7w8HiiI28SG51EclI+JaUNdPVoUWkmqW1QUNs4QHOrga7ucdo69fzs8/8f4Ppr/sQrvuZPX3/Fq6+/4vXXv+aLT7eYMRYhb/Khr/kg6jYnDDJ79J1WqNtM0HdZMSR3QNfpjLZzP9pOFzSdjmhkdgx32zEmbB+9Dkz2OTMz6Mq0bj+TGkeGei0xyM0Z7hafb8NQlx0GmYME6t21VsiqLFA2OaCotUFRbcVAjTW6Bnt0tTaoKs1QVJgjVGwB14oyW/pL7BkocqQj1Yz2JHP6MkUduC8zA+HM9l1moS+cSVkQHUWHJLhuj7NAke5IX4Yjqlw31AUHGSg+wECxO32FLsgLHWnNsqIz3wZdw2HUVS70FtnSW2yLsswBRZEd/Xl2aHMc0WQ50J9mR2+aAzVxJlQlWqJt9GFaGc78YAxzinAWe0LQVx2jK9UCefK7DOSaYSi3QlslYgqtMDTZMNxqx2irPSMtdujrLBlqsMXY4MhglRXqKgtUlSZoa/dJFo2pdhumRHlMkw1jtdZoSy2kZUcBzeoSsaBoLanZwuJhqBIFOmaSD7s39126Mt+RIFpfKZJKrKXbQvEWcC3gXCw+DpaaM1xrw2SLA5MtdszJ7FhQ2LCksmFlQGRR20q51GKhcVvE6g0JuN4jAfbO8D62RK35gCnbGhsJqFf7zdi1eVixoTZjSyMsHwK0zdhQizQQW6lefW3QUqpB3zLYImZdVJaLmD6hWuutpJryJbUJa2KB0WjLqtaSNZ2AaQHVdmyIz9GL+9ZsDFmxMSS815bcnbDmrlhWFH82w7us681YEV9PALvBihUB4YZ9bBhNWB0yZ3nYjuXRA6zMnuflB5W8+vN9eP173nz9htdv/swrfvMXuH79F7gWqvVu/u9fM15999z+ls+AgOt/+7/A9df87pfPyLhxkvSrdhQmWlGbbk9LljMdeQdoTHejPv0QtVnHKU46Svr1o5I/+2qUL0UFGfT19aNUDtMpM7Cy9pz55Qc0tQ3Q1KphYuo+d+//nHsPP+P23ZeMT62yvvWQlfU7aA2TbO68x6Pnn/L84y8xjMxxKzGb0EvR0sREXaeqspG2Vjl1tc3UVzdRX9FAR00z1Vl5NOUW01Zai1Y7zKDGiEE7zqDKSEeHgpysYvKvp9OUXUFrYfXu7y0uo620gs7qGrqbm2muqSblRgI3r8fRWFOLqldJR1M7vR199Lb30Vzdgqyth9a6Ntormii9nsE5J088bd355396CzNrB457nyckJIbYqATirt3kSvhV/E/6EuEbTFJUInHhNwkNuYW33zWO+V4jKDpPguv0rBYysmUUlWmoqDVS0zRBcbWRyuZpKlqmqemYp162gEy9zdDsC+a3Puf2k9+ydfdTqd5aLAEGXgwjL7eIlOQ0AgNDuHIlkZPegTi7eeN66AIBl9PoN26x+fiX3BWFKB//ic37n1NSpeCQRwCHPQM4cPAsfufD8TjkjauLJ85CyXY7xsL6Y+4//5LbT3/B2sOfs3z3Z1L9+erdz1m7+3OmF59R16Ah8WY5xcVd9PcvMDn5gKmJ+0xM3Mdg2GRu7plkC1Fr1+nomaG+bYS6ViNVDVqyCzu4kVJF1NU8qR7c+1wk+928cXA6hpubF0c8fSgqriM9rYjsrDKKixuIjLopVb6L4ptjXhekRslDR8/hdeYirkKFdz2O+8FTeBzx4YzPZU6euoSr+0mOHvfl5Gk/Yq7eIDQ8luNevgSHXuVWciFp6RVERqXh73+NSxcTaGoepKiok4CLN/DyjuD4qQiOeUVIiSA+F25w4uxVPLwipUW8Q0cCcD/kJ6nThzwDOegZII2wkQio3n/IBxePczgf8sbe7QSOLsewd/bE1uEIzm4n8fIOwi8gmtDwRG7cKiAnv57ImFQJqCOik7lxs0B6HidOBUulO80yA8OTOyxsfMDanZ9y+9Ev2Lr/GVOLj9CPbGAY3WJy/jGLax9IgL1z9zO2b3/Kzs6n3LnzGQ/uf8Hjh1/y8N4X3Nn+KVvrH7Ky9JTV5WfMzYi/u9tMT93FOLLJwOACKvUC/ZoV1ENbaMZEwcwD9EMCrndQD22jMqyh1M7R1K6gU65gfn6Fhw+f88GHn2MQS8vGNfRzz9HOvEA1JqwhH6Gd+ogG+QKBYRm4e/rj7nkG94NHOXnyDD4+F/C5EExAcDRBl68QEn6NyJhEYq4kExGVSETkDWmhMSriBpHhNyS4Fu2dre1KDEML9PSNIe8Zp6dvmu7eSdplQ3zx5Vf/MeVa2EC+fv0ndktjvpJKMn795UMWpmuRtwTS0XCY/g5XtDIHjN0ODMttUbftRd9lwXC3Awa5E/ouFzQdTqjbbFB3WDHcY8240p7RXjumFI7MaV2Z1joxqrJjuMcSY4+V9DFjtz3DXQ6MdLtilLtLOdmNBe/SWmJGffbbKKpt0DY4oq2xRVNtzUCVOb1lpnSXmtBdakZ3sQWKImsUeVbIMyxoTzajN8MOY9NpJpXBzCvDmJIFISs4RFb021ReN0WR6oQy0xlVniu6kkNoiw+iKTuIrkoUunigqT6ELN+G3hIHeortkOdb01toi6bKld4yB/rLnNGVu2MsP8RQoTv9mcLuYUd7uh3lCabUZggry2lpAXJBFcFSbwi6Cg9kKebIbr1DT9o7aEss0Fdboau1ZrDWAnWNOVoB1Y02Usb0UL0Dww3OqMps6RVFOfn76Mr7CYZ6a2Y69zPZ4oih0pyBwn0SEAtYFmCtyH+XgWJTydoh4HqswYmpFldm2w8yUuf4zeKipXR7uMZegu6BYou/PC6AW8D1QMk++ov2oCx6m+E6U5ZVDiworVhUWkvJHiKXWsD17RHRcGjKnRET7opsaKMZO0Nm3B0Wi4gir9qCdfU+trVm7OjMpSXFHb0Fd4asv4nZE55qKza0FqxrRSyftTTr2t2Kc3F/c0gAsyUCrFe+aYIUjwm4/vexlvK1lwd387Yl8JYg3JqdUWsJsjcNwh9uwrLGjIVBSxYGrVjUmrOs3YeoPd8RNpERa9ZHndmeOcbmYhAfvF/Pq1dP4dUfeP2nN7wR6Tn8ga/5raRciz1gyUH1+ju4/lvGzr+N5y6sT+KdG2Ef/CarVVxcvv43fverJ+SknCIv2ZWKDCca8lxozXOjreA49dneNOT50VR4mbbK67TXpZOaGE5pUTYq5QBPn37CzOxtGptFc9wLBjTTVNV2U9uglBSwpZVnbO18yPrme4yMLzAyPoesu5+byVlU1rTQoxpmdvUOO3ffp6K8BW+vAJwdDmGyz5a4uCRaWgRct9BU10pdeT21RZVUZ+XTlFNMc1EVOu0ww8NTjI/M09etISu7hJTkbCpSC+ksqkNe1chgSwfyqhrktXXIG+rpaW2mvaGOa9ER3Lh6ldryKno65PR19tLT3ku/XI1aOYSyT4eyR01vcw9NOZUEHj6D014b/vmHb/ODt9/F2skNf/8QIoIFYMcTHRqD33Efzh0+RWxgJJmJedxIKCAsNhv/y2lcCE0n9noxN25VkpLaSHZ+NwWlKoorNWTkKxCFIsm5feQLm0jbLK29q+gmn7G88yX3nv6BnfufUVTaRtSVJM77B1NRXkNVVQ2xMXEkJWXi5OKJraMnB48GcvxsFBnFHQzNPGD93mcsb3/CwNAaN9OqOXUmguKydvwuRFFR0Yqn5xneesuEf3nLnLf32WGc2mDt7oesP/iUnWe/YuPRl2w9+SWrdz9j/f5ndPZNkCTymzNrqaruRTUwx/T0feZnH7Ew/x6zs48lW8js/FP0xh3kygWaZRMI9bqmyUBusZy4mxVcuJTEmfNX8TwZjIPzKVzcz3DgoA8mZs54eJ7Dzd2LEyf8OHs2iEOHThOfkElmTgVnz1/mqNcFjntfxPXgKaxsD2BtexBnl+N4HvPfhVKvwN0q+AMnsbJ15dSZC5z1vYidw8HdhVC/aPILWkhLqyXw0k1s7U8RFJJEcmod1xPLCLqcjve5a/gF3kQkhBw7HY3nqWgOn4jggOcl3A75st/tLC7uZ3E/5Iv7kfMcOOKH62Ef3Dx82X/wDPsPC7A+jtMBLxz2H8XZ7QR2TkekcXI9jpijJ/zxOR9BXEKONGd9hR8+muMnA/HxDZfeqRjQLjA2c5eF9ecsbr5gfv0DFtdfML/6nKGJbamJcWhsm6mFJyysvi/N0voLVtZfsrr+kvX1D9nc/Jjb2z+VZmvjIzbWXrK08ESCawHYq8tPWV56j/GJHXT6FdSaJVTaFQYMmwwabzM4eg/jyD10ohJdt4VCtHQOTFNQ2khaeh4DKh23bz/g8bOPuPf4Q0bmH6Aae8Tg5Af0jz5HNfYC5fBTiuqGuRiZxeGTl/A46csBjxMcPXaKsz7+BARHcvFy7F/gOiImUVKtRYmMqEAXlpDI8ARpkm/lU1rShEo9ydLyY9SaBUbGdpiZew+VeomWdj2f/UeVa/Fz8vWb17x6LXzXv+ePf3ifJw8G0KiuIGv2RNHhikbuiLbLBoPMGn2HFZp2EwzdFgz3OTDc68JQjwtauRP9bZb0Ne1F22nCmMKGCaUd0yoHZgedmVDZS2A91GWBscuKkS4bjDI7RmROjMhcUTc40FZoSlXajym99QNKbv4T7YX7UFZaMSgi62psGKyxpL9a+K1NUQhrSIkoSLFDmW+JLM2U5oQ9KARcN59msj+IeVU4vWWelCSYkXN1D1XxZshu2tKf44Km1ANVoSuDZQfR1xxGX+NBf5krsgJ7WrMt6Cl2QJZvi6LEmb5iJ9RV7vRWuNJf6c5g+QE0RW6ocp0lpVye6Uhrhh3F8e+Se+0nVKRYYpT5s6gKZVlxCW3FIeTp5siT99Cd8hPURaYMCE91lQBrS2m0tdbo620YrLVE3+iIvt4Neb4N9bf2UBTzPeqSfoyqzJrJVjfJg60V3ujCXbVagPOoSFYpNpHAeFd5dma6zYXRBnuGxcVJmcWuMl1iwWitI6O1ztIio1ho1JXZMFLjyFClrfRn6y/YQ3/BOwwU7ZFq1uf77JjpsWReacWSyooVtRXrOrXo3ugAACAASURBVEvJZ709bMnOiDl3jGIs2DaY8kS0Ho7bSLe39Psk4BaPb+lNuT0sfp8Vt0U9uSh9EUuRWgG+wv6xazcR2dXf3he16gKul0Xkn9acTcn6IcDaHJEUsqIRXmxLlgYsWOi3YFltjVh0FNGAu0q2lQTly4MmLKnMmO83Y7bfgnm1FUtaC1b1pmwbTaSGxq0xWzYnXNmePcHWYgQfPG/n6z9/AMJv/WcB12LhV7w1/nvpYvR/h+t//c4W8rdBmX+zz1LYQV5/kxYiEbaUMvV7fvvrh+RlnKE0x5Pq/MM0FB2hteg4svJLtJRdpaMmlZUpFZ9/9JhnD+9SV11LRUUDQ8PzfPzpvzKoX6K8pk9ajKpvUlBQ3ExRaTuV1Up6+iaZX3zE4vI9Fld2aG7vIv5mColJ6SSlZZOWW0p9uwKtYZaWFgXnz4Xy93/3L9jZupOTV0FHl5KaGgHX7TRWtVCZW0Z1ZgFN2aW0FFczZBjFaJxGMzBCfl4FN25mkJKaQ2lyHk15FXRW1jLQ2kZPfT099XV01dcha6ijICON8KCLVBQV0SfvobOlk45mGR2NMvq6BlH0GlD2G9EMjtHTpiDzagoJQbF4Oh3mn/9lD//l+z/gez/+CYcPn+SaAOuIqwT7B3NJROMd9SbodADXwm6QmlxGQnIF0TdKuHA5lQtBSUTF5JCSVkdmTitZ+Z1kF8i5nlRPdFwVUfG1UlufqMWuaZ1iYPghi+s/Z/Pel2zc+SkK1TRqzTShl68SFXVNqhsPvBhMRGQs/oGXOXnmIl4+l6VlsVPnr5CS00irfFTyoyZn1uEbcF0q7pA8xQ4e7Hc7jr3TIUzM7fjJXhv+xw/30aUYYeX2C3aefM57n37Fw4/+yKOP/o2d937FyNx9krNqiL9ZREV1t2RnqKzqRqdfYn7hEXPzj5iavsfY+B2mZh5JcC0KWAb0G8gU85TX6cgr7SMtt53Y+DJCIjM5439N8ih7+0ZzwiuEQ0f88PIOkdRnJ2dPCvKrKS1tJPZKMhcCoyQodXY/SWJqIb6BMZzyCeVicBxX4jKlY/SVNM74XiYgKJbA4FgOeJzijG8QbodOYmN/GDvHY3gcDSQhsZT0rCauJ1ZwxjeOQ54heJ25wmnfa3h6RXIpLJ3A0FQpXk9E7XmcCGP/wQBcDvnh5OqFndNxnFxO4uJ+GrdDZ3A/fBZHt5PsP+SN8wEvXD28sXc9itsRb06cDiAk/DouB05Kc/DIGc74hnDq7CVOnA7Exy9Msrmc8Q3ltE8IHp7nSUktZ3h0g+X195lfecrq9sfMrjxndPYB47MPGZu5z4BhGYV69i/K9dzKcwmyR6fvS8f5lecsLj9nefUDCbI3Nj6SQFscl1eesbHxkq2Nl1KqiADsyck7DBs30OpXUA4u0aNaQqldRzsuPNdiqfEumqE7DA5vM6Bfol2mkSrsZbJe3v/gYxZXt1lcu8fg6AbKkQdop19KlhD1xIf0GZ6QUqDANziZg8cDOXY6gDO+l75JBgknJOIaweHXpBz24LCrUrKNyLgOi0ggPCKBqKhEoiJvEBt9S1KuiwobUQ/OSt9vre1D9CnnmZx+xMTUAzS6JX7xq1f/UeUaXr16w+vXwkP6Kz75aIbZyVz65Ofok7mj7nZA022FVm6Btt2SwRYLdJ2WDPfYMtTrhKHHBb3cDXWnE/2tVihaTNB1mTE14MCM2pHpfgemBxwZU9hhlFsxIkZmjbHTRiqOGW53RNNoLy0tNmS+Q9nNH1IY/48UJ/4TVck/oi3nHZQlosrbEmW5Gf2VZnSX7kVRYUG3BKk2KPMs6M40ozVxD4P5zoy3nWG8L4AJ+UUaMxwpijelMNGM8nhT5GmOqIsO0lfgSk+BAGdX+svdUVUelEZZeYD+ygP0CdDOt0dX7yl9XFN3hN7KA/RWHERR4o6y0BVl/n6p6lxR7E5dqiVFN96hKPFd8uN/gqb5NCuay6wNBKOvOoQixwpFhik9qe+gETF44jlVWjJYa42mzkZS57U1Qsm2RFVlhbzQktqb71CVIC4K9lAe9y+0Z5qgLrdjsMwaRf4+BgpNJcXaUGUrKdSGaivUpSZSFvZkyy5ci1i9wdJdL3Vv7h6U+fvQllpKS47KPJO/LDMOVdqjEwUzIlGk1FwadbGJFA84JbNmutuKpQE7VtS2Utze6qCwhdgimhpF8+KdERvujlhJgP1oypYHE1bcNpqxPWS6ax8xmLFlEPfF0YLtIXO2DLuzKWL0hMqtMWNda/5NQY25lJ8tIFokgYijgGwB21IyiPTYt2khFiyqBFwLyLZiTmHOQr/4fGtWhEKtMmO2dx9T3WJMmeqzYFZlyaJGRPiZsTm0j02jKZujdqyNuLE57c2D7WR+8cUor1//DMQOwtfw+tUrXvOV9Nb4a76WPNeS71p8UBTLSEuNf7Ps9d0T/ys/A0Kxli4opef5bcrUb/nj79+jpOAi5YW+VBacoaHED1n1ZfqaU1HKapga0fLxi+e8fP8lQ4ZJsnNqaO3QcefBZ7z/0R8pqujiZmoFTR0aSipayS9qlKCroqqX9s5hDMYVxifXGBmfpa6xlYKSMnLzi0hKzSIlq4gbaYVU1nVRUdlGeWkzp7wCuBQUS49Cj1JtRC4foEemQtbUTWVOGbXZxbTnV9JaXIdeO4JGM0p7ax9ZmSWkZBSQLpTt4hp6a1slX3ZHTQ2yhnoaK8pprq5C1tJEXmY6qbeSqK6ooqmuhdqqJprrOumVDUpV2m1tKuSKIdS6Cbo6+slMyCTrehpudm783T98n//0j9/nv/3gR1haOnA9NoHUpAyiL0cRei6Qc4dOEHDch5jgK1yJSSUkIoWgyDT8g5Pw8b/GhYA4rol67Lh8IqKyCIsSmcjZUv7x1Ru1xCc3k1syQEPbNPrRJ6xtf8n6nS8Q4KTWLzE+uUFEVALBwZGcPuUjZUOXl9fQrx7C+1yQpOgePOrH0VOXOXIihJCINJLSargcmcapsxEIq4GD83H2mDjw9h4r3n7XnH3mNvzoLTP+6//4CY3tam4/+Yxnn/4rL37xhvc+/RPv/fQr1h98RqdygvS8OlraNdQ29BEZk8Ip7xCCguO5npBHSmoFWdkNVFb2ojesM7f0jKHxO2iN2/QOLFNRryctt5OElAYSkuu4ldFIfFIloVGZ3EytJDw6A7/AOC5HJhN9NZP4+Gzu3/0AYQE47xfGxaBYrO0P4XU2mOZONeV1cmKEx/pGHoWl7dxKLZOWY4PDrksK8Y/eMsfUcj+2joclW8Z+t1OS5/zYiVBpGTE0PIvMAhm30psIicwjJDIXb78E9h+8iLCChERmSfF4gaEpxFwv4vjpSOydvSRIt7I5iJ2jB06uxyRgdj3khfOBExw8epYjJ89z4qzwXouFSB8KSmrJK6rmjG8w5/wvS2U+5wPCESMuAPwCIyXIFl7yI8fPc/RYADW1fSwsCzX6GbNLT6S/f/E9MLP8VLo9tfAYtWEFlXYBsdgnJYUsv4d4fGT6rrQAO7ssUkGes7T6PivrL1gXIL35EZtbH0s52BvrL9iU5gOWF58wOb6D3rCKVreMQjVPe/cknX2zqId3GJYSQ+5KxTO6kTsoBuepruvm8uVYbiamcvfeY95/8Qk7999naPo2g5PvMSSWGMdfMjD+kl79I64lt+DpHc2BoxfwPB2A78VwLoZEcyk0mtDo6wSFXSEgKFIC7LCoeMl3HRYRT3jkLlzHiFbPq6mkphRSVSFDo1lmZHQHWdcEnV2TaHVbLK++YHb+Ib/5Hf9xuH4j9rFefcXvfv2UlYUG+ntD6JV50C93QCU3Ry0zYbjXVvJca9vs0LRZo+2wlTzWgx3ODHa40t/iQG+TJb1Npmi6rBjrF7YQ4am2YlhuzbDciuFOC0ZkVgyLEpk2a4wiUaTZnsE6MU605phQdP2fKIr/J/Ljvkdd+tv0icW8Mkt6C/eiKDP9C1wrKy3oFcUoZbtw3ZttRkviT1DnOjLSfIpxkV2tvExrriv51/eRl2hKTaotbSl2yHP2M1B5hMH64wy1ejMqO8dYly/jXeeZkPsx2nkOfZMXTVm2GNvOMtNzgemeC4x1+0sz2eXHVPt5hutPoix1pz3PgbYCR2oyLSlN3kdZignDMh/WdJfZGAxCX32Q/jxrlFlm/xtcD4h68lrh7bZHX2ePVrptibbBlr4yG2pv7aEyXsxeam7sQZZjiabSGW2lHaoSc2lpUSwniqbH2fYDCKAWMXqachP0VcI7vQvbqqJ9kl1EWEZ05daM1DhJSSHfqtYiTURTImL5zCRgFz5uAdjqYlPpa463WzPTY8OG3pkNvSPLA5YIa8iGzo4NvahDt2XHaMtto7WkSN8WSvaYGKFuCxXaRMrD3jGKyvRddXpdJyDaDHHcFBYOEaWnNvkmicRC+tiyeh/LwmctwFuo2t+MAO0Vjbm05LikNmdBZcG8cncEYAuInu4xZWnAhkWVlfSx2V4zprvNmey2ZLLXiimFBbP9ZixpxNffK2Vkb425sDp6lLsrl/nsw2b+9NU9ePMr3rz+GvEaefW1eKF8k3MtVGyx1yVF8Qm4/rdvPCJ/5YT13dP7mz0DInLy3+FaeELEu52/5Q+/f05JQSSVJZHUlceiaM9ixtDK6rSBpfk5Hj18yu3bT+gfGKegpJ2M3FaaO0YZnX5In3qBhJQyricXUVzZRn5xPYUlLRQUt1JU0imVcQwNr9DZpUE/PEmfSk1TSyt5+YWkpmVTXNFEXauSXuUoGRllNNR3k5CQTUNTLyMTS6g0o2i042hUIwx0a2gqraetsAZ5UT1NeZWolFrUaiNdnSoyMoq4kZxNdl6xFNnXUdVAW3U97Y1N9Mq6UCkUaAfUtLe2UlNdQ1NjKw31LTTUt9PepqBfYUSvmUalHGNoeJH51fsMjS/S1aWmva6TlLgUXB3d+fGeffyn73+fv/vhP2Nv70JOeh4FecVEX47kgtdZAo6d5npwFEmxSYSGxHHOPwZ/EcV3MQFvn0jOngkjwP8KoaE3Cb2cRPDlZM4H3iA0MpvouDLySpR0KVaRK1YxTjxl886vWd36OQtrL2mXj1BWLeNyeDxlpXVcj7tJ0q10enpVzC2s4nn8HKZW+3E55C0t17kePM+581eIisnC1/8qXt6XsXc6jpXdQd41tWefhT0/3mPCD378Dn//j2/xvR+ZIarKn3z4Wz755RtefvmGD754xfbTL1EOLZNX0cnN9AoJrMOjkjh45KzkIXbcfxw7e088jwYQEnqT+IRCysrl6AxrjEzelWLeZH2zVDYYyMjvIjGtifjketLzOigo6ya7sJ28kk4JsH0D4jglztP5GK7FZZKRXoKb+0l8zoUScCkGt8PeHD7uR0ZeDfL+cVKyqwmLTicxpZyy6i5Kyls5fPQc75o68va7Nhw+6iPVYR/29OXoiUv4+l0hNCydoJA04hOryCtVcCuzjdScDtLzZFwMy+TIyUjcPC5x4kw0x09H4HfxBpej0qWlRaFWW9sewMrGHXunw+x3O4rroeO4Hz6O66FjnBTvXlyK5HJMAqfPh3AuMIzaRhmVta3UNXVRXN5AYHA00VdvERFzg12VNlFKcTl+6oJ0Tn18I2lu1TA5c5fxmXvMLb/H/Or7kh1kYe0DxMwsPpGKUwYNy1JixvTSY2ZX3mNh4zlzq0+l5BBxFKq3GPE1hE1reVUo2c9ZWHzC3NxDFucfS8uNC3MPGTas0q+alawhWv0a8r4ZmmWjdPbOotNtMajbkpRr7chtevqnaW7tJzw8Dt9zF5F19fHZF7/m0fNPmFl7D+PiC0aXPmVg7H0GRt5HoX9AzI0aPE9HSjneh074ctLnIn4XIyQrSMTVG1JSSEBwxF/gOizyugTYUTGJki1EqNbXr6WRnlpMdVU3RuM2o6N36Vcto9Fu0q9aYWziHmOTO/zmd2/+3+H6jfjp+L/8EvclsBY/J7/+Ix+9v4Ci6yptDZ70dO5nsNcOvcIKfa8Vhi6xzOiMptUJdYsdyiYb+pscUbW4oGh0QV5ri6zagu4Gc9Qd1ujlthiElaRTjIBrYQOxZrhDgLUVQy3W6Jus0dbbomtwpKfEkrrUtym98c8UXv8+pYk/pDJJKNd7UBSboyw2leC6t3QvveX76K8S0G3FYLkNA4XWqIQ3OsOcrltmDDecYEIRyEz/ZVpyXShMMKUo1Zqm3P20Zzgy2nKOuf5QJhQhTIqyGWWoFLc30RcsAflQ23la81wpur4PVa0Xk91BjMsvMqUMZm7gMjM9u4UxC31BzPZeRFV3lPZSF2pzbaSpzrJA13aKbWMk27oQtBVu9GaZM17lSl/6u2hLrBgss0RdYYWq0gp1tQ3DDU6MtTkz1GKFocVGqo6vufVjSq7+iNJrP6Yq4S3aMvYxUG6HpsIGReE+yR8t0j0EYM+0uTPb4Yah2hJdpRlDNZYSYAslW1MmimVEgogFxlpRXuMkpYooC8TXsED4r0UBjbJgr7QAKRYhxX1xHGl0YFLmwKLKmXXtfnaMLmzoHaRZGRTpIWLJUSR97NaZbwplethMSuXYGRElMxZSg+KWwY41UZ0+uDuibGZBac5ivxmranOp4lzAtag63xbZ1npLSbleVO2Vas6FZWRn2J5Nw25yiEgSEZ+7oBRHCxYUlsz2mDPe8S7jHXuZ7bFgpls8biUtYi4o7Zjrs2O8y5KRTjMmes2ZUZqyOGjCqs6MVYM1S4YDrI778vGTfN58NQdvPobXf+DNK1HBKHym4vUjQFrkwosHvv0lbv+fj337se+O352Bv44zIL77d/8FEf8VF5q7VsLf//4TykqSKS9Opqulgs2lKV4+ecjK/Aorq7d57/2fo9bOkZbdwK30BgorVFQ3DVFY2cf15HKu3cwnPb+SjPwKMnIqyStspLiknaZmDWPj2ywtP5IKOiamlxgbn6axqYXmljbSM/PIL6qhRaahU66nqKiRkOBrXAq+yujECtqhGdS6cTRiVCP0ywbobexisKmL7qJa2ovqGFTpUSr1NNR1cj0+jfikTLIKSqivqEdW14K6T4lm0IBqQMvQ8JhkI2lsaKW5uQOdbozS0nrqG2R0ygYl/+ageorhoUVW1h6ztPUY+cAwze0Kmus6yEzKwuvkGcztHfn7t9/mv/7wh5iaWiFSQm7E3yL4wiX8j5/mvMcJchNSuRlzg6CAaMnicNo3WqojP306FF+fywQHxREWlkhA4BWpTdHvYjyBIanECLgu7qOzZ4FB/W0mpp8zNfsBdx//TioMkStnEPXOEVG3iL+eRkR4rFQV3t2tJC09B2s7N/7hB+/w1l47yfpw5OglTnhdljKWz/nFEhJ2izPnwthr5sg+c0feNbPlv//jD/m77/0T//17b/GuuQsKzbQUxffyi1c8+eTfJL/16NIT6jr13MioJPp6DkdPBCBU4CMn/Tl+KgC3Q6dxdjnJKe9QYq9kcj2+gPjEItIya6iq76eta4T61iEKSpWk53SSnNFKRl4HOUVy8ku7KSzvJj23mSsJRfhdSpCaJS+F3iI6Np0jHuc4ceICBw+f5bDnefyDrkqeZueDZykob6eoopOC0g6y8psor+0mI6dKunjYZ+6M5wk/UtJLCQy6hpd3KKfOhElZ04m3Ksgv7KKotI+kzFbC40q5md5M3K1akrNaiLhSgOfJCFwO+uN2OIAjxy7h4n6O/W5ncHE/ha2tO9bWLri5iwjDU9g7ueHocoAjx05x7UYSgSFRxMYl438xktM+F/H2CeT02QtSA6nYN0hOy6OrZ1DKcBbV3yLFRKizp89c4pDHWYKCb9CnmGJsfIfp+cfSBcrK1icsrn/I2MwjhsZvS1YQUc8uYvQmRaHMxvts3f+UO48/lxJFVrZe/gWqBaBPzN6XCmZEyczs/CPGx+8yMXGXyam7CLCenb4nwfXgwBxa3RKj4zuoNEs0tg/R0DZMn2KWQd0GKu06upFtWjuHKSxuIjAwAgd7N3zOXWBlfYd7T16gn1hnZOEp2oknDIw8pku1TUPnHEGRuXh4hXLomD/uR85yxMuPS+FxxCakcj0pg4hY8TqI5HLUNWLjbvEtXIuc66ioBK5dSeFGfCaZ6aXU1fQxPf0Qo/E2w8bb9CrmGB7Z2fWLD87y5a/+/P8O1//nj3gJtkVG75/+xG9/8T6bS130dgQjbz1CX4cdg3JLtN0WDHZaoG6xYqDZjv4GOykur7vWhu4aB7qqHWkrtaG5xIKWMjN6GqwY6nFmVOHCcLe91MgotTAKv3abBbpWc/QtluiaLNHUW0mWCFWVDYpyWxQVDrTlW1By44d0FlkiKzSnr9QClfALl5jSX2bGgEgTqTRDWWGBssQCdak1/XkW9OdaocyyoSfFUoLrSWUQhg4/ypOtKU22piJvP3XZzlJc3kibHyPdFzF2BzHaE8J4r4DsMOYHohlu86e77CgN6U5UJdlIG++qai9mROuiKozJ3ktMyQOZF8Uz3QGMy/3orj5Ea5kL9cWO1BXaUZKyF0XdYbaGw7kzFIa+2o2+LAtGyp1RZOxFV2rLYJkVA+WWDFRZM1hjIynXQ422DLdZomsUi5smdBdZ0p5jTmPqu8hyLZHlmtBbYEJP3h46M35MT/ZP6MvbI6nSYoFxpN4eY50t4032zLTvZ7zJQVKydZVWkrot4FkAtTz7J8iz3kYhYLrUHH2VNSJPWy3sI0X7pNvaCku0Fdboa2yZ63VjQ3+INe1+1nX20mwanFhSObA6uJ8tvSubOgepCn3DYMqabt83UC282VaSwr2mERBuz7LKjtkeSyZlpkzLBRhbS+kjG5pdwBa51mIke4jGjNVBEcdnLuVniwXH3RQR4f222I0FVNuyrLJhrteSqS4zxtv3Mdq2l+kuC+Z6xBKmHYsKO2a7bRnvsMLYbs6ozIKJXktmlGbMq81Z1tmwYnBlwXCSnYVr/PLTHnjzkDf8kjdvvvpf5DrpKvT/AtLfwfX/+bPlu/t/fWdgF67F9/ruOziiG0G8Y/Pb335OeUk+rU0NjA6N8uD2U14++4I7d15y9+HHbNx5SXXTAEkZdWTkt1NYoaBFPk6rfISSWjm1Lb3kl9eRkJxJSkYxOfk1VFXLUSin2Nh8wfbOS2bntlGLVI+hUYaNY3TJFeQXVtCjMDA6sYa8xyClQsRdSyc0NA55rw69cUYaw9AUI4ZpjP1GFPUyxrr6Ude00FvVzJhxUkoLKS9v5GZKLplFFaTnl5KbWUB9eS193QrUmiEGdUYGdSMo+7V0yvqQyRTI5Sr6+nTo9dOS37umVk5TUz9zs7elP6/WOE/3wBC1jZ20t8pJvplGYFAo+z2PYubmyn/50Y/4/g9+TERIJFdj44i4FEqwtw8+Bz0I8/En5NwlznkH4nM+DJ8L0fgHXiUi8ibREYnEXUklJCSOwEtXEbFssVdziYkrIDW7hZIqtQTX2uF7zC19xPTcCxZWP2Zm+X26FNPE3yzm6vUsrlxJIiE+letxSSgVWi5cuMyBw1783T/8C9//ZzOOHL2I99koSbm+HJFKRHQ6UbEZ0sKcxzFfLGxc+dHb+/jHH73Ff//eD9hjYofr4bMMDi/x4PkvefzhH9h49AsmVp7TLBIYlFOU1ivwD47H7eA5PI75cyH4KifPiAU/bwl8z56L4OKl60THZHD1ep70/wyNTONGSgWF5V0UlPWSntsuTVG5gvKaAak8Jbe4k6SMWiKv5hIUliyVqQiLSIwU1XeFxFsFeHkH430+nHMBMbh5nOOkTxjBkUlcCL5OUVknsXG5HPQ4z0EPH94xccDM2g3hzT5xWpS5XOT4qSB8/KIlBT/hZhlllQrSs1u4llhJSnYrsQllRF0r4tqtcsJisjl3IY4jJ4JwP+zHwSP+uB44g/shHymRxNHxEDY2+/E65YO3jx+HPY9z4LAnXmd8iL6WgF9gCCdOicfP4n5Y2Ejc8Th6moLiKpLTcolPTCevsIpbKbnEJaQRFXuTwKAY/C5E4HU6kOTkMlSqOfSGNebmnzCz+JS17Z+ysvkxcysfML3whPHZBwyNbTE0ss7IxDZT8w/ZuvepVKwiLT+uP2dy7gEjk7cZHt+WjuK2mLHpu5LqOzK6zcTkHWam7jI9eUdKDRkb2USvW2ZUfM7YDt3Kaeqb9bS06VAOLKAcXGZAv0Zzu47s3BoiwuJwdz3CoYNHqW1oxTgxT/fgOH26JTr7F6hqMlJSqSEmrhxHNz9sha3G0RMntxOcC4zg+q0cElLyCI2O51JYjKRex8Td5Gp8MpExCVLcZYSUc32VWFGBnpBJYX4N8q4h5uffY2RkG+PINuOTd1H0z9IuG6a4vI2Pf/rr/29wLanV/5uC/Yo3r37Dh8/mGB7MQNZ0hq4mF/paLDH02mNUODDc7ShF5Q22iNIYB7qrremssKatzIbGQiuqs0yoytlLY5EJvY02GPvcGOt3ZUhuj6HTjiGZLbp2K3QtlmiazNE0mjNYL8aCwXorVNXWKCtt6a92RF5mS1OOCfIyG7pLLOgtMae/xAxVqfAomzNYbSnlXSsrLOkvFdDoiCrPiq6UvfSkmCG/ZYah7jhTqhB6q06Qc3UvBbesKM52oj7fjYGaU0z1haJt90PXHoCuLZDR7lCMHZcY6wimKc2ZuiR7ahKtaU53pibRhpqb1gxUnmBGEcxopx/T3ReZ6Q5gpieAyb5ADF0+9DYfpbbYgap8G0rS9tFSaM+CKvAvcN2Tac5gvg3dKcJzbcVgqfUuXAuftPBFV1mirtqHvtmUkQ5btKJaXthhiq3oK7Ghp9gSed5eegt2E0J6c/bQnSngWuRY79o+BBCLBcapVpEo4ixF6onkD6FcC9W6J+cdenL30JH1Y2lUZeJc2UrqtKbaAmXxXvpLTVBXmEsFNn2F+ySv+0yPO3fGTrJlPMj2sDPbw/vZ0O9nZWA/a4Pu3BVWihF3VoQCdofXzwAAIABJREFUbTBjc1jE4NmwOWTLqkZYM6yZV9hIvu1JmSXjHRaMdZgz1WXJvMKeVbUd23or7gzbcHvIWqpJ39RasKkV8XxWrIoUELUlwuct7Cgia1tUp68N2rOucWSp35YZYffoNGdKZslEhxkzcitp5npsmJFbM9Jqirr6JwzUvoOxw4yxHgumleYsDFqzYnBmyeDJwnAg792p4Ks/LAOfSskg/14OI4BCqNbfjoCMb399Cxy7ut63j353/O4M/DWdAZEXImVcS3D9zevgzZ/5/e9+R0ebjNGRWTbWn/Do0ec8e/Y7du78lKX1pwyNbVBa00N2USultQoaOoYwztxBM7JMe6+e/LJ6Iq8mkpyRR3ZeBXkFddTW90nFMXfu/pT1zedsbz1lYmIZo3GKnp4BcnNLaG3twWicZ3JqHa12GnmXhvY2JcnJ+VTXtDM0OofWMMHY6CyzYwuMq8dQ1nWia+pAU9NCf10b8zOLaLTDZGYWkpSWT2ZxJVkllVRXNKDo2lWtRQ6vWjvCgHqIzs5eZLI+ujr6qCirZWRoisXZTXq6NNTXyMhMK2XMuERvjw6F2sjG3Se0yvpobGyjsKCUxJR0zoaE4OF/HhNnJwmu3ZzdCboYTPilYIK8z+B32JPzh49xydufCz6XJK+wX2A0sdfSuXUzl/DQawRdjMXXNww//2jO+cUQGZ3JrdQacou6yC/tpaVzCoV6nYnZ5yyt/ZTF9Z+ysPERPQML3EqvIiomncjIm+TlVVJaUi9VvwcERGJq7oSljbu0ZHcpJJG6hgFU6nn0Q2uUlMm4EpeDr3+0tPBn5+TB93+4h//8377HW++YSLAtSks6+0bYevgzHn34B1bv/xzj/BMKa1WkF3YSdi2Pwyf+J3vv/RZlnqf//gfnOtc5Z3fP7szu9PR0UslQZBUUMCAiOYtkSaKCICIiQZCcc5EKiiqqigrknDOYc2pt7Rxnerp7enq6fZ3reeyZvXbPnPP9nvPjbuv18YGiUOpjFdzP/dzv1x2O4IgLDYaeftF4+ESyXxCvh8M55BGO274g/PyPiycNQaEpeHhFExCawvHki6RlVpGaUcm5Cw0UV8gpr1aSV9RGxvlqEk/mi6I6ISVfzPCfzight7CJrIvVnD5ThH9IEnHJ2XgFHscnOIGU9EKiE7NIOHmR9MwSdu4+grHpbvYfCsLloD8mVk5Y2e/H3ukwru5BePhE4ROUIF5BSEkrEv/NsMgMkaCSWyTFR4jN+B4Xv9ago6eIjMkgKDQJl33+IibQzuEAjrsO4bzHAyenA9jZOXPQ/Qgeh72Iio4jPiEJTx8/AkPC2e/uxYFDfux1PYKVjTP2O90IDY+joKiK5JOZnDmbS2FxDZU1reQWVHD2XCECFSMgKEY8tkl1DA+uYzCsM7/4iJX152xe+5j1qx+xsvW+iNwTYiGCoJ6avcm4kLmevcXK+rss/jwAKcRABCFtGNlAO7iKbmhNXOLbg6toBJGsnhcjIAP6ZQy6JTFzLYhsIR4ikEOGRzfpUUzR0jFMeWU7LW16OnrGae0apuByKzU1XRQWVHLksD92trvw9PInMi4Fr6BIIhPPcub8qzy9f3Aq7odjsNvpJTK/zSXO2Di64RUQwbHYU4REJhEalUhY5HHikk6TknaOpJPpxCWcEsV1VMwJMX6SnJhOeloOFeXNKBWjjI5tYhhYRqmaob1riFNphaSfK6GotJGPP/v6/5+4/veIyPd889VdVhea6GmPRFrrSrtAreiwYUCoJ5c7Mtq9myGZE7o2RxSNNsiqJXRUSJCWWdNYaElNrim1l0yRlgu0EAn6LnuGehxEjrUgqvtbLOhvtUQntUbTZIGqzgR1nRnaBgtUNeaoaq1QVkuQV0iQV9mgqLVHIaDiqm3E2ISq1Bx1mdkrcV1pSW+ZGYoyIVZhg6HCEflFc6RntoniWnbWnIE6D2Y00TQVOJOdsI2CM1Zcynakq9aLye4oZtTHMXSEYWgNRV7mga7BH1WFJ30lHtScNKczexdd2TtRFLjQlbOT9iw7egqcGWnxZbTVj3nBvW4PFMX1nCaKaV0kI+pQGit2U5ZrQVmOORXnTRnt8ObaYAy6SmcEcd2bbUpnxtuoCy0wVNmhq7Z9lbduEDLXAg3FGE31dgz15mirLemvsqG/yh5Ntb0YjRHErrAXA1V2GMrtUAtxmEJzsfxFiHEIGL2BKgn6CqFpUWhsNBGjHsLtQvyjr8iU/gor+irM6S02pr/GkqlOZ+blLujqLUSetrLMCEW5Ef1Vgti3YLTNiVWtOzfGPFnq38miRsLG4E42B5zZ0LmxqnHl+vAhbo8fEPPXGwYzro/bcnVUaE+0ZkFlwXSPmSisZ3psmOiwRl9vhKb6HQabjJmV24niel1txlW9FVcETrUwaChGRazY6Bf42oLAlrxywDXWLCgsRCygIKrn5dZMdQqC2ozxNsGttmVGZsOcgIHsMBeXILAHG43oLX0NRdUbDLaZMCIzZ0Jhzny/rRgHmdN7sTqTyofvafnpxyf8+NPveSmSEQS+71+jIEL0Q3hbENqCoP7P67+SlPrlsfyyA/9xB14518Jt/36iKfwc+f5PPzA2Ns+Dhx9z5/6n3HnwBdfvfs7o9A2U/XM0tenJLWqmoKSVwvJ2Ckql1LYqKa6S0iBVkpVTSnxShljYcbm0joLCWiqquuiRj3P16gs21h+zuHCT0dFFdLpxeuU6Guq7mJpYY3JijYmJFcZHl5B36ejt1pORkcup0+fp7dOj1Y0yPjLD5MAko8pBlLVt9NXUo69rRtMgZX52EaVKy9mzF0k/l8+Z3GKKaptRyvUM6sYYGBhDpx1BJww+qg30dMjpaulC2SnwrLtYnl5gdniGEc0Io/pxii4W0yNVUlPRgG5wjPn1LS5XVCNESQaHRuhRazhfXsK+0EBc/XyR2Diy/c0deB/xJtDLmwMODhyyc8Br915CPP0IDThKaNhxooWSk7RckhLSiYtIFnFiXkeO4esXh78Q14g6S/Lpy6RmVotxiV7NKn26dTQDV5iYe8j00rtMLT5CIG9cLGzGx/84hz3CiIk+TXVlG/m5lbi6eIsIO7/AWMKOnSKnoInZhQdsbD0XM7YtUgM5ufUEBiVywD2IA4cCsbN3ETF8r7+xHYndXmx3HaKhTcvU0l1Wb34oiuuJladcKOnB92gmew/F4OAchPNegZV9FJeDoezZF8zOPb6v0HQCnm63D3td/MX89X73ULx8Ywk9doqQiNOER2aQmJzPuexaiko6KC7tJCevgXPZVSSdzCXm+DnSMku4XNFOYZmUNtkw6oFlkk9fIiLuHNn5DeQUNqEbWWXlyhOKK9sJOXqCIz6R2NsfxNh0F/7BsRwVBhp3HsDM2gUH5yMcPHIMn6B4jp+4QFxStnh0PxKNiaUbe/YHctgnGmc3f/buC2SXsxe79hwR9+iIdzh7Xb2xc9iH0x5Pka5ibbuHXbvc2LXTlX37DuEiONaeXri4ubH/gDt+AaFIbHdxxCeUw16hHIs8QUR0MqHhxzlx6hwnTp3nYl4Fl0sbKC5rJCe3nJq6TvIvVZNy6gItUhXjo1vMzdxlYuI28wtCRlooYfqQjasfsbz+XHSuJ2fvsLjykBWhBn31IfNL95mavsnC0gPWNp6yuPKIuYV7DI1uotYuiEs4ydIaVlBrF1GpFujqGkPWPYZCPiEuvXaewYEldLp5hkc2MAyuoVQJraXzlJQ1UF7dQUVdDwWlba9EbFEDZ1Kz2eXogtEOc7YbW4jowze2W2BmsxsH58PsOxjCAfcwgoKTOXQ4jN1Oh9hmZM07RhL27PPG0/cYfiFx+IVG4h8qDOAmEX8ijfjkVBKS04iOSyE8Ip64uFOcSM7gnEACauhEp3uV+c7JreJkah7hkafw9osi9FgSVXXtfPH7/w8lMv8uqIX4qEAI+Ymffvqa50/HGR3IoqfNj/aGXfQ0SRhS7ETfIeD3hGiHA0Oy3WIDY2+jJV3V5rRXWCAte+Vet5RIkFZYIauzprfFCk2HhMFuG4Z6hM+3RNNiJjY36tps0AofbxTKVizQN1mhbZSgFtxrYYivypL2YlOaC7fTVmRET5kZfeXmqAShWGpKX6mJyLtWlJnRK+at7dCVOdCRuYPGk2/SnmZEe6oJ+ppDTKtjqMl2JCfJhMtZjpRfdqNPGspoZySDnREY2kJRVXvRfWkfQ3W+DFf7IM9xovmkOe1pEqSnzWg5ZUJHhgWdZy3oyLREW76PCak/s10hjLX6MSULZkZ1jNG+UMYNkcha3SkvkFB0zojSc8YYWjzY0kXSX7abnhwLZJnGdKS/LcZYDNV26KttENondfUSDCLj2oLBRkvGpA4Y6qxRlVmiLBVcc2t01TZoyoX4htCuaM9A2S4MxTvpvywRGxj/2rAoiGyBdy3ERQRHW4iCCE2NQkGMUBgzUGfPQJMd/bVWaOsFCshu5pUuGJqs0DdZMtruyLL6IGtaT2bk+5iSuTLcas+SxoUFtSMrejtRXG8YnLg76cu1QU9ujnpxb9qTWxPOXB+zFtnSawMWLGpMmek1YUKgx8gsmet1YLrbjqFmM3R1O9A37GCkVXCbTVhSGLHZb86WECMRGiA1lqxrXonrv7Y3rglCWGklNkYKEZDxdlNGW40ZaTFhtNWUiXbLv60pYai21ZgxqQnzQtZaaoa+fjsDzcaMdFow2m3JhMKS2X4HZvVuLI2G8/hOHd/+cYuf+EpsLP3rZXCB7ytc/n7J97wUL4X/Z1H91/f/oxj55b1fduC/0g78u7gW3nr1nBcugv7pu78wPLrAnfsfcffJF9x4+CkLm49Q6OZo6xqirFJGelY5haUtFFe2kXGhmIycEpJPXyA26awYe0hMzuZcVrEoGnLyyrhc3ExX1zDXrr3Pg3ufsr72gOGhBTSaMcZGlxgZWmB54RaDhnlUymFGB+dR9gyIRTAFeeUkJZ+hqrYFrXaYsZEpRjTDGDrVyCsb6auqRVtTj6q2mflZofBCx8X8Es6cKyAjv5SqNjn96hH6FANirtqgHUYtV6Ps7EUvV6NqlzHSp2F5ZJwH61ssDIzS396NtLKey1kXaa9tQdWjYml5He3gMA2tUtraO+jsktGjVlPc2siBY8EcCArEyy8Ik22mHBJE1eHDeDo747lzF/6u+8ThxojQKMLCjouDeMnJmSQnnOFUYjo550uIikojIfECKacKCQ5P5VhsNmey6rhUKkel30CmXECuXmJ68QkbNz5j9cbHIoqtQz4uRhsOHAgh/vhZLuXVkJKcha9XJP5+scTGnSMiKoMTqUWIAmz5MT1CPbTUQFvHIKXlXRzxjmC382H27j0sFtC4unhgJXHCwdkTuWaKhY0nzG2+JzYz3nz3T0yvv6C5e4aktCp8gtJw2x/N/kPRHPKOY9feQJxcgjjgfoyD7uHicnEN5MDBUA57RhAQnEBgWBLuXsfw9I4hMuosp1KLyDxfSXZODWezysUq8tNnCsV697TMYirru2nt1KHUzjG78pizF+o4npJHWW0vupE1bj38nNuPPqOtUyfi8N540woryz2YmO3miF8E3oHRHPAM4eCRo7gdChFd65CIk8Sn5BAQloTdbk9ef8eaf3nNhH/6l3d4e7uNWCvvst8XiZ2r6P477jooFtHYOe7D1t4VtwPeuB8OYK+LB0679+HosBdHByck1nZYSiTY2NkRFR2Li9tB3njbhKSUTNLS88Q69tz8SvwCI0QX9lRqDhmZlygubaS+sZuqmnYamnrIK6imtLyFxeVbrK0+YmPtGWtrz1lafpfl1WesX/mIreufsrj6jPGZ28wvP+TK9RdsXXvO6voT5ubvMjKyyfz8XTY2n7G8+pj1zadMTN1AI4hpzTyDw+uiGy2IZmEYUHCuexVTqJTTqPum0fbPMjS4jE47h06/JC7hc4Xnz+nUTDLOX6K2uZeyWhnCa97DIwSJ5S7efsMIEyNLduwQ6DMW/Nub23jb1ByJvRNu+31xdfUWTwTjj6cRHZ3Mnj0HeWubuXhCJ2AJvQKiCDoWQ6jQOhqbRHR8ipi/jk9KRVjHIhOIj0/lVMo5zp+7RGlJPefOFeAXGIWPXwRHI5IICIkVGehu7r4IQ5EPnjz7HznXr74lihf0hAHGn7/bvxTY1j9+z19++Jj1lXr6eiLoaj5IR4MtWpkjo3270HdY0y+I4WYrBjodGZQ50tdigazGlLYKU9orrOiqsae73hF5kyM9jdb0NJmhElB9PdYMyyVizXl/qzmaFom4BNqIXqCEtFjT32iJqtYcZY05vTUWtBXvoO7i76jO/i3VWa/RUbSDvnKBkGGJTohNVAithjYoy83pLbFAUyY4uLvoyjKlLd2YrgwzOtLM6K84yIjsKIWnLMk6voPCTHsu5zrTUeuLvuUo6uYQ1A0BaGt8UBTtQ1N8gOHyw7SnWdFxyoyOkyZ0nzalPWU7nanGtCS9RVuqMd0X7Zlo9mGi2ZexVl9me8OYUh5lXBPOkDqU9gY3qgptKUjfRtk5U/TNHmzpo9GWO6MqsEWZY4nigimqS4JQF4pprETGtVAkY6i3YrjZmlGhqbFRqHU3ozNvG63Zb9Kc9btXwrpcgqZYgrpQQn+hPbrLjuhK7MR2RRHN93N9uSCwhfy0eEJSZELfZVMUwrHIjKFGR0badzHc5siw1J5hqS2j7fYYmq0YbLVmXe/B3elQFlXujLY7M9y6C1nxO8zId7ExuJetYSeWdQ4sahx5MBvErVE/rg95cXP0IDfGnLg6ImHNYMJivxFzKmNxaHCsy5hxmSVTPbZMyGwZFoqGWs0YaDFF32TEUPPbzHZtQ6hN3/hZUK9rJKwJlegqCWtqW1ZUQlbbnPF2Y8bbjJhoM2G0RRDWwvvmTHdJmOm2Fo+CsJ7tfuVoz8isWFLaM9H+Kooy0WXFeLcVEwprpjUOzOtdWRz04fpyBn/4fISXPz3jzy+/feVPC3QE8bdQnPGd2FD398X1X19V/5Wk1C+P5Zcd+I878OonyX+67SX8/vffUVnbTlfvCPMb95ndvId2cgmlYZb2rhGqaxWUVXZSUdNBZV0nUpmabuUAlTVthEem4LzXh5CQZM5mXBYvb1+4WMqlogbapQbWVh5z7+4nXL3yhMWFG2jUY8i7B+jpGqC7YwBZh46G2k70/WNMjy+xsXqTkaFZamqlJCalcv58Hto+AxO6MfTtSnQtXQw0tTDY1IpB2snawgoKhYbsC5eIiE0hKeMCla0ydLoJUWDrdGMM60fo7+lD3tLOuKofVWsrivoG+ptbMEildJWX05BfQFJwKJFe3mQln6K9oYWeHgWyXiXdyj50+gH61Bqauzopaqoj4UIWx1JSyC8qJdg/lKCAYDJOnqYqr4Dz8QnE+gYQ4O5J1NEYEhLT8Q2MIuxoPCeT00mKPcmplPOEhZ8kNOwkUTGZorgOCj/DqYwqsvJbKa5SkV/STYN0kIHx68yuPmFx6zkrV14ws3SPhORc3N2PUnipgdycKirL20lKyObgwTCOhqeJTnhsYi7K/kWxGrtZOkiHbIzu3gnU/XO0tGo4d+4ybm5exMScEIfSXFy9cT0YhFI7y9LWUxa2nrN49SNuPP4T1x99x/3nP7F24xP6B69TVqkhJa2C0MizHPCMEUX2Ya849h0QxHUE7oeOERR8Ah/fOFz3B7JHcIX3B+KyLxhfv3jCjp4mKjpdHH5MSMwWBxcF91HAOF7Mr6G9S8fw+CqDE5uMz99DoVumRTbK0NR1rgr87Wd/YGXriUhOEbCCO4zssbVx5YhnGCdSLxKdkMkR/xgOeB7lgGc40Qnn8A0+LlaR/26bNb9+3ZR//PU7/OvrJvzLr9/mX3+zDWNTOyQ2ezC32sW2HdbscnLHzsEN+537cN0nxDyEfHUovr5Hcd3rwe5dbhw8cBh398PY2tljbWuL276DWFrZsn//ES7mlnHy1AVOpJwXBaC3bzhnswrJza8iJ6+C0ooWyqvaqKxuFwV4cWkTsh4DV6494eqV97i69YJrVz9iff0FV659zMbVT0SBPbPwiJHJG6xuPOX6zQ9ZXnvE1MxNFhfvs7z8kLW1J2xuvcfq2mOuXnshzj2MT1xhYHCFsdEtJiavMT55Xayq1+tWUCpnRNdapZxCrZxEo56mTzFBj2yUrs5h+lQzdPeMk5h8mojYZM5eKCblTB5HfI5hbb2Hf/qH3/Cr//O3mBpLMDez5bU3jHj97R28Y2yCqaUNtnZOOAonJy5HcD/gy/G4kyQknBaHQc0td2JlsxfX/b4ER8QSFZ9MbOJJMRoSn5zG8cTTnDh1lqiYJJKSzohDvMlJGQQFRYsnhi6unoSFx3EsKhG/oIhXV18cXTC3duDxsxf/L+JaFNNCq9yrBsYfXgptjCDUNr98+Wd++stH/P6LZcYMKXQ3e9BR70RnvR0D8r0Myneibrb4eZDRHF2bLUPdQgujJbJaczqqLUSnWtmyE7XUCUWzA7JaS+T1FqhaJWJ744jcUSye0UoFYW0jrv5WW3RSe3StDvQLGL56a/pqrVBUm/9t9dVKqDj7W2qz3hSz2OpqiUgVMTTaMCB8TrUV6goJ/ULeusiW9kwTWk5tp/mEUNJix1hjEP11QZSccSA1/C3yU23JT7enuzaInsoANE0RaBuPoa8PRVPhQ3eeC/Kc3bSlmtGbbk5Pqindp4zpFMS1cEw1RZ5phTzbhtHaQ0w1+zIvO8Z8byQzfVFMq6MYUYSgaPagsWgnpWfNqciwFDF+G7pIZtq8kWWb0ZWxg54sIxS5JhiqbV+1TlaZiQ2Ng43WjHU4MNphz1CrLf01Vkgvvkl3gTHNmW/Qk2eMqsiSvkILevNeCXTNZStRMKtLLVAIjnWREdoKC1FU91eYoq40RVEscMLfoa98BwN1wtDfbia79zLWvpOBJmu0teZiDftgg4SxJlvW1R5c0fuIpT2KElPRWVfXmLCgdmZr2I21gd3Ma+yZ7rVna9CTTb0nWwOH2RpwEzF9K8IQYr8JS2pT5oXCFrkpk93CsmSi24pRgRjTas5gizmjUgljbTaMNpsx3mzEQpcVCzIJs11WzMuFeIdEjHcsKhyY6rQSHeqxFjPGms2YaLZkotmcCakpk50mzPaYs6CSMCO3YKbHivleOxYV9iwpHVhWOjDRYc5Y56tBximlDRN99kyoXZkfDOHKfBafvKfhx+/v8JLP+JHv+PGvZRni6ehfL4MLR2H98uuXHfjvtwP/UVz/7FwDn331DefyqiiskqGfuop2cou+kRWUgyt09k4jU0yLl+dr6nuoaeiktb2X+sYOLl2qICHxDO7uQfj5xXIyJZd0oco5t4qyMinNjSrGRza4ee05N649Y3PtAYP6OfT902yu3uf6xmPGhxaQNnej04yyunSdB/c/4NHDjxgwzJF+Jp+4mFN0NMkZU4+h61ChrJPSX9+CuraR9eFpVmeW0WuGOJN2nsDgSBJPptMo7cKgH0ctlMCoRhgfmUav0qHs6MYgVyAtr6CrsoL6vFyaLxVQkXmOpoJCTkdEE3bIiwifAE7GJlKQU0hPtxql0oBGM8zE1CJ1re1UNLdQ3yWjpL6RtLPZhB+N5Uz6eVS9amYHxtC3ycg/lcHBna64uhzCO+AYB7xCOODhT2BAOB77PTl0wA8Pj1DcPcLw8IzELzCZ+CRhqLGQCwUtXCho48KlVupadSj1i0wt3WPz1gesXHlPbOpLPVuOt28C0vYBzp4tQdqu5cLFGpz2+BN7/DzJp4o4mV6OrG8OzcA6tU168f9xZOIaV29+yOrGY+YXb5NXUIuPXxS7nTyJjskk83wthpErTM7fZ2z+PivXPmLt1ufcefY9t57+ifsvfmDp2sdMrbzHxPITdOPXuFylICohl4Nex3FyC8PZ7SjOLqEEh6ZyNDwdF7dg8etydglgl5M/Lm6hYmbb1++4iO2LickgPPwk6RnFlFd0Ul7ZKXK0e1WTNLUbqGrS0GdYZn7jKRu3P+bGo694+MH3bN3+iOyCBrYZ78bMwhnnPV6EHU0mJbWAY7FnOewTw96DobgdOsqx2Ayc9vnyq9dN+ad/28avX9vOP//bW7z2phG/ef0dbB2dMbO0Y7uJDbv2uOPpFcYB90B8/CKJT8wkMTmLk6kXOXnyAlnnLosnR9nni4iNOYGry0F+85vf8dvX3sDDw4vQkAhiohMJC43B0yOIffu82et2GE+fEGKF+FR2KUXlLdS1KKis76Kiuk08ua2q6UCnn+HK1hOuX32PKxvPuLLxHlevfsD1m5+ImWshdy2Ia41hlXGhFXPhrkj2kCsmGZ+4Lt7v4eOvufvgK27c+pibdz7m7v1PWFm7x+TkJnPTN5ifvsPs1F1Gh7bQa5dQ9U7T1TZEd+cwip5xdJo5hgdW6e0eo61FS2/vGH3KSc5mXsAvIJxDR4LEUh57x328/voO/vEf/lVc2942Zds7ZvzuDSPefseE7UZmGJtaYWFpj4PDXjGn7uJyiPj405SV1osRDzcXT5x2ubN3jwe+geEci07keGIqJ1OziDt+imORx0lITCEyKo5YIS4Sfwr/wEiEE0FLC2ecdh3EPyCYI97eeHj5sMPEGgsrJ0ws7Ln/+On/XVyLPprwh0AC4Qde8i0/8L1I6P3LS/hBbJv7hm+/vsnNzTq08gC6m/bQWe9Id70d2nYnkWHd12gpCuy+JjP6pVYMdNmhkUpEIkh3gzWKFnv6WnfS1+JIb4MNPXVWYia7r1GCVmrHQKe9mLMW4iD9rXYiwk/dbIu6yY6+OhvklRYoqixQVgsOtgRNnRWaOgv6aqyoznyT+pwddJVZo6mzR1n9Kp+tb7RGJ+D7qm1F51pRKDQ02tOTZUl3hhV9uXuYbgpnpCmCtkueZETuoDx7D9UXXFA1hiGvCkbXFIu+KQZt/VEUJUdQFR9Clu0gRkrk6SbaxGv7AAAgAElEQVR0nniLrpS36T5tTG+GJapsO7R5O1EX2KErcWKhM5hZWTiLfbHMq+OY649lXBGGrs2HzjIXEeFXmW7NRGcIG9po5jsDUOTaoMmXMFBsx1ClPYYqG3Q11mJpzF/rz4VYxkinvViuM6twRV5igrrMmpZzb6IU3O5SW9SXrZDnC3GPV0OMuipLcSBxsM6avlIj9ELDY40FmipjFKVvoyh9C1Xl2ww2mbCgcGRBuYeRNkf6hdr1CmP6SnegKTNmoMqC4Rprplp2M9nsJA5O9lwyedWOWW/GbN8ulrROzKjsmOi1YbjTmqkeJ6Z69jCvcGFF7cxKv0ASsWRDa8Wy0pyZHiFTbSo2O072WDIhs2S0QyB2WDDSas2Y1JbBRisMtWYM15ox0WTNaKMFA/WmjAgc9GbhfhImO4UoiQWDDWaMNluK95lstmG61ZrpdnMmOoyY6N7BVK8J0wozZhXWLChfiWtBYC/02DAtlzCtlDDTZ81UnzCo68i0wY9ba3l8/FTLD9/ehZef85Kvfy6JEaIg4ivpv5+K+uUR/7IDf2cH/iauxYF44SRTuK4Dn3/9J3LLmilv6Uc7fQv5wAay/kV6tMtiO5th9Boy5SRC+2JLm4KWth6RUX3iRBrJiWcICIjCzzealBMXOZ9VTvHlFmqqu2msU9DbM8ra8n0e3/+UuzdfcGX9IbevPuX5oy948fgLlmc3GdaPolIMsCyK6w95/uJbHj/+kuvXnjGgnUWrGEberMDQY2BSNciAtJPeqgYWBye4Mr/BzOgMeTmFYpFFaVkVcrmKAf0o/X1DjBqmGdCNMagborNZSndTE+o2KZrmJuou5lB+NoOm/HyaLxWREZfAMSEn7elDuH8wacln6GiRo+gZQNU3Skubkk65hjZZL8p+A9rBUZJS0kVuscAxVvb2I2vqZLJvAKWA96uVEht7gl1uh3H3E+qe/TjiGYC/ZwBHPALZt98Hd48gPI9EiG5ufFIOxxNzybrYIA75XSxqpaxOQUv3EIOTW6xffy6i1jauf8SFvFYOHo4jLjGH1PTLYtxByBUf8oomMu48OQVSEZvY1DGGbvQqEwsPuH7/S27c+4I7D79k8/oL1q++x9ziXRGzGBmdgZdPIknJxXR0T9PZM01j2zBTCw9Zuf4h1x/9gbvPv+fqo6+ZufI+k+vPmdl6wa1n3/Dggx9Yvv4hjV0TRCUUYO8UjLHFIfa6hXPwUJRYLW5tc4hdu33ZfzAC131HcdoTiJd3LILA9veLI/xoCmlpAvu8nJTT+SSeyCFFqI5PyMbvaAoJpy/Ro5kT69dvvfsN99//Mw9ffE9OYTOWdodwdg1AqA4PDE0mOFxwWM8h4A0PekVh5+SDu3cUlvYH+Nc3zdhhbs8//eoN/o9//jfMrewICA3HdqeTyPo2s3IkMjaFFmkfNbUyqmq6kHUPU1vXS32Dgq5OAwbdPNJmFcOD8zTWy/D1DuG137zJTkdnIiNiSTh+gsjwWI6GRBPgexRPj0D2u3tzyDuYo9EppGYWi/MLda0apDI95TXtorhuaJIzOrbG2upDlhbusLX2mNs3P+Lenc+4dedzbt/9itv3/8Dq5vv0aQUE36qYrxbiG3WNGlo7RjGMXOP+42/FdeXGx9x7/CWP3v2SrWuPWVq8xfrKQ1aFDP/oLcaGrjA2tMmAbpmezlF6ukbR9M0wOXaF9ZVHjI9sIpeNoFXPoFJMiE2pgYHHMDOzFcWycNy+3QJ7+z04O+3H/aC3eDIpZNEd7PeISxj63LnTVYyB7HXzwN3Dj7S0C1RWNJN7oZjTKedIjD1FcEAk7of9OODhKxJTIiNPsG+fF3tdDnA0PILTqakEh4aLxJXA0Fgio9OwtnLD3HQnjo672G60jXeMdmBpvYs9Lt5Y27py/9HfiYX8fXH9J354+SOCuP7zDz/y8uUfeP50ClVPPF2NbnQ37EJWZ09PvS1yQTg3SVA2mKMSBhCbLOhrsaS/3QZNmw2yOqEsxgZlqwPyJls6ay3pqrGkW3SuJXTXmtPXJEHfbodWai0eBXGtarRF3WiHuuGVuFbUSFBWW6EUiBk1griWoK61oK/aksqM39KUZ0x7sRn6pl2i+FbXWqESqBZlpvQUmtCevQNpljHyPCFyYY021xFDkStTTSFMtEahKPcjM2objfn76SjxRN0QgrbhKIPNMQw1RzPYGEZP4QGGqr3ozbFHdsaE3nQj5Klvo84wQnveAn2ODdqLdqgv2qIuskFV4siyMoyxdn9W9fEs6eJYMMQwpTnKcLc/6iYP8pPfov68HXO9x1jvj2Za6osy35a+PCv68i0YrnJAW2FFf5WlKK61dZbo64XyGGG40xRVjUBSkdBXZolBqCkvs6O/xBZDhQO6UmuEfLWQp1YLQ4lVJow2WzPf7cRggwVTHQ4sKfYwI3PA0CBELkwZbjFltseOq4P7me91QltnhbrSRHSs1eXG9Ba+I9am95eYoyuzRF1sjizPGPklc7ovmaAoN2ZIas14t7U4CDjcZcZghzmGFkt0jVYMNFkx1m7FTI/lz8xriSiqJzq3i8OMC0oJkz1WjHe9EtcjbVaMSK3FfLmmwghVyTb0FUYYqkzRVQmPyYiBBgtxjbbaMN5uy3CLJcNNFoy3SBhvtmK2zZ75TjsWum2Yk1syqzBnRmHBXJ+EeZUtSyqBImLHfK8Vc90WIvN6qseCWZUdk8qdjKvdubeVzbdfDPDyz7eAT+HlH8Xox6sWRgEz9ou4/jsa65eb/pvuwN/E9d+u5vy7uL5c20lD9xCaiWu0q+ZpV86g1K+hEUoapm/SrZqkuk5GSUUjmefziU9IIexoDHv2HMLZ+TAB/rHEx58TK5tLSttEB7KstA1h6TSzbKzc48GdD3n+7le8ePIlLx5/yeM77zM/ucL89DLDA9Ncu/KQRw8/5tl7f+Txk694+u5XPLz3MZvLtxnRjDOtn0LTKhOjHIa2dga75WzNrbA+v0pTfRPlZRVotTqGh0YYH51idGCCqeE5JoYmGTcM0dnQRHd9Pf2tragb6mjJy6Hq7BkGW5tpysvjXEwc8X6BRPkHcjwiiurSGmorW2iXKmnvUFPX2EVLRy8VtY1Iu3qoqm0iJ68YlXaYHqVepKAo23uZ6DNg6FKxODaPrKuP4GPxmNvvxcp+L6Ehkfh7BXLI3ZsDB7w5fFjIJvsTFp5MfOIF0tJLSEkt5NSZYvIut1JWI6emWU2ffoFpYcjw6nNmlh6RmlGNt/9Jkk4VEnU8SxzYi006zxG/eLEFMjzqPBfyW+lRLbwSyFvvc+vB77n98PfcfvAFN+99xpWbH3Lj7ifiUaaYIOV0MckniqmoUtHRPUlr54jIU968/QkrNz5g4coLlq5/xPTGcwZmH7Bw/SNuvftH7r73HXeefcfW7c+oatTjuCcESzsvXA9GcsQvkT0uwUhsD7Fzty+eXnF4+cTj659IYtJF/P3jOewRTmhIIokJ50hOuUBUbDpRsRkkJF8k6ngmvsEJBEekkpFTTVWLBvXQOivXXvDoxZ84m1PLzr1+eAfEExufyfHE8yKVRKB9HPE7zn7PCHa7BYp0kf2eR3Ha54Oruy87TG3ZuWcfPv4hhEVEs93EnN++sQ0f/6OUVzSJ8wF63QxNjQqaGvsoK5UibVExO3WFu7c+YGJ0nfXVuwwPzlFeWs/RMOHkMo3Q4HCOhkTicyQAr8MBuO31wHXvYfa4euDm7k94TKpIQsnOa6CoooviqnbySxqobuimp3eY6ZlrLC8/YH7mJuvLD7hx9QW3bn4kutA3bn3KjbtfsLT2DLV+hfHpm1y9/gFjk1dF5nRVfT81TYMYRm+K6Matm5/w9MPvuff4c7auPWF19R4bq4+YnbyFXrXM2PCWiOAbG9lE3TeDrHNYXB1tAzQ1qOjsMKBUjKPqm6RbNkRdnZQDB7x46y0T3nnHDFtbJw4d8hXdZAEHmZaaJWIhExNOExMtDO2eFIcQw8LixOe5p3eIyK2uqZGi143TrxpmQDeBSq6nobaN0NBodu3eh0Sym50O+9nr7E5w0DEuXSqhrqGJ+ORT7Hf3xdPnGAKFZvduP95+24Z/fe0N/vFX/8y/vfkmdjv3s8fVD4fdh7j38H/Suf4L3/EXfuQHIRby8ie+/+59ttY6kDb40Va9k+56B2R1tvTU2tBdY4myQUJvnRnqZgkaqQ1qqQ2qNmuUrRJx4LGn2ZZeQVw32yGrl9D1V4FdJww8mqIUhhXb7VGLbY6Cg+2IqsGG3hpLuspM6So1RVElQdvogKbO5pW4FtzrGitU1RKqM9+g4eJ22ovNUVYJmD4B2WeBssKcjvxtNGW+QVPG27SdNxWd694LlvTn2jFw2ZXZlhDGmsLQ14dw6YQF7ZfdUdX4oWsMZaQlkpHmaMakUUy0haMpO8RY7RH6C3bSl2WBMtMIfbYpQ7mWjBTYMJRvizbHit7zpvQUWDDcsp85RRCjnb5sjCSwNBjHvCGSOf1RJvoCGZMHUpNjhazUjdneY6yoo5mU+tKbZ0f3eVO6srYzWGVHf7lAA7FAV2/FUIstg00S1DVmqGoEkW1LR8F2Eb3XniOg9qzQltjSX2yN5rIFmsuv2hMFzJ66YhsjLUK74R7GpJZMy4R8shPr/XuZ7REYz/Yi41mISaz3OzPWbiPyxYcabZnqcGKgVoLi0nZx9eZvp6/QjO5cYzouGNF23oimzDdpL9iGptac0U5rxgUHWm7BmFAs1GJKf70pmloTDA2mjEpNmesRSB6WzAhRkC5jprvNmOm1YrJbENfCsmGiy56xdluRiiKIa22FMbpyE/SVphiqzdHXmDPcLBGX4G6PSa1FcT3SbMFYqxVjLZaMt1ox3SnERmyZ67UR3eoZhYRZ5V/FtS0LCglzcjPmuk2Z7TZlWmbGvGonEwoXZg1hfPpcBj/dgpcfwstv+OnH73n5qq705+N/UxX1y8P+ZQf+zg78PXEt3Pb77/5Ca+8AqtE1hubv0q1bplu9gHpwHaV+mT79Ig1t/VzIqxCZvEcjjhMQGIaL6yG2b7fCxtYFL+8IYmLTycgsoaikldz8erIvVJCZWUxZSSta9RQ3rrzL+0+/4vmjz/lQENmPPmN98broLC8tXOHG9Sfcv/+hKKyvX3/O3bsf8uLZH/jg2Vc8vfM+dzfv0V5ZT0dZMfq2VjTSNjbnFri6soZeo6Gpvo7pyXFmJsdZmJ1nfmKeyaFpJgfHMPSq6G1pRd3aSkvhJeSV5VRlpFGZdoqBxnpqMzPJS0jkVHAYp2NiyUg9Q2tTO/W1Utrb+qit66SsspGWjh40hiEGRiaQdsiRdihY27xNv2EcpVJHf48GdVsPE5ohHt14yN07T1D2jxJ3MpM9+7zw9PTn8MEjHNjngfvBI3ge8cfZ+SAeR4IJCkng3PlyEk9cFFduQRP5l1spLGuntWtIbN9b2XpBg3QY3+A0QiOyaO4YIfFkgShAhWG9wz5xBIWdJiLmArmFbfSqF0Qxfu32Z9x9/DUP3v2Gu49+L65bD77k+p3PmF99yMTcHeTKWWrrNVRUKWhoMdAoNaAf3eTqnU9Yv/UhV+5/weTKY0YXHzK29IQr97/i3vPvePjiz7z70V/Qjlwh/uRlDnjGYWHryW6XYDy849i7PwT7XUfYdzCUo5EZRMRkijnzM+klIrnE1y+Wo+EniDt+lsTk80THnSU8MpXw6DNERJ8hLOIUIeEnCQo/RXBEGtFJOWRfakaumSP3ciuxSRc4fbaYpFN5ImkkM7uKsIg0YhMv4Ol/nN1uAdg7e+Gw9whO+7zZ7xnIwcMBOLscZJuRuRhfeP2Nd9i2w4yExDTk3VqWF28wNDBPd5eB0aEVFuducPPqU9578iUfvPdHNlcfiieMw4Y5MX6UceYCoUHHRFEdExmPn3cQB9w8cd3jwcH9PghDe+5e4SSdLuDipVbOXWwQhzTTssrIuFAult/I5MPoDEsMD68zPrLO3PQ11laEdtTn3Lz1MTdufcK1W5+yuvWcidk7zC7eZ2LmFj2KCRqlA7R2TdHSOU2XcpmBsXusXvmImw+/5NqdD9i49pi1jQesrz1iduomBu0KQwNrTE5eY2xsC41mlvZ2A52dg7S2aqmq7mZycovllbvIugepb+iloKAMH58Q/PzCROd69+59oiA+efIsqalZnDuXR2ZmLtnZl8g6d4mLF0ooLW0iL7+C+IRXJTl5BZWsbdzmqy+/4asvv+PLz7/lxdNPeHT/PSYnF8k8m8teJ3fsbfYSEhhJQX4JxZfLqa1vIjU9i5j4VJJOX+TipWYios9jv8uLf/udEf/7v/ya17btYNfeI+x28WePm9//2Lnm5atYiJAj/YG/8GcxKvJnvvryDmPDhXS1eNNZ6/izY21Dd60V8jpLVI3WyAUXtVmCtsMebZcDqjYb5M1W9LTY0N1sg6zJhp4mW9G9FgS2rNaK7joJshpzlE0SNG229DaaoWqxRtvqgLJOQneFGdKi7XRcNhZFs6rGFnWNUH9uQ3+tDaoqK3rLzWnJM6I2+y16Kq3prRDiIrZo6+3or7GhPW879em/oyljG21Z5shyrGkX8sznzZFfsGWo+gj6Gn/GWiPoKHJH2xjEcFs4I23HmOyIYaI1hun2GOZkkYw3+zNZ78lohRv6Als02aboc0wZzLNg5JI1Q4W2GPIlqPOskJfYMKcKYEzmw6QyhLXReJaGY5gzhDM/EM6sLoRFfQT9LYcZ6QhgRhHBkiqa6fZAFPkOdJ83Q55jwmClLf0VFhgarBltc2Ciaye6OnPa8n8nluMMNjsx0uqCptyGlsw36czeQf9la1SF5mgum6Mvs0Jbao6mZAd9ZW8y2LyDeYUdowK/uc2MsXYzZrolCIN9ApJOoGhMdUpERN2wMJzaaMtoiyMT0t0YhCsGJa+q1FWiaJfQmW1Ea8Z2Gs68Q2P6NprOvYW8zJjhdmumeiVMKswY7TFhuMMUQ7M5+sZXlJORVksxJz3bY8WcXGBYS5iWW4qu9YTsVd5aGGYcabNmqMWK/mpj+iuNGaqxwlBhwUC1FYO1lmKsZbBRENfWosAebLIQCSNjrZZMtEnExzMmNWdSeEzdtuKg5GS3hAkx123OdK9QeW7BrNyMaZkxM11GzHUbM9VlwlyfE+NKD1an0vjjF5PAc+BrkZ7z41+EWYSfDWuh1/yXX7/swC878Lcd+OtL49UVnVexEOG2r779gV79JCPztxhbuk//2FVRVMv755FrZhgSMti6KfIKq4hPSkMQ1/v2e2BubsvrrxuJVdAenmGEhZ/gZHohmRcqEMgPQvHHmfRLnM0oovRyM5q+Ce7eeMZnz//IR+9+xdN7H3Hv1lP02nEePfiQp8++4NGTz7l56wPm5m9x69YHvPvkCx7d/4h3737Iu3de0N+lpOlyPp1VZYyrVdzd2OTayiorczPoVAqW56eYnxpncWaO5dklZkdmWZyYRS/vQ1bfhLSklPLMs6hqa+i6XET7pVxaLuZQmJRExZkzXDyeSPH5C1wuKiYvt4iuLjX9/eOsrN5C1T+KWj+MYWQClW5QLKVpapWjH5imsbWHPqWBPlkfo+pBJvqHuXPlDu89/ZRrt56ytHmHgsu1JCelYStxxMTEjMDAYGLjEjns6cPhw/54eIYSGX2K6NgzpGUUcSG3lov5DZRXdVPbpGZg/Cq9mmWCwjPZuz+G5NOVyFULxCTkEH8iVxSxzm7BRERnce58PQ1NOoZGr7J+5QXvvvgz95/8kVv3v+TmvS+49/hr7jz6g4hcXFx/ytTCfXQD63R1j1HXoKG2UUNDq5aBsU2u3f1YjKOsXH0P9cgmnep5VENXmFl/j6nVxwxM3qRTOUtGTgN+Iakc8hZKXkJxcz+Gd0CCiLpzcvXhoGc4Xv7xBISkiM5jdMxZvLyj8faNEukl/oFxRESnciwqDf+QRA77RuMXeJzA4Hjxfh5HIjniG4dvUBI+wcnEncilskEpYuEEJrZ/aBLHYtMJCE7G3TOSuKQcMRay50AQDnu82eXmjYnEmYOeQUTFpmBkai1yyt94c5vYtOng4Ex+bqn4fHxw7wPWlu+wunibR/c+5oP3vubD538U17PHX7G+9JDVhbtMja2hVo6Qfe4S0REJpJ3K5FJeMQG+IbjuccfjoB/7XL3YdyiIw76xJKcWk1/cJeIWM7LrSRSjL+c5mV5EcVkHdQ1qmlt0yHtGmRrfYGvzCVtbT9nYfMr65jNWN55x7fanbAqO9fQNVLpFOmQC0WaQhtYJ6lsn6epbwzB6n9mVF2zd/pQb9z/l2p33WRfc6/UHTE1eEykgavUchoEV1BphwLWfwiKhOVWNVjfPxNQV7j34GK1+lpKyVlrbNKJoFp6n7u4+fxPX/v5HiYlJ5vjxk5w5ky0uAYt5PquInOxSci6UkZtbiUBLKSlroqfXwNPnn/H1H3/giy++5YvPv+GLz77hmz98zx9//x3LCxtUlTeJMZHw0FhqKpsoK62mXztAcVkN0cdTycyppK5VT3JqBXsPHOMNY1v+t1+9xq/f3IG1owd79ofg4R3Jg8d/Z6BR+IYnXrkT9MFLYaDxW37kW/7y8gd+fPkTL19+y/svltGq0uhq8aC3aSdyYbCw2Z7eWivUTbYIueneOguUjYJzbY+uaxeaDkeUUltRXHc1SuiotxRXZ4NEdK9lgniuE1xsc/pabNB3OaJps6ZfKkRCbERhLRc41RVWyMslKKts6Sw0FVf3ZQGvZ4GiTOBYWyIrtaT6/O9Q1NihqXNgoHk3Qy3O4sfa84xpynybhvR3aDyzA+k5czqzzFFf3k33RQcGanwYaQ5jvDOGgdZwxmVxjHRGMNYZyVi74FjHMtMVx2xXJLMdYcy1BTHdeJjBUic0eZbo8izEpc23QHtJgr7IFm2pPcNtB5jtD2ZQ5s2cLoLl4eMsjsSwOBTBnCGUxcFw1kfjmFSGsqI7zlxfNMv9cWxq45hsPsJojSv6Unu0pVaoy4VhQUuG2+yY7RVcZzu6it6m/txvaTz/Fm25xiguS2g5+yZdF3agK7XBUGbDSJWQ2bZBJ1aaG6OpfIeBRmPG2y0ZlZqJ4nqg0QiDgLlrMWW4yRRDnRGDDaYMNQi5ZSsGG2xEUS0Ia53Axa6UYKi0QV9ui6bYlq5sM6RnjalLeYuGtO3UZ7xD92VThqU2zPbZMqOyYEJhyqjMlME2cwaEAdYWYVkxKrViqkuIiAjFMULW2VqMgwy3mYmDjNp6E3S1wtdkjrbKBG25EAexQFdm9nObpDmqMiMMdRaMtgokEzuGWiwZaRWGMa2Z6rJmstNKRPtNywXH2oGZXnumBK51j4RxmRnTcnPmhJiI3IQp2Q6mZUZMy7aL2exZlQsz/cHc3argx+9v8vLlZ+JcgvBS+fFHEDW1oLBFB/tvuuKXN37Zgf/2O/D/JK6//tOPaMcWGZ6/Qf/EFoap6wxMXBOFdatsgIHxNVS6SYrLG0k6mYGPfxi79+xnm5Elv3vLFBs7V/wDY4mMSSMmMZPA8CR8guLEJkD/oDh8fCM4fCiYyGMnqChpZnZ8jSf3PuD5o095fP9DxkYWWV2+xYMHH3PrzvssLt1leuY6N26+z9bWY65sPhTv9+jOCwaUelTSFvSyDrZmZ7i3ucWttQ1ubqyzMjvF5tI8q7PTLE5MszazzNrMKvNjc2i6lOh6+lA0S2kvq6C3phZpUSEt+bmUnTlDdmwsBSdOkhlznKxTaaSlnyM6JhnBaetVDnP/4UcMjSwwODJDs7QHVf8ww2OL6PWzqPsnUQuXuQWettrAzPAUs8NTrC9u8vjhB2xeecDk7CblAhe8oR03F3de+83r7Nq1i4MHPXBxOYDbvkOi+9fSKicru5gTJ3PIzRN44TKq6+Sig32ptJMLlzpISa+lsFyFZvAagxO3SE67LBbLCMJVwOHFxOWQndOEXDHD8soj7tz9jBcf/Mi9h38QRfXtB1+Jwvru42+4evtzFjfeY271CRrdEu0dg9Q1qCgqaSM9q5SUtEJOZ5YQk5QtusbHT+YTEJ5KQPgZYk9cIi6lkMycRo5Gn8crIAWfoFPs2X+Mt4z24LQvRBTAviGJ7D8Shp2TB85uQbh7RYuRjZCjKQSGJBIQdFxcgrgWCm78AuPx8I7CwycGH/84goITRFc/MCiByJh0MZN94vQl0rMqqG7s43xuHVEJ58XoiF9wMsLf6+Ufi1dAHG6HQtl7IAjHvd447vHE0taF/Yf8RCzediMLXvvtW/zqn3/D//q//ANvvr6D85kFDOmnuHfrOe89+ZyPnv2eR7ffF9eLx8L7f+Dpgy+4svYuV4SylqkrFF+qJTI8kZioJM5m5JCUmIrr3kNi1trH6yj+flEc8Y3Fy19AzBWQntXE6cwG4k4U4xd2msP/F3vvwR3lmWDr/oF7Z6ZXz5mObtttY5JyjoDIAglJKKEcQEJCOeeccyzFUlUp55wzyuRkcg42NtiYYGxs0nPX96m7Z6bPOff8gANe76piWbDgRdLatWvvZ9v5YuccKBJgwiLySEmrQS4bZHzsBMePXWd5+RrzC1fEfPz8ynXOX37M2YvfigMybd1zVEr7KK3qp0AyTHJOB+WyWbpHrjI+f4/ZY/cZn7vEyMxphiaOMTi6TEvbJFXV3RSXNpOdJyW3QEZxWRPRcXmkZpSTkV1JSXkjzW2jpGSUkJxeTHp2OWmpuZjutmTdWlX0dDeLERHBxT540A9PEZUXIn4OC851YmIuSYmFxMflkZRUQG5+NbV1HbQJBeOpZc6fv87Dhz/w/Nkv/PTiNT//+Jqn373g2eMfuXfjazqb+ynJq0BSUkNebjG1tfUkp+WJ0/Pb97iIVJ3w2Bq27DrIX9br8puPPuejtWpoG1vgcTie8Ng87n/9/T8XGoUS4/tVB+4f4vpn3vGKt/zKm3e/igMZt26O097sS4fK+VsAACAASURBVGOtqVhKbK3UobNGX4yDdFXric61IK5bJJp01urT17iJ3gZjOuUGNEv1aKjWRlGhRb0grCt0xNy1olSTlko9miRadNQaMNK6jcGmzeK6Y1uZNg35arSV6tJRqk9TnhaKLDWqEtZRk7iB2iRh4luZlhxNcTSlPkedytT1VKVtoLVIl64yQ9qL9JGnqSBPVUWWpII0XoXaWFVaM43pLdrJSKUlfeVWTMg9mGn2Y7LJj9EGH8YavRmp92RY7sFQrTtjMi8mFV5Myt2Zkrswq3Bips6OMcke+vM20Z2lS2eGFs0paqs562w9Rip3MdN+gJFmO4ab7Jgf8BLF9eKINyujwnNPjo95cWrsCEt93pwcCmK514/lviNcHA3mbK8XpzucWKrfx0CJHu35yuJYi7BUOdW4hUm5sRiJacrREGfP5WmqyJOVkSVsoDlVBYEMMlCgx1CxHv0FmvTmq9IvxCgk6gzVaIiidrhm1eHtLVeiu2Q9fWWr+WUxelGsSk+hOj1FmvQUa9FVsDrMI8yb9xXpiKM2fQJ9JVOb5hRt6uM1KQ9ciyR0I5VRSjRkqok0k7lOA1YGDVns12OkQZX+WhUGRGEt8LqF7Li6KITH5ZpMNmgz0aDNiEyTAWH2vkqNLuHPVKIsiut+gVRSpEJ/sTrdeaqiuO4r1qCrSJWhKm3G5YaMyfUZlgputyYTci0mhaMQyCMaTLfoMNsmiGsjppv1mRbEfIsms+2azHVoMtOqzlST4OILLrY6s626zHWbszjiy73rzbx/f5u3757y+t0bXgtF37+RdHgnWNjCWIz4MvX/elH14QI+3IBwA8JXwyor5+/PhIElePHqDQOTSzT0zCBtHUfWOkFrz7xIasgqklHfOky1vBNZQxcFxdVEx6WxycSUv/x1A3qGO7E9cAgvnyj8QpI44B7Aph370du0Bz1DU1Q1t7BBSZ8N63XQ1NjMdhMLPF38yM0oo0nWRV/3JMMj83R1TzI1c0oU119eesiFi1+LDvb8wpcixu/WjcdcPH+H7pY+pvoHOTY9w9mFJS4eO8XF42e4ePwU51aWOL24wKmFRVZmFjg+e5zTC+dYmF5BUdtIq6yFpmoFvQ0tTPcMUJaaTm5MHEXxCWRFRJISFErcEX+ig8Px9QvB42CAOOohl3ezsHgBmayT9o5hFPVd9PZNIlP0UFioQCYfQNHQQ2NTF+0t3YwPjDM9Mk1/5xCD/VMcP3GZ+cXzVNe2UlhYhZOTB1paOqz5Yi0blVQwMNzE1m27SEzKoLdvnNS0Ig44HsY/UGCH5xEYnIKndyw+QRkkZSoYnrrKmcsvOHvlRxZPPyQ1R4abd7QoWHfsEsY6wkhKrmZx8TqXLj/mxs3n3L77M1dvPOPqzeeig33x2jOu3v6Ji9efs3TqvngaWsYoLFYQEp6Orf1hjLcIhIuDItJOWDc0238Qd+8YbJ2DsDoQyH6HYFFQC261hW2AGAfZa+UrCux9NkewdQpiv4MfWkZ72bTTmh1mjmw1dWbHXlfxmO5zZddeJ8wFR9vmEGYWbphbeWJh642lnS8HXENwcAnC1TUYr8PRBAQli4XH5NQy0dXPzJWSmFaBl1+i+Pd39YrC0t6Hw0ficPEIxubAYRzcAkXOtZbhbrbvOYD+JlN0DLazUUWXL9ap8tFfPuP3/+PP/Pbffs+2LaYM9k6wMn+G44sXuHrhHt999ZKvbj4RI0zf3n3G17eecOvKYy6de8jNq0/EaEhOpoQjh4VZ7ngiwhOxsXFh104rbGzcsbJ0wcnJH3evWDx9UgkMLyEgrAw370xsXWLZu9+PvdY+WB3wE+fWHZzDxBdHSckSSkubUCgG6OiYWR10GVqhd3CZkYkzTB69xPjMl3T0LVEjH0EiHaW4epKUvB5KpUfpHL5Oz9hV6lrnKa7po1zaQ6Wsm2pZD0WlTeKLp9iEQgKCk0lILkbeMEBsYh4BIYn4+Mfg7RvFIZ8IfANiyMyVEJOQQ0RYPGZ7rdFQ1xc530LeWhDXrq7eODp64uxyCL+AcOKEWEhcNvFxq7x7oRRaXtGIVN4lfp3U1rXR1NTDQP8EK8tn+Or+Y16/esurF7/w8oefefXsNY/uP+X0ygWkFQrSU7JJTcmmqLgaG3svdI0s2GcdQFSSgn0HolDWN+U3f1nHv3+6EWvnICplQ7R0TfPd01/+Z3EtfMsTzTfhO5/oXK8OYLx9/yuv3/zMu3dPuXK5j+YGgW29nbYaQ9Gp7qjSWSV6CI+VOqJzLQjsjhpd+huM6W0wokthQKtUl4ZqLVFcNwps60pd5KUayIrURHEtrDi2V+kx2GiyKq6lRrQJ5cViHXorjeksM0KWrookbi2lkZ9RnbABeZoazZmadOQJa4WbKY39jIqUdeSE/ZnmAiEnvJmWfD3x4xoytFCkqIt569pYZbrzTRiX2jCucGSywZPJJh8mmv2ZaA1kvMWf4UYvhus9GZC5MVDnyni9N2NyTybqPRmTuzBca89EnR0zCntm620Zr9rDcMUOeos3MyjZwWSdObPNtgwrrOiVWTHZ7szKsB8rI74sj3izMODOyvBBTox5c2LEh+ODRzg1HMLxoSAWen04NejH6d6DnOl04mS7DWPVm+guEWbclWgvEcqCBgzX6ItrjU15msjTBZ73FroKDGjL0aItU42m5A00Jq2lKWUd7ZkbRHE9WCI40dpiZnusTp8+YVK+RImeMhW6ijfSkb+BttwNtOUoi0M8wkpjR64wJ69CqxDLyVFBENc9hbp05WnTkaVFc6o67Rn6tKcZII1QRRqlTmWEEopUVcZkRiLf+uToZo4NGYriuqtSSRwEGqwW/vwCMlGd/go1sUgpIvdqNRioVqdHmL2XqNJZKohrFXpKVMVISG+hMgMlmgyVaTEi0WWsxoChKh1GRP62LqNyXZGLPSLTYFyuJSL5pgRmtlBibNdjtt1AFNeCez3Xrs9chy5znVrMdWpytH1VfB9t28xsqzGzXdtYGnbm3GIy3z8c4927+7x+94zX7wVx/Y43ArpSsK7fv/4grj/oyQ838E838HdJ/Z8ye1VcP//5NS29Y1Qq+pHI+ymqaKesqkvM+pbVtjM2c4L61kH6hmbEyWZhbW7zVjM++0IdYxMzDvvFEJWQj29QouhQquttY6O6MRtVDcVxjs/WaPDXv6ry+edqrF2jwYZ12mirb2aHiQU21u5ERKaRnVuNvL6Ps+fvcvfBS27ffSEWG4WYyPUb33Hz5nfcu/MDx5cvMDd5lFNLJ7hw7ByXT37J+eXTfHnsFGeXljk5N8exmVmOzS5yZuEMZ5YuiIJJWt1EXU0TlSU19Hf0szK9SFVBKdUFJdQVl1GWmU1VfiFZcQlEhUaK4trNU3DkgkmIz0ch76WsTIFU2kpRUS15eZXExucTE1uItK6fxOR8ysqkFOaXUSWppV7WRIOshXpZB1OTxxgZXmBgYIbc3HLCI+LQ1TPio7/8lT9/9AnKKups2rydrdtM8fDwIyIimf027iIiz8bOi/3WXlja+ODqFU98mpzZY19x+vKPLJz+ljNXn9M9fJyQ6BwsbLww2X4Aaxs/cnLqOXX6PleuCvf3jMtXn3D95nOu3XjGrfs/c+n6Uy4LP7/zkgvXnnD87Ffk5NcRHJpMWESqiKHT0DJB33gPFtZuhMVk4egehKmFQCTxYo+FFxY2fljbB7PP2p9tph7ssfRhp9khBIHt5hWPt3+qGN/YqLEdw+3WBEZlklvSSEF5K8WV7SRlVOLgGoirRyjOQqbaOQDXgxGigHc/HCu63gEh6QSHZRAQmEJgUBrxCUXk5EqpqGxHKu9DiIN4Ho4lMCJL/HhH91Cx2Ojg7IfFfg/M9ruzaft+tA1N0TLYiYrmZvbbuaOjv5WPPvmC//Eff+K3//Y7/vyHT7G3ceHk8nmRYHNs/hx3rn4riusbXz7gwY3HPL7/nHvXvuXBrWc8uPMTF84+EHntqclFJCfmkZNdhqdnAHvN7DHdY88+S1cEt93HL4GwmFKiEmpIyWohLEaK++Ec7NySsDoQhqW98EIlADOrw+y19MZy/xFsbI/g5h4qlj7jE0qQVHQglQ9QJx+ioWmcpvZZ6ltmqKwbobiijwLJAHmSURKzuimpnaOp+0vqWk8Qn9WEX2QhKXnCsmotUQkFePvF4+0bT1JqCfFJhUREZxEVl4XNgUPs2muPuZULZpbOuHgEEBmbIcaZ/IJixdiLgJbU19si0kHM/yauBYEtnAOOHrh5+oqT5UHB8aK4zs2TkpNbS16BFEl1M6UVDeJgjlzRSUWFgvIyKcODU9y+8RWvXvzKm5/f8uble3568prvv37KmePnKS+uoLiwnLi4NITPyXUbjdE1tMHLv5D4rFaC4gtZr7uV361RIzq1grljd1g4fpPnP737X4lrgQby9/yo8A3wV96//4W3QixEcK7f/MCXZztoqnNGKjGmuUqX1kpt8QiYvK4qfTor9Wgr16RV4FbX6IgRD2HWvEehT4dMn+Zqbeol6jRWaNFcqSPGQRTF6iKST/g9hBhIV40e/XJjxlt2Mt6wi26JMS0FOtRnaSBLVUWapEpNgjKKVA2aM3VoydKhNUtbjENIEtZSlapEYfRnNObq0F5khCJDi7LIL5Ala9KQqo0sQRVZggqDZTuZbnRkpvUgMy2+jDf6MtpwhMnWIKbaAhhSHGRI7sJovSuTTe7MNB9iRObKUJ0zY/VujMqcGJHZMamwY6bJntkGG9oKjBmXmTNQuZNRmRnDMnP6peYMN9gy1+PJypAPSwNerAx5sTzkzolhT06OHGSl7yCLXZ4s9wgkkSMc7fFipd+LE91uHG+3Z6V5HyOVhjTnbqA5fyNtxSp0lmkyWKEnZs5lGUpI4tcgz1BhsGoLg+VG9JcIPG9VamM+oTbmY1oz19NXpM5whS4DEn36Kw0YrjVioFKHgQot+gUHuVSN3hJ1ugrUaM8WZtBVaMtQpzl1FePXnadBV56wfqlOZ54mTenKtGZp0pahRXeOMZ0ZRtRFqFATrowkdD3ShI0M1+qz3LOZE0ObmO/WEUuNPVUq9FQIeD0jhmoNRXZ2b4U6QvxDOIKg7q5Qo0ssPgrlR1V6y9ToFf58haoMCH+PMi2GyjQZqdJmQmrAqFSPcbkBozJdRmTa/xDXQhxkulGb6UYtpls0mOvUY7FrEwudW1joNGah20BckFzqFRxqHWbbDZlt38FcpwVzPVYcHbDj/HIM39xu4s2rc/D+Ee95yTuxjfBaqPuKERFRXIsenSAnPvz4cAMfbkC4gf8/cV0mbaG4uk2kMaTmSIlNLCE8NoeGjhEu3nhIY/swUkUnkTHpuLr74+jsi7qWCbv2OBAUkY5fSCoHXINEd1BDbzvrlPX5bK0Gf/1CnY8/U+GL9dp8sU6LtWvVWbdOENiarF+nydp12iirbWLrDhuS08pYPn6d67d+4PipW+LzG7efimL7xu0n3P/qR65fe8jUxDyTI7NcOHGJC8e+5OziKS6dOMP5pWVOz8+xNDnJysw8pxdPszRzAnldG/n5FeTklIo87OTEdMoKJUgraqmvraNJKkeSX0h1cTEZcQnERkSLTN+goCgC/aNISshBJm2nXt5OdlYxgYFRIgXhsG804ZE5ZGVLCQlNJDU1j6jIBEKCI4iOjCctOYf8nHIa63tpbxvh2LGLVFbVi+JDKNL9y29+x7/85j9Ys04ZHf0t4vH0CiC3oAIbO09s7b3EuIStnQ92Qk7ZIwqvoFw6hs6yfO57ls59x8krT5g9foOiylacPUNFZraTUwhVVX2cOnOfi1cec/na91y98QPXbz3j2s2n3PvqFZdv/MCl60+4ee8lN+7+yPzKNbx8IrGwcCI0PIlD3iFo621lo7I+OnrbiU3Ioa1znKDQdMwtD7JthyNm+w7h6RWPX3C2iAW0dwrH3jkSc+sALO0EdzuYfXZ+bNvrik9IGi3988wdv8nSqTucvfyIybmLpGbVEJtUypGgVLGYGRadT0hUPuGxxUQnS4hLqSQxrYb4xDLiEsvIyKolO09GVq5ULM5GxBYQGp1LTHIpITF5OLiHcMDJF0fXI+y388TUwkUU2Ft22rBpuyVGJuYcOhyCjp4Jv//DJ/zu9x/xb//vv/Pvv/kD6iq6VJRImZ86zu2rD3n66BUvvn/N9PAii1MnefbtT3xz53uxlPv94zdMT50hJDgZF2c/HIXJdXd/zC2d2b33ALvNnLC09eaQTxyxSRLSc5tJz+sgq6CX2NQWAiNrcPfNxdIhEosDwVg7hWBu7SsO8uy1PIypmQd793lgtu8g+619OOQVS3hELjFxJSSlVJGYJiUsupSgyFJSspsoqR4lp3SYxKweJLJlGjovUtWwQlBsDdYuUQRGFYh3JOTQnd3DCY3IJie/Vox7eB+JZOceYfp9P1a27phZOomPQr7Z0dUHR9fDuB30JzQoGkd7d/aYWrFzhzm7d1mIXQEhg21mYcd+W2dsD7jh7CashIYRFppGYlIJEVHZhEakE5uQT2Rspijk0zNLycwqIyEhm4z0Yupqmrly4So//fCKX5+/Fc8vz97w/cMfWJ5bYWRonMLCcvZZOrFB2Rh1rb0EhkmokM+SV9GB4S4b/vVPa/EOTGN2+RZLJ27z9Me3/yyu3/KON/8krldFw7v3b3n37g2/vHrEyWUFTXJn5FWbaa7WpblSm6ZyTdokOnRVG9At5K9LNWgt10BYVRysN6RPob+K45Pr01LzN3EtEaIgOjQLnOsybdoq9eitNaK7xoA2iZZ4+ms3MSrbTnuJAdI0ZWqSlZCnadCQoUN9mhb1qZooUjSoT9FAkawuRj4U2ZoocrWpSlWhKHINFfFKlEVvoCJGcFG1aErXpkH8Nar0Fm1mqv4Ak82eTDR5MarwZlh2mLEGH9HFHlG4MV7vxGSjExMKB6bqHRiVOTDR4MpMiyezze4cbXVloV04Tsw22dBRsomJBnP6KrczVm/GZLMl893OLHS7stTryYqQue524Xi/GycGXTg+6MSxfieWup1Y6HRlrsODuR4v5vq8WO49yMled0502jOn2M2gRJ+2AmXaS9RozFOiPmcj3SU6NOeq0VlmwGDtVqqS19BWqMlYrQkzip1MVG+mK0+NhpQvaMlcvxqhKNGkq0hbFOWD1YYMVxsyITNmRKCPCI52hQ6DZTp052uIE+mtaao0pWykI0vgShvQU6BFU8ZGWjJVkSetpyldjeY0ddoydGhN0UEavpGaMCUqwwRxvZ6hKj2WekxEETvZosFIgyb9tZr0VekwWGvIYK2B6KILU+o9EnW6y9XoFrLVFZriEZ+Xq4u57+EKHdGtHi3XYbJan9FKTUZrtBmTaiMUI8fkgrDWZFimwXCdOiMydSbrNZn6m7iebFLjaIeuKPZXekxY7DJmvlOH5T5tlvt1mO/RY7LVmOl2c1aGDnJuPoyzy/Hcuyrl+eMpfnlxibevv+Xd+xf/WF8UolPvhBei4tfPh0LjB0n54Qb+6w3878T10x9foWgdoKaxn6buGdFdTEmvJKtAirSxl57ho8SnFhIcnkRUXCapGaWkZ0nEvKzgNManlolvze/Y68KmbVao6wjukq4oqj/5XJVP16jx6eeq/HWNGp+vVWP9Rm2U1PRRVTNES3c7Wnq70NDejqNLgOieVtV2IW8YFPnLC8tXuHz9MZeuPeLStW85e+EOrW0DSGubWZo7zZmVc5xbPs35lROcWZjnxNEplqbGWZycZGFylqMTc3R0DJCVW7o6kR4RT0RkLNlZedTV1FFSUECNREJ5QT6yijIqC/LISUslJzub2Oh4QgLCSI5PQ1JShaSkgoiwKLy9fFcHLfwjCYtMJyAkmXBhYCQkDr+AMPwDQvHyOoKdrQtmu+1wc/IjKjyN3OwKsrJLsbF3Q1ndgH//3V/57X98wqefq/DHj9aIwxdGm3djbuUoijTh946MycbCyhMBLefoEYV3cA6N3ceYPfmQxfOPWDz/NSPzFxibP0tZdSv7bbzw8Iigo21GnMUWxfX1J9y+95Kbd15w9cYTrons46dcvfmE2w9ecOzUTerkvfj6RSFg0xISs3D3OIK27hY2KmuzfqMWW7buE//dE5KLCA5NZ6+5B+YWhzjgGCwWKHfvPYSzeww+Adnssw7CwiaIvfsDsHEKx8YljKySFlr6l0WXXdE6SWPHDNXyARLTK/ELTsM/JANBWMcklhMZX0ZscjUxKTVEJ1aTnKkgu7CVgtIO8oqaSUyWEBKeRUR0rhgLiU4sIS61nPj0Cjx9YvHxiyEgOJ4Dzj7s2HuAfTaeOHkE4ejmx9ad+1HTNOKPf/yMjz9ey29/+wfRuRZiIRvWqlFaWM2xxXPcuPwVD259JwrsxelTnFq6wA/f/Mi3957w1b2nnDt3F7mij8DAeOwdvMV/r33WruyzdsPS5iA2Tv54+sQTFlNMYrqM5KwmkrPaSM7sIDa1lejkJvzCK7ByjMLcLhBrp2As7f3ZY+mN6T4vdu31YI+5J3vMPNm5y4Vdu12xtDrMAYdgHJzCcXSL4XCAgGtsobZxjobOUxRXT5FVPEJ53RJ1LeeQtZ4hNa+Xg/65pOQ0iHSVxrZpCopbKKvoIDQ8jQNOQs7dCysbdxxdfDnoHYJfUAxlFQpiE7Nx8RBepLixa681ulrGGOhuQVvTiM3GO9i1c5+I4hPWKE3NrEVxLfQxHF0O4XU4VKS/+AckEhicjK9/HAHBSQSGJON9RMAsxhITl0ViQh5xMdkkxmfT1dbLjcu3+fmHX3n/C7x5+Y5ff3zNjz+84MyJ09RU1XHENxRtnW1s2+5AZe0Ezd1nKK7pJSwxDxefcAIj8mjvWWZ28SrPf/wn5/q9uC33WqQfrJIPBOdaENdvePv+LW/fvOHF03vMTUpoljvRUGtCc41A/NChoUzIWGvTU2MoHkW+Ms0lavTU6DCoMKCvTouuWg1RYLfWaNNUoUlLhTZtVXqiY90q0aFNois633/H7jUWKFOXsR5FpgoN2ZpIU1WoS1WlPkMHRao20nhV6hLUkCdpoEjSEKMeNbFK1KSqUpeliSxbh6yAjykMX0tNkgbt+VtoyzVeFeTJKtT/rfg3WmPBuMJVjHqMy73EXPWY1JOxOhcGq20YrtnHcNVeBiW7mKyzYK7JkflWd2abXUXX+2izIzONtozVmTFaZ8pA9XYGa7bRLdnEiGwX0837WOi0Z6HTgcUORxY7D7DQbsdChzULnZYsdAj/34KlbluWux2Z73RlttuD2V5P5rvcONnvxqkeB2bkO0SXur1IhaZ8JSoSP6Ei4a80Cc50ynrqMjfSJdGnIumvNOYqi670bMMO5ht3MlG7iR5heCd7Iy1ZG2jO3khbgYDu02eg0kBkZg9UaTNSIzjaGuIi42CpFr2FArtajfYMNToy1ejJ1aI3X+sfznVbjjp1CV+gSN6IInEjDYnKNCWooYhSoj5WjerIjdQlbqCnVIPpZgNG69UZkqkwIJQZpTr01+jTX62/KrJrdFbda4nA8FanWyKwsLVXj0RLRA8OV+kyWqUniuvhUi3GhXx1tQaTdTqMSwXcoaq45CiI6mG5BsPCdLlcXSxG/l1cTwmlxTZtFjsMWeo0XuVad2iy2KPG0oAW870GTHfsZGnQnavLqXx7U87X99p4+niaH5+c5unji7x68YA3vz4Rc9erIvsnUVy/e/9e2F/68OPDDXy4gf9yA/87cf3y1VuWTl1mauk8CydviFlrseQkaSI+vZiwGGHMIxLB4UrPlohlJ+Ht5IPe0QSEZiA43X6hmezc64bhJnPUNDeJjufngjO9UYeNqgasV9ZlvbLO6lHSFjnDalqbUNfeipa+KcZbrMSze68z3r6xJKeVU1PXQ2vHJF0D80wcPcexM7dZPH6FqrpWcvIktLcPMDY4JUZATs3PcWZhhpXpYebH+xkf6GKwu5PJsXHq6hQkpWURHZdEVHQ8qWkZFBYWU1ZaQlZaCuVF+RRkplKYlUxJdioF2SkUF2SRFB9DZEgwOenpogAvyMnE+5A7Ls4HcHZxxt3Tm6CwePyD4zjiF4XX4RD8AsPwDwrH2fUgJptN0VLbhIH2DkyMzcVSZ0hoPFGxgqjxwcB4L8Ym+/DwCsbeyZv9dh7s2mvLXgtH8S36A86+oigRCn7+oRkEReaRlFPP1MpdFs59x9GzD1m+9C3zZ2+xdPY6JZVNHHA8QnBQGiNDJzh74WvRob566xlfffOa2/d+5NrNJ1y5/ojb955x444gtB+JhU13zyDc3I+IozdJSVkcOuTPpk07+fxzJdZ8oYqSqj5Gm/YQEpZCWkYFcfFF7Lc+jJ2wLOmXgr1DCGaWQkwkHDOrQDbv8MTCLlR0VdMKWsWBmdb+E8hapsgubiYlR0ZcSoU4AhMRW0h8SgUJqVUkZUiJS6khNqWWiIRqopKkpOW1UVIzQpV8nKyCJkIicvEPTCUsMoeUzGoKyprJKW4gPr2SI8Gp+AfF4ezuj6WNO3stnLBz8iEpo4yMHIkogj/6eAO6uiZYWh5AS9OQjz/6nH/9f36Lhqoe1RX1DPZOcvnCXe5c/5bvvv6Rh3d/4PuHP/L8u1c8/uoHbt98RHfPJEkpRfj6x2BlJ8RPXLA64Ml+By+Rqe3uE0d4fBkJ6XIxypOU0UxCRivx6W3EpLQSn9FOZEoDjgeTRXFtecAfS/sj7LXywnTfIXbscWe3+UHMLbwx3ePJ1q2O7N7tjrVNAB4HE4mIkVBYNkBL12l6Rq/S3n+JKsUiRdUzFFTMUNt0hp7Ru3SP3qC17yzTC7c5ce5bzn35mNGxc1RV94p0H2tbD9w9A3F09iEgKI6E5Fxa2geYXzpDWGQS5pYOqKgb8Ic/f4aqkjZ62pvERyP9reJgjCCshWNuaY+dgzv2jh4ccDnIocOhIlZRQCsePhKDf1AiUbE5hISnmHqs9gAAIABJREFUcSQgXizsxsbnkZxURGJ8PsmJ+RTllzM+NCUWGn959ppXz37h9U+/8uvLn7lz8xbtre3ExSTj4e5Hamo5o+NXmD/2LfPHbzGzcpGRo6do61lgbPoSM/NX+PEn/rtzvSquhRjI30uNwqMQExHE9Tvev33Hk8e3mRgupFnmRFPdNhGr11KrR5MglCv16Kk1FgVyfa4SLUUq9FZrMyTTY6BOkz6phrjS2FatRUuFQBbRF51uQVS3levQVqYjDsM05CnTVKBKc6EK1SlrkKZtpClXm7o0FRRpGrTmGtGUpU9tnBp18RrIEzRFrF51tBIVkeupTFIShXVL0WaqEtUpCFtHY5YxLTnGNGToUhunhCJZmaZ0VVoyNWnL20xP2T5Ga52YqHNnXOrOhNSV0Wo7eop30Vu8hf6SzfQWGTJds5OlJlvmW5yYa3ZirsWBo422jNaa0llkyEjtToaqTRiT72Co1kTEBA5LtzDTZM5iuw3Hug5wvNuBEz32nOy1Ya51N3Ptu1js2st8pzmzrRbMtNox1eHETI87Mx1OouBebrNionYL41Jjeiu0aCkUBLYqzfnqNGWp0SAUPNO/oKlYnc5yHUZlW5hQmDDftosxqSHiRLrUkAGJLo2Z62jOVqK9UJMOgRdersNgtZ5IHplUGDAicKKrtBgs1VilcQglyDxNkTgiUEc6s9RpyRCy2Oq0ZqvQIBRHs9RoSVelMVmFxnhlFFEbqI9VpiZyPXUJ62jLUxLz012SL8QiY1+tBv21egzUGonO9ZCwylmjQ78wqy4OAq2Ka8HZFgR2d7km3WUaDJZri5GWwVJN+gvV6C9WZkiyUcQFCqQRASU42aDFmEKD0XoN8VEYoBFwe9NNOmIsZK5Ni6VOfY73buFkrwnHegxZ7NRgpV+DpQFN5nqNmO+z4vzRML65VMvTh0N8+3CaH747wdPvLvLkm6v89OwrXv34Db++esSbt9/zjpfii1Ch3Pj2g3H9X2TVh6cfbuB/HQsR7kUoAp++dIvTlx4wf+I6FdIe8S33zNxqIuKzCY/NJCAsSRR6Kell5BXW4ewWwm4zN7z9kgiKyBNd1V0WnmzZaoWG5mZU1IzYoKTHug2CuNYTnVoVDUOUNIVjgIq2IRr6W9A23I2u0T6Mtu5H22APm0z2Y2l9CBt7n9VBkMBE4lNLKalspaZ+kJqGHhIyCkhIyyErt4SCvGKaZQr6WhuYHe5kdqSNiYFmetrqaGmooaOtkbKyMtIzskhKTiYhIYHMzHRKigvIzUojPSWWorxUynJTyUuLpjA9lrL8FNKTwkmODyMxKoi0+EiyU+IIDfLC4YAZ9vbm2Dvux8H5AEeCQggKj8XbJ0Q8vv4hOLodxHSvFXq6JuhpbWWz3m4MdXaya4e16Az7+EdyyDdGJIAUlDWRlFGOg5sfphaO2Dp7k5ZbTpW0DUsbD3T0d2Nm4U5geBZJmTWUSodY+fJ7zt78mTO3XnL8ymNOXX1IU884geHJ+PjFkZFeydDACheuPOaa4FYLGeFHv3Lr/gtu3X2KELG5ff8Hvrx0n76+KZKT8zA3P8COHfsIC48hPCKWiMg4TLbuQkVVizVrVPj8cxWUlfXZamKJlaU7Lc2jxMUX4+YewQHHEBydwwkIysPSJgTjrW7s3uePm3ca9R0rjM3dpqpxhrahM3QMn6Swsof0/AZx5j06sZz4lEoycxtJzZSTklVPUkY9CekKknNayCzupbB6nMaeU7T2niQ9txGvI8n4+CcTEZ1HXHIZqdk1q7GQ2DyShHJhQAyuHgFY2x/EylYQe77i/eobm7JBWV+k23h5BeHvH4GQG95qshtNDT1xmr6poYtGeSdnTlzl7s3HfPfNT/z87C3fff2cV8/f8cO3Lzg6ewJFU5/Iffc+EoGj+xHsXA5j5+aDlSiu/TgclEpsag0JWQ3EpdeTltNBSnYnydndRKe0EZ/ZQXJuF0ciSrByCWOPrQ/mtj6Y2Rxmr9Vhdu09xPbdHuwUzk43du1yw8EhhIjIIioqB+kfvsDg2BV6hi7RNXSVjqEr1LefpkqxREbBMNUNpxk/+pgTF35l8cRjVk4/ZmbxJmfOPeLyleecP/9YpNwEBsfj5hEg8usTknNwcRfGeEIJjUhk81ZTPl+rwr/85vf822//iNkuK5HdLQjsTUbb2b5tL3v27Mfc3BYrG+FFjAfOHodx9/LH2zecwOAEQsNTCAxJJCwqjbjEAlFcB4elEhWdQ1p6hTgylZVRRUJcDrk5JVRJ6pgYPcqDW9/w5qe3/PzsJ97+/Au/vPyRZ0+ecPXyDeZmjnHy2DXOnP6epWOPWD51h/kTl1g4eZWFY7fEmfj5lRs8//H9fxfXq5O0QixEENTvVyfQBVEtTtUKj+95/vQrpscqaZA601S3ncYqYW1Rl9ZqXTqq9eiVGtIh0aKpUIm2UhX6arQYVqxOXg8qtOmp1aK9evV0S/XokQoREB1RXAuri435atSkrkMhZH2LtJFlKIsFxtZ8PerThdU/TVoydZAnqSFLVEORpE5trJIomKvjNlIrxEay1GgrMaBHso3GHCNyAj5HEq1OVZyQu1ahMlaZ+lR1FGnKyFKUqI5TpiHNmL5ic4YldozXODMtc2dK5sRQpSUjNeYMVe6is9CYnlJj+kq30FNoQmfeZjpzjcXnA+U7GZDsYKZhP8sdDkzWmzPdZMV4vRm9FSZ0FBvQXWpMf8UWBqu2iyzqCcUuJut3cbRtL4tdlsy1WzLdso+j7bYc7bJjrs+W6fZ9zLTsYap+GyM1hmIxUBCgXWWa9Ep0aS/SoDr+U6oTP6WnUlfML0/UmzCh2MKo1JCRGn2RoNFRIDCbTRirMqIhfe1qKTFfm6YcTXrKDLgw5sSVGVdmmrcy3biZmYbNjNboI0yjD5RqM1iiw0CRtniEJcaW9A00pwk0kg10ZKvTnSuwtDVpSVGjKVEFeexG6hNUkcepUJ+sREeBikgm6a1UYkSuTXeFOl0SLXoq9f8hrvuqtRBm3LsrNOiSqP1twVGHvgptukuEyXVV+ks1GZboILjqgrgeKFVhUqbBcocxi+1GIspPII2MC1QQYXhGIcRBdBDRewJ+r1mHo21arPQZcXl6L1dmzDgl5sA1ODmqz8KAHtM9W1kcceXSsQy+udbO4/tT3L83xzcPjvPoq7N8++AC331zhaff3+Tnl1/x+s0PwE8IL07f/Z0a8kFRfbiBDzfwjxsQnOv/fEPnP3/28qdf6RmcYnbpS7oGFskvaaaorI0iSQeS2h5Kq9sJicrAJzCO0Kg0wqLScXQLYK+lB3ZO/tg6++NyKJxd+5wxNDZlo5IeG5R0RWH92Rp1vlivhbr2FjR1tqCqaYyKhhEb1HRZs0EDJTVjtPT3oqW/B0MT61UOskswNo4BWDscYfNOOwLCUgmNyuCQbyRBEclYO7gTEplAakY+iQlppCWlkhgdRXlBFvW1pbQ21aCoK6e6spiqKiHbmY5/gODKeuHre5igwACKCvOpqZSgqKuhqrQYeVUFXc0NpMRE4e/jjrubNf6+roSH+BIWfIRg/8O4OttiY22Os8sBvHy88PT24rBfID4BIXh7B4tlRCcXL8wtbDHZugd9/W0Y6u1k6+Z97N5hx15TJywsXDHZvp/DfgkkpVeRkllDRq6M3KJ6UXALglp4hyA1s0R0tAVX9IDzEZH57HIogvi0Cspq+5G3TdM9epKh6bOcu/aImvo+ImJzCQ7LJDm1is7uBS5c+Z4b915y5eZT7n79EzfvPePO/efcuveE67e+ZXH5PIlJ2aJL7eFxBDNzW7IFgVNdj4uLNztNrVDXMERNw5D1StroGuxAWdWQLdss8AuMwy8wnoNeEdg7+uFxKIqikla8fVOxtAlkl5kPB49kUFE3xsj0VaoVk4zPX6dc2ktMchnxqZWk5ciIii8lOl4Q2FJik6UkZjaSkNlERkkPxdIpattOoOg+R/fYNdoHz5GQocDbP118xyQqroDkjEpSsipJSJMQHJUtfq4Ieeug0ESsbN3YutMSt4MBbNtlye//tIbP1qihpbMFA4Pt7Ni+T8wPCwJ7105zkXhRUlRDV/swF8/d5v7t77l49jaPv3qxmr9+8obL52/T2TlOT/8sadkSHN2Ez//D7Hf0wtrpMNaOvti7huAXlkNsmoz4zEaSs9tJz+0mLaeH1Jwe4lJbScxsJ6Ogi4SMBly8Etiz35udZu5s2+PCNlMXdu45xLadB9mx2wtb+3ACQ/IoKu2lresEwxNXmTh6h9GjdxmZu8fw0fv0TtyiufcC1Q3LYqkxr3ySxq7zDM/cZXrxPgsnv2Hp5NesnPyapWMPOHP+EXPzF0lMLCAuPpe0tCKSknOxtXdFGIdR19Tnj3/6K//6r7/jN7/9E7///acY6m9FR2eTOH8ulBq3bzfDwfEgLq7e2Dl4YOfogYunL16+IRz2jcDPX4h+5JCcWkxcYh4x8XmIbnVaKZnZVWRmV5OZVUVWdjVZWZXk5FSQmy2htEhKb9cYX915xNtXb3n98ld+/ekVv/z0iqePhYXXrzlz7BLLi9c5c+YRK8duMjl7jkvXv+OqgJm88oQLlx7y0y//k7gWvgEK/wnu9RtBa4v5ayFvLdBC3r5/wy+/POXc6X7q69xpkG6jUaCD1OmLK4ytFULGWoeeak06ylXorlSjX6rFSL2AXtNnUKFLr1Sb7loteut0GFAY0i83oEOYS5do01ikTm3aBiTxX1ARtx5Zqgb1mVrUpaohTVKhMmYd9SlqtGZoIYvfSFeuHgMlm6lPUUWWvJGKuDUIpb7WQnX6q4wYrN5GU44hpZEq5PivoyBYmZRDn5IX9AVV8crUJqtQm7wRaYIy9cm6NKUa0pJhQn+JBRO1zkzXuzGhcGaywYnRejsGZZYMyS3oq9rFgMCdLtzGYMkuhsr2MF5jxXitNbONTiy1uzNYvY+ZJgcmG+0ZllkxXLuH/srtDNfuZrrRitkWa+bbbVnoOsBijwOL3Q4sdDuIz48PuLDcZ8XRzq3ivQ3V6TBWb8hgjQ4dxSoitm5cZry6zFisLJb8Ogo3iki+CZkRRxtNxDNTv1nMKAsz5b3FGsw37KC3QJPGlLUoktbSkKJKV6ERE7I9PDoTxbFeG4akxowrtjDRICD+NokEjkGJjjjS0lukRl+xGl15SnTlqtCZrUpXljqdmer05ujRlqZBc7Iq8niBH74euXCv8ao0JqnQU6jBdL0RM82GDNdp0y1RF8uY3eW69Fcb0l+tQ1+1Jj1VanRXKtNdoUp/pSYDFZpiubIzX4XOPBV6CwUEn8ZqbrxInUGJmiiol7s2sdhhzHSD7ip2T6EtPgoM7+kGHWZFYa3LfLseS71CedGQq/PmXJw2Zblfn6Ndmhwb3cR0tzFTveacmg/n1qUavroxwP0bM9y+Nse9G0s8vHeCbx6c4tE35/nh+6u8eHaXV6++4917gaTzmneCuv7w48MNfLiB/+MNCP7N06c/UlxWy+DIEg2tk2TlN1ItH0PefJSG1gVkTRPEJBcTFpdBeFw6vsExuBwKwM7ZG2sHIV96kLC4FBzcBFqFGWqCO62qh4q6oeheCw72351sgTDy6edqouBeu0ELZVVjDI33sW2ngzj+YGp5CEvHAHZbHWLX/oPisp63XzROrj5Y7XfC1d1H5BS7eggCKhahdHjY2x83F0/CgkNJiI0lLzebhATBfQ0lMzudjKw0QsKCCA0PITo6isDAQPLy8pHWSpGUSigrLKM0v4z62gZS4tIIDQ7iyBFPXF3tCQnxx9fHGw8PT5ydXXF3P4TnIYGIEIy3bwiHDgdxyCuQ/VbOmO7az+ZNpmzbJkzC72XTpj3oG+zGxMQSMzMXsWyob2jJHjMP3A5FiTEaYcHw8JFUMrLkREUXEhCUhF9gLM7uPuwUJtItD+B8MICcolqCItLYt98TD69IfAMSOBKQKPKJG1vGcD8YxQGnYEIjC0nLqqetZ5kzXz7i5r2fuHb7OXfuv+TW3WfcvveUG7cec/3mtwwMz+B7JBRrGwc8D/piZmGPjb0n0XEZ7Ni9Hz2jnWxQ0UVNSyC/6KGmswkVTSP0N+1m03ZzLGyd8QsW4kKheHoHExKRjpdvAlZ2AVjZBmFtH4LXkVRxiTAxvZpqeT+hUenEJhVQUNJAdHwRcUkSIuPKiYirJDGrmbyKEYrqZmgY+BJF73nax27RM3WPvql7dA5dIim7idDoIsJjC4hJLCI+qYiYRKEAmSPSag76RHLAyRt7h4PiVPYec1s8D/mhpqHH7//4CevXq6GkpI26uiHbtpljb+eOlZUDu/dYieMoR3zC6OoY5eK5O1w5f4+Vo+e5feVbvn/4iof3XzAxukJ9/QCSmg4Cw9Px8ovF1skHG0cfrB18xBVJ74BUIuIlJGY1kZjdTkbhAJn5g2QXDJGR20daVhcZuV1kFXSSlddGQEieeGdbdwv8eHu2bHdg+65DWFiH4XowlbhkBTWKo3QOfMnI7B0mFh8wsfw148sPGV58QP/RO3SO36Ch5zzSlhOUSmcprZtB1n6MtsFz9E9eZnrlLlOLt1k+9ZCV099y8txjFuavkptdS0GeFDeXI7g4e7NzpxmqKpr86U+f8Ifff8zaL1T4+C/r+fij9WxU0mL9Rg1U1PTQM9jKjt1WOLp4i2638OgkFB89/cS8tY9vJMFBScTF5hIXn0d0bA4JSYWk/Y2jnZ1XQ1ZeDWlZFaRkSkjLriQ3T0ZOtpTc7BrKSuoZGTzKg7uPePXiDb++fM0vz1/xy7OfefbNEy6fushA1zhjw8ucWL7B+bMPuXzxCVevPOHy5UecvXCLn169+WfnetVd+G/iWnDixCy2wLl+zbv3r/jmq1OMDsXQLDelu2Er0z17GWo2ESfPu4VREIUB/bXaDEi1GazTZURhwGiDEcMNhgzIdRmQ6zDYoM9wkxFDjYb01umKbGx5vhADWUtl4joRtVebqEJjlo4osAXkXnnUGhRJKmJxTha3no4sbXoKDGlMV0eeupHqxLU0CwW8Ik26y/XpLjOmKUefqgQNisNUyfD5nDTvT0j1/gtFYg5bhZokJeQpqsgT1WhM1aU5w4j6ZH1asrcxWLmfcYUTEw2OTDU5M9Pqwky7C0fbXRivs2WsxoZpuQOz9U7M1AsutxVjtdZMKewYrDJjXL6fcZklR1vsmW93YLHTiaUuZ1Z6XDkhlBn73Tg54MaJAVeO9QnxDweWuu050Sc8mjHVYsCoQlcU1mMKY7rLNFFkrqU25a/0V+ox07RVFKDDtboMVWn9bZVQmAbXQhDZyx2mjNcZIQjT9lxl+kq06MxXpz1HlfqU9ciTlOgpMmJcuoPjPUIRU3COhdVLYTlRk8FKLUaqdRmqELLXqgxJNMUstiCuB0u0RBe7J1uTjnQ1ke3dmqpOS6qweqkiMrZlCUrIopVFcd1bpMlS23aWu3bQX6XBYK0uPRUCg1wHQWB3SzTorVSnr0ad3hpV+qrVGawS6CUadBWq0Ja9QSSdtGdvpDNXWTxChnyoUkPMU891GHC0TV/kY4/JNRHwe8NSNUbq1Fbz1k3CvLlQqtzE8SETlvqMOTmyjeVeY3H2fKZdm9keQ4ZajZgZtOfSqXRuX2ng5sU+bl+Z5PbVo9y7scCD28s8uLPMw69O8/3jSzz94QY/vnzI27cvRZLvaqTqPz26/6PC+PABH27g/9IbEMT1kyfPiYhKpqCojiJJC5V1g2K+ta7pKFWyCcpr+8ktayQtr5LQuFS8gyJxPii41QG4egWwb78jzh4Cns0aLV0jvlirxOdrlNDWNkZZRY/167VQVtblk083smadOuuVdBCKe4JgPuglxCmiCIvMFtF/dc1j1DSPEhxXgLNPNCa7D4iEh917bfA+HERAYCRunv54eQfj4HgI6/2ObN9qKk5PR0XEkpyYTGhwCO7urri4OBEUFEBicgIxcdGEhIUSHhFOYmIiWVmZpKWlUFpSLJYa05OTSUtKIiwoCE8PN9zcHLGz30+dTEpaegZH/IJwd/fm0KEAPD39RZfa1dUHCwsHjI13oae3FQ11I/HvKQg3DU1j1NSNUVY1QktnB5u37MfUzA1d/X1Y2/qJkZr1KiZo6e9DR98KDS1zNm+xw9U9hPzCGnz8I9huup8tuyzRNtopxnKE2MdeC2eMTczZZWrHIe9wnFz82GfpjtFmS3bsdsQ3MJXSqh66B4+zcuoeX179XhTXDx7+yp37L7h++zsxDnLn3vfUylrw9Q0Rp+xTUjPZb+1EfHwmDs5eaGhvRkvXhM1b96KuvYkt283Fo6G7GTVtI7QNTNi0zZRDvgF4+wXj6R2Cq2ewSKE44p9CaHgeHgdjcXaN4IBTEIePJODlEyti/RJSCsVoka9/AiXlbQjjOGl5DZTVjSPrPEbXxHWGFh/SO3uPgbmHDM99w8DkfdoHL5JR1CmO1kQlFBMYniFmef2D40Ues5tXCPbOvphbOGJqZiu+WNDUMWbNWmX++KdPWLtOGWUVLTQ0DMTMtbmZPf5+kaJzb7LNVMxg29m4kZZSwMrCBVFcXzpzm4f3n/PNA6FUdw15XRfZOdWERmXjEyjMrmdi6+SLpd0hzK098TgcS1RCOXGpUmJSFcRntpJZPER++SRFFVPklo6SXdBPTlE/eSUD5BV1k5Aiw90rmW2mnhhvcRDjIFa2YQSGV5BfMoii5Rid/V/SP3GDsfkHTC4/ZOr4I6ZPPBYF9uDRu3RP3KRj+Bqdw4LDf4mu0csMTF5ncOqaKK6nFu+yePIbVs48Fh9PffmEpYVrZKZVEh2Rgc1+N/aYWvP5Zxv4+C+f8W//+u988vEa9HQ38dmnSvzlz+tZt1GDjSraqGsZomtgwpZtZuyzcsTazk0U2a4efri4+4lf0yGhSURHZRARnk50dDZxCfmkpJWSk1cjUkpyC6Sr4jpHeAejioy8WvIL6inIr6dS0kZRgZyCPGHVdZg71x7w8oef+OX5L7x+9gvvf37Ddw8eMT4wTUtDPxMjJ7n85WOuXBSKpt9w6co3fHn5Lr/8+k+FRuF7/Oobdv/FuRbE9XvhDe/XvHknzAC85eWLW6wsFNDeaMFQ225m+/eJXOrmMjWRDtJXp8ew3EAU1oK4HpLrM9poxGiTMSONBgw36DPUqM9ggwFDjQYMNggCW5/6QlWkGf8fe+8dFfd5r/vev++5Z+/seMeOW1xVqQNDByGEQBKSUEOA6FW9oC6QEL0PM0PvZRiGNjD03pFAqHfLUixb1XKL45xkx4md+HPX+5Lss865d+/s+/cVa33XsMQgwUvR5/f8nu/zLKMu05KaNLG4aENTrhN1GQpKE5ZQGr8EXepCKkVdohm1iWbUJC6nOnE5+myFnOZ8e9oKHGhW20ufti7TjtpUe6qS7KRinbHnHdRHlqLLdKIkwYzShGU0pCmoF17h9IVYv7pkBdVJtujSnWlVe2IsWMNg9XYmm8Kkij3VEs1IQzhjjZGMN0Yx0RjJRGO4hOvukg20a1bToV2FqWAlg+VezBi2Mt8ewZXuXcybopg1hjHfGc58ZyiXusOYN+1g0uDLUK2I7lvNuH4t54xrGG5wZLDeiaF6V3Q5y6hOXUybRnjPBWB/yGCNmyxnEZF13cJOUWRNR6ECQ85SmnKX0VNqh1FrhVGtoEMjIFVBZ4E9fSUuGPNtaM0R2eBKOjT29JW50KyyoLfCgZ4KOwZrnWWmtChr6S+zY6BEyUyDB+N1bgi/81CpMz1qO9ozFRKu29JtaE23pVWcYaqw65hTe9YM3RkLGpLM6Cly5EKrNzMtHrLyvKtcSXuRHcZCO6lgG8X3TomCnkpbeqpt6Ku2o194sMVyo9qS1hwzWjIFYC+nLcec9jyRs62kv1LJkM6GsSZ7xgz2jOjtGKwX8X7WcgbrbRD16aLeXMD1XOcK5ntWMtu1gnMdbrKZcajBlolWZwYbnejRr+T8UAz3r2t4cEvPR9dMPLg9zGf3JyVcP354jiefzvL5s8t89cUtvv7qHr/97WN++OF/CAcp4lJUWqr+fwpMLz/tlyfwXz2BvyvXotZc5Bsfjc+lvKYPbVk32rJecgvaydY2kV/aRJqqnJ2HTrF5RyTeGwM4k5rPwPgFktNVHDx6CndPb+zsnXF0csHDw4uAwBA8V6/DVumEubmSDz4ww8zcHlt7d1au2sCRY2fJzimlstrI+Qsfc/XmU6bnHzA5/4CKxj5iDibi6x9NSOQBqYjt2XuYffuOsu/AKfbtO0FaWj7ZmVqOxJ3kTHwy2Zl55GblER0ZTVhIKFFREURHR3IqPp5TCQnsP3iQPXv2EB9/in37dxMREcyhg7vJyUwmNekk4aHb2OLrhc/61ewICuD48ePoGw1kZOayZ28cu3cf5uCBU0RHH2Lb1lC8Vm/G3s6DxYutWb58IWZQPFpaOWFp7SwvJJYss8Pc0hULK3epznuvC5Gw6bU+BFundXj5hLLKKxh7x034B+zjwMEkklM1BIXtYbm1M1Z2Hrh5bsZznT8btobLs7Bz8sLa1h0Xt7UobN1ZtMRGRqmt9w1lz6FEyus66Ry4wOT5B1y5+QX3PvmOR0++l+r1rz/9lgeffElP3yQJiekcP3GGQ3HHSU3LYuu2IIaGZkg4k4GVwplXX38fB6dV8kJoW0AELu5rsLJ1wcNrA+t8/XBasZqg8FipXIv4to0i11k0JIaKCvfTREafIirmFJu3xco695Dwg7Le/OiJDHw2hqB09OZEQi4nzqhk7nXn4DW6R+/SM/EJ3VOPGZz9gp7JZ/RNPmdg6hmNHddIztLLNJHjp/OJ3HWcgOBdMhVELDBu8Y9ixaoNrPHZxroNfnisXs8Hiy34xWtvs9zMGh+fzdjbu6FUukrLznoff3bGxsnEC+91vgQFReLq4sme3UfoNA4yOTLPtYsfcf3yfXpM4xTEf/ajAAAgAElEQVRr60hL0ZBwOoeYPScJizksPwaRpe2zOUxapOJO5JCaU8+ZtHoSUvWczTKSlt8t4VpVPEJe0RD5hUPkFw+RV9BHanarTPyIO15MYOhpAkMTZArI6ZR6CsqGqTVcwGC8SmvXLTqH7jM4/VjC9fjf4Xr2OT2Tn2Ea+TWdw5/QM/YZgzPPGJ//gsn5F4yef8zIuc+YmHvC3NWvmJ5/xuTsYy5f/4rR4etEhsexwtUHe6U7SxZb8Nqrb/LqL96Qj2++8a6E7ffeXSoB29rWGXGx4uiyCpcV3qzy8pUXMWLpMSAohpDwvYSE7WXn7mOcOpVB/KlMjh1NIzFRRWq6iFEslXAtVGuxt5GnriVHU0OOppZcbT0arYGiomZKilspLjKg1dSiyi2npbGLh/ce8+Mf/iLTQ3743Z/547d/5LMHzzg/fYPp8VvcuvGC2ze+4vr1F9z7+Cvu3HvyH8H137Ot/2YL+Xe4/nFhUeunv/Knf3vO1fky2pv86WhYTbd+JW1VoqHRls5qZ9rLlfRUO9JdZS+np85RqtYCrgcbXejTOdJVZyent8GRAYObjOsTudgNeWJRz4YmlT2t+c405zlSnWwhy2JqUixpzLDBkGFDQ6oVzVlK2nIdaMmxpylPSYsAa42jbGPUZdnK2L7ys+ZUJllRJYA5xYb8Ix9SeHIZhlw3KpMUFJ1cSn2qNQ1p1hLSqxKXoc9QoBOTbkNDpr2E856SDZxrCmdCF8qILpzhxljGW/Yw1BjNcINodYxmoDqQ3rLNtKo86NCswqRxY7RqDbNN27hgjOJy914udu5kri2S+Y5w5jtCmGn2Y0y3nt4yNzoK7OgqEakXbozqXOmrtqVPRBlWOFGfaUZJwvvUppnRorGnToCmxpLBemc6Si3pKLXAWGglEzXE4p9QuOsyFqPLWkpLvgJToT0dWiUteVbysSlHFMFYYVTZ0J5vQ2ehPUa1KKBZUKyHhB9elNSU2DBa5chQqZ2E62m9JwMljvQXibpzawnXpmwlrWkiUUSBiOwTrZDCZ12TuAxjph2NyeYMlLgwY/CUOdRCFW9Rm9Ocb0mb1gZjgQ2t2oUc6+5KW3qrlbIuvV8klwi/tVohowTbsi1pyTSnNdsCo2iZLBTRe0qG9QpGDXaMNCoZabRjUCe+/0S9ujWDOtuFxcYGAeBKJtscOG9awVyXB9NGV0Ya7eXzR5pdGWhcyZjJj6vTJ3hwrYR71wx8fL2XB3eG+fT+GI8/meLRJ5M8/ewcz59d5MXnV3nx+U2++voTvv/Tb2QevLBTicjKly8vT+DlCfznJyDg+uuvv2XvgeMkpaiJ2hVPQnIpqbkN5BQYyS02UVDRSVF1B2n5FUTvP477mi2sWutHamaRXOw6eiKZmF0H8V63kYjwcA7HHST+1AmpEEdHx7DJdwtubh44ObnjLBSvletYsWItmzcHs21bBBs2BMn4tOLyZpo7xjENzNHcNYW2opkjCVnsP5LI3oMnZZReWkY+hw6dJiE+k4sXbnPvzqecn5zH2NQhbR0ZyRmE7gghNiqamKgo9uzeRb5aS55KzdnkFMLCw/EP8CN2ZwTh4YG4uyvZvzeUPbt24LnKhg0+LmzzW09oWBhNzW2UllVz8mQSu3cfJTOjkNJiHUmJKg4fOsPB/fHs3nmMcKEe+wayfXs4wcGx+Gz0Z4WHDwqlG55eW7B39MJ1xUb8A/ewI+QgEdHHCYk8jH/IfgJCD7Fp6248vYIlXPsH7CI4dK+EaxHrpnReJ/3oK739pToaEnWIzf5RHI9PZ8OmINk0uNzCDq91W1m3MYDIXXGk5hTS1jXJ5Plfc/HqCy7feMGVa8+4c+9L7twTr/+azOxigsN2sv/AUbQFJUTH7GHzlgBps3FwcGfxYkvefnsR7767lCXLrCVQibp7AVhi0c3V3Rs7x5USrvYfPIXv5lCsbTxwdtnICvetuK/0w23FFhydfPDzj2H/wdMEy6i3ExQUN8pMbVFA5LXOD59NQeyJS6S4ph3jwCV6xu/RNfZreqef0jPxhO7RR/SOfkZt06ysfz94NJuDR9OIiDmMf1AsYVEHZDazyGleu8GfVV4bsXN0l8t4P//FG/zTz34hFzOF/UMsbYq7DCtXbmD3rmPs33dKwvXmbYFyiXPrlgAc7N3w2xKERlXK2PA5RofOUVxQw5G4RA4dSEBYHvxDdrNpeyRrfYPkCMCO3pPAsQQNZ9NriE+uISWnnSxtP9kFQwgPdE7hMDmFQ2jKxtCWj5NXNEhqronkbLHs2EaGykR+UT/asiEJ1c3dN2nuukl7v1ChP6F/QlhCnjF24QWTl76SI1RsAdy9E5/SO/4ZfROPGDr3VML12OznDEx8ysiU8F0/ZvbKl8xceMb5i59z7sIjaqpMbPDZweuvfcgv/vVt3nrzPV7/5dv86lfv88H7i3j3nQ95793FvP/eUsyW26B0WCEVa7eVa6VqLS5iBFhv3hrC9oBoAoN2LixHHk7kTGIuZ07nkBCfRUqKhqyccnJVC2UyAq5Vmno0hXryi/TkFejI1dSj1jRSVNxCcUkrZaWtlJU0ocmvIS+7lOH+Gb589i0//vGvfP+7P/G7r//Ai6ff8uDjz2WZz52bX/LR7W+5c+cbPvr4K27fffz/Ha5/lHbSn/jLn77m5uVa+kyRdBvW0tmwkk6dO6ZqV7qq3WRDY2eFI11CeawSNhAn+nQCqp0lWHfW2NBeZUVnrQ19egcGDK70iQbHSnsMagUGUa8tFhKL3GhROdGQaYM+yxZDjp20gNQKK0eygEOhwq6iU+sm4dqodcKocUafpaQmxZryM8soO7OMyiQzBJg3ZNpSfsaMohNLKYk3p/KsDWUJllQnWssFx8rTy6g4vRhDljWNWZbUpy6nId2KNpUzA2XrGCrfyJC0fuxgUBfDWNNeBnWxDOtiGG+MobPUD6N2PU25q2jJX0m72p2+0tVM6gVcx3DRtIfLXXu5ZIrlfItIG/FjqMqb3tIVdBbY0aGxkjF4YzXODFWLWDoFnaLmu9iB/sqVtOQ7UBz/IRVJS+kodaKrwpFhvQujTc50lJnTUWYj7RVthdbUpH9IXdZS2gvtaNWIanFn+itW0KJSyNe7ihxpSFsmbSKicbEtz5rWPAvaVBaymdGotsCktqC3QEFfkUIWtgyVOTJWvYIerZ0E6+Y0M9ozrenIsqEp2YKmVAsMKWY0iVKZTGsMGVaYcu3RJ5vRrbFjuEosdVrRqjWnTSjqBda0F9rSobWhTW2NUWtNd4WSnio7+qrs6RExfIW28mNsVyn4O1y35VhK4O4tdmBQRPA12jLaZM+IwY5hgx2DDXb01oqoPyv66xX01Vsz0KBg2GDLcKNiQcVudWLUYM+0cQXTRg8m2lYz1LyG2cFobs6lcOdiCbcvNXL3ajf3bvbz64+GePjxCA/vj/Lk0ymePZ3l+bNLvPj8Bt/85hP+9Off8BN/AgRYv/Rd/+dY9fKtL09gYZ9HeK5T0lS0Ggc5lajm4LEc0nJ1aMt7KKweoLR+EE2FkTMZhUTvP4Xn+gA81wUQELyXiOjD8j9V382BHIo7RmZGKuq8LJIST3Fgz06iIsMICQ5i3VoB1B6sWrVGWjn27TnG2jVbcXbyxt19A7Z2q1i1xk8WfmwP3cuBE2mkqyrIzC/n1Nkcmb1bVqmjo3OQsjI9uloj9+8+5f6dR7x49DW/vvMJNy7epFnXxNlTZzi0bz/bt24jKDCQw4ePkpmVQ65Kxa7dQrEOIyIyhPXrV+PiosDdzRpPDyWuzstxdTbj9JnjqPK11NU1k5KSy4kTKRzYH09udjllxY2kJxeRk1GKVlUjH0WM2NmkPJJT8mUxhojaE2kLInVh/8EEWS5y5Fgqp07ncfREJkdPZHEqUcXJxDwidp4kYMdBWRayzW+3tHjsO5BAYorwFKvwC9rHCs9AOes2R7IjLI6giIOotDXs3nsC91U+OLutlkrtxq072BoQStTuQ9KjPTh2m/krn3Plxguu3Xghc65vf/SCptYBWtoGyFOXkpSSSZ5KS+COUEJCItkZuw97O1feeut9Xnv1bRYtspB3HWxsXbCydmSF+xqZDiFASwCs64q1bNkWIUuFVqzcxIaNoaxdE4ivbwSenlvZsiWMkyfT8PHZjsJ2hVx+bDdNU1NnIjLmIJ7evvj4+rHaZzPbgmNJya2gqXOWruGP6B59yOD0M7qHH9Iz9IDK+gnOplWxc99ZIqKPsG17FKHh+zgQF8+GTYH4+Aaya+9R3Fet5bU33uVnr7zOv/zr67zyizdkzbmIFtwoLnxWrMXVdS1795wkPGw/q1dvJGBHGGcSU4iLO46DvQtmyywJCYogNSmT+FNJ7NtzhIiIvRwQd00OnsIvKFYuMvpsDmb9llC2BMRKuD58Mp+E5CrOpjdKeC6qmqG4Zg5N5RSq8glySkbJLxlDWzGJpmyCwqoZcouG0VZMUdN0hdrmq9QYLtHSc5fO0Yd0jXxC/+RjRs+/YHT2BRPzXzJ58UumLn7F5PyXjM+9YPz8c4bPPaX/bwuOw+eeybdNXviSkaknjE4/YfzcE85ffMHM3FOGxu6hLTISFRmHjbUr//LPr/P6L9/F2krJB+8vwcXZDYXClkWLlrLow2W8/94SrCyVrPBYJ21CQrH2WL2R1Ws2s8F3B1u2hctG0YAdsfJ78mR8Boln80hN0ZApIhAziqVirdbWISZfq5O7AkWlLRSWtaItaUFd1IRaa6CgqIXSsnaKi1spKDBQUtxMUUEDNZVtnJu6yu9+8z0/fv8TX734HTeu3ufW9Ufcuf05twVcf/Qd9+6JhcYvuXXnEd//6f/VFvK/LTT+TbmWidfCFfLXn/jzH77kwnQZLQ2BNFe701Il2hfdMVa5yGg90dIoUiA6yx3pqXamt86V3nonuuvs6a4VC41WGCst6RLeWIPwXjvTr3eRC46thTYyYk54pjuL3TDkKqlPt5Jg3apylHCtS7XCkGVLa64D3YXuGPOdaFHZYypylSAumhsrzlhQefbvUK2gMcdGqr61qZbUpSrIj3uf/LgPqU12QJ/uTF2SHdq491EdeJ3yhPdpzDSnMcuMupQlsuVwstaHwVJvujQetOWKxcQQRhpiGKqPYlQXIzOyDSof9LlraNH60KzxxlS8DlPJWiYNgcwZY5gz7pRwfbEjWnqxu8WFQaGztGqYNAo6RaxcsRUjlXZM1DvTWyYuKJbQlGtJZ7EAUxcZS6g6+gYtBQIoPRhrduXG5EbO93gyYljBqN6dgVpXmtTmNKos5XJnq1ZJV6kLkwYfesvdONeykYumbbSKhkWVLTVnF2HINKdTa49J8zdfdq6VXBo05lhgzDanVysqxp0YEJnYudY0pi6VlerNKeY0JZvReHY5TanmEq7bsq3p1NjJv69L7UBTujkdeaIV0glTgfhaLEWfs5RGUa+utqJdo8AkaszLnOgTarXMu7ajs0gp1fTWXCuZqy3+XaFat6uspSVEfCzDdY6MGJSMtTgw0rQA10N6e/rqbOiutqKvXkG/TsGQULWb7BjUWzPaqGRMQLhOwWznSuZ61jLa6sVw2yYujx/k9nw2Ny+UcuuSgZuXO7hzrYt7t/r4+HY/Dz4a5NHDCZ48Psfjx3M8f3aNr795wB+//5of//pv/PUnYal6Cdcv4fHlCfyjE/i75zoxKYt204j0Ph44lkVaXj2ldQO09V2lof0cucVNHIrPImLPCTb6CX9pNH6Be9m55zR79p1i777j5OSo0NVXUVqkIu5ALJs3ehMW7M++vbGEhgTh5OCIvb0T2/1CaG3uITkpD591flLxdXDywlJUpivcsLLzxGOdPz5bwzl0PIXkzAJ27TuOrrGDp89/y8jwBdqaBxgbmuPS+Zt88+x3PH/4BfdufMzFmUvUlddw9OARNqz1wd1tBVu2bGH33j0kJp0hdmc0AQF+BARuY5WHKx7uLrg62eJkb4nXKmecHKw4dvQoDQ2txMencfRoorzFvTv2BKlJBRhbRikrbKJI3UB+dhXZ6SWocipRq6s5diKNYydSZTlGZk6hzLMWt8lFOUt2bplsqDubUkBSahH5hTo0JY3EncjiQFwGe/Ylc/RYNidOZZOSpiVPU0Wuppb4swWkZNRyLL6AfYezOHAkk937kwiLPEzAjl3yFrwAVAG6sbsPEblzPxu2BhK1+yiFZe109l6RCvaFi59y/dYzevpnSc8sorisntNnMwgKiWSV5xrWrPVh+/Yd7N51AJ91m1gqfMqvvyMtFJaW9riJ0hDh/7Zzw8NjHZYKxwVPtocvDk7e+AfuxHdzOOvXB+G3LRrfjSFs3BjE6dOZiCQSkZft6OjJzl3x1Ov7GRyeJ/5MBq7uq9kfd5Tg8Cic3L0IijyAurgFQ/scHX03GRj/FFPfHboHP6KgtJtDx3JkVbr43Lf6hbPv4EkZIycU1PWbAtniF8pb7yySYP3Kq2/yf/73n/Pu+0swt7CRH7dYNvX23kxIyG4y0grZvfM4AQERRETt4sjRk5xOSGK15xrMl1vJ2brFn3374ti//yiBgRHsP3CS46dS8fULJzB8D5v8hXodzJaAXQSFH+HISTXJGTqy8k0UVk5Q0TBPXct1SnQXKKw9T27pmFSyVaXjEqwr9Zcoq5+n2nCNSv1Vyuov0tzzgJ6Jpwye/5we4Tsff8TA1FPG5r5k6tI3EqwnLnzBxOwLJv8+cy8YnXvGyOxzOQK6R2ee0z/6GdNzXzB5/ilj05/SO3iTghITnt5BvPH6Yv7lZ7/kX372qvxa/+rt93nv3UU4OjpLuF68eCnLl1liYa7A0sJW2oOEz1pAtQBsT+9NrFvvz+atYRKuRVb2IaFan83l9OlssjKLKSyoQ6WqQqWuQVNQT15+jVSt1QUNFBQbKCxro6jcKKeguJWikjYKhS1EJBWVGqWSXVneQU52JRVlTczP3ZE54/OztxkbmWf+wj2uXPmMS5eecOPGVxKu793/mpu3/0O4Fr8ShXf0L9KALX4B/vVvK40CGYTt+vfffs5QTy41pb40VbnTVO5IW5UrrRXONBYqMRTaYdAqZd51j0i1qHOV6nWPbiExRMC1UK6765X0NojlRkf69UK9dqO9xA5DvrVcSmxW2VKfYU5dugWGXFta1Q7yUWQ6iz8Tj8IOosu0klDdJFTSLCV1ycLiYUldsqWsQ29TOdKap8SQZUWdgMEsJfo0JeqD71FweAk1Z+2pTXYkd++7FB9fjDruTcri38WQZYYAu5Eqd0arPOjKd6A1U0FDqpK2vLUMlgcy1RDN+eZdTBtiGKoNoa8qkL6aHXRV+tGnC2CmK4ZLg/u42L2Li6YYZtvCGKnbQkeRB20aJ4SCLLzQPcU2dBWY012wnL5iC8ZqHekotMBYIKwTCkxF9jTkmKM58ToVqe9LlXqmYzW3p7dwa1rA9UrGW9yY6fDiYq8v3ZUOtGgVskymLtMMU4kLcx3bGG9Yx2i9N9NNGzDmi9p4axpShYVjCW25StpzlPJzbM4QAG1Ba6Y1rVnWCGDukvBtKxVkQ+oyDCnLJFjrE5diSFpOW6YVQs1uzbL8G1zb0aO1xyjgONeaTqF45ytozjWTcN2sEu2SC6DcW+woq937KkQlu71UrMW5CEXdmLPw/qJ2XajsYimzt8RBFur019gz2GAr4XnYIFRsBwZ0Sqlc99fbImZIVJ63OjMifNktDow3KRmst2Sk0Za5bg9me9Yw1OzFYOsWzg8d4Nr5TK7NlnB1ro5rF5u5cdnI7Wsm7t3q4df3Bnj4YITPPp3i0aNZnj+/xre/fciff/iWn376s1SuRZTly5eXJ/DyBP7xCXz77e+I3X1QQmFWfhVpolpao6eyYYSe0Tv0jN6iqMpEYmYpe+KS2ey/R9Zxh0YcIzOnGn1TPzX1baRl5JKZdpaEEweJDPUjPGQbe3dFkpGayLGjcaxa6YGZmRW2Ns7ERh9k794T+PruYN26bVgp3CRc29h7YK1cib3LGhzc1rFxWzhhMXHE7D2OqqCagaFZenum0ORVMj1+mfu3H3N+/BIvPvuKr5/9hns37jE2MEpNeQ0nj5xgnfdalEoFEVEhJKWcYd/+XURECpU2mAD/7Wzy9WWTzwYJ4oF+AYQHh3E6/iylJdUknc0mJSlX+myzM0ooL2mm2zRNR+sErY0jtDeP02YYwWQcp76hh9KKFur0Xai01RSV6UlKE8kdhWSryiUsS8DQ1lNU0kx9Yy/VDd2UVLaj0ujJ1zai1upRqWvRFNSSX1BLZm4VWSoddfoxOnuvoWueobC8h1OJxRw6nMmBg2JxMI1AEQPnHyEtGms3iBKaQLk4GLv3LAlnS6mqH+Dc3AOmzt0hv6COopIG0jI1ZOZoOZWQRHBIBL6btuLl5cNqz3WYLbeWaqUAqpUr17J0qbWMZ9uz56gEU3v7lbz7gbmsR1+91h93j82sWRco4dp77XY8PDezdWs4GzYEsGbNFj54z4xXfv4G7767jNDQQ5SWG+XHvU5G/dkTGh6B/44g3D3X4Oy+lk1+MYRFJ1BZP4yp74ZMrGnvvkJKRhVhUSJXezeeq7ewYYM/CQlp7N9/TKr3y8yVLF5mg7CvvPH2h/zra7/infeXYqN0wt7BlVWrfFi3bqtMCQkMjKGkRMdx0awZF8+uvYeIjtnNkaPHCQ4Oxc7OgaVLl+PltYb09Bz27o/Df0cYweE7ZR34Zv8ItgXFEBwlIiN34esXS1D4UQ6f1JCZ1yoXFoX1o7RulrL6C5Q0zFFQMyPV67yycbTV5yjTX/73qTBcp7rlFrqOe7QPPqFv6gW908/onXpK3/Qzhma/YGL+a6YufsPEnMis/lyOgOup80K9fsbY3FNGZp9K68j4nFCtn9HZf5/B0Yf0Dd2jteMSKnUTm7fu5K23LPjv/9dr/PM//YLXXn1LwrXwW7/5xju8/95iPvxgKcuWWmBpYSPH2soOJ1cvqVyLlBCP1b6sWr2ZdesD2LgpGD//KHbuPs7J+EwSzuSQlJxPdlYJGnW1vPCUirVawPWCcq3SNJCv1aMtaaWovF0+itfFFJS2UVTSTkmZidJyEyVl7eSp6lGp6iktbaa1dRCtpgZ9QxcXLtzj+vVnXL7yjBs3BVR/JZXri5fu8cfv/x/15wsLjQtw/ePf4FqkXP+FH3/6Qaxq8eMPP/GH714wNqCmoWobHfo1NJY5oC+2w1DsQL3alto8KxrybRC51ULFFj7srlpnenTOf4vjs6GjWoGp5u+PSvoaXKTvuqPUnmaNgqZ8BYZcBfosKwzZ1jSrlLSo7SVgt6gdqMsQrY0KCdg1qWbUiQXIdAU1YpEuyYqas5bUp1hJkG7OUdKYaY0uzWJhUq1ozFioTi84/CEFh5eRufM9So+L1kY78g++RW3yMqnsdmhs6StxlGqpPm0pLdkWtGQpMWa506Vaw1DZVibrgpgSdej6UEb1oUwaoxhvi2C8I5Jz/buYH9rDxd4ozrUGMlS7nvaCFfIioTnfho4Cpcyh7iu1pb9MNCNa0FVoRmeRpfRbm0ptaMhZQkXKr6jPWURrkTkD9Q5c6PXmxtgGbk2u59LgSsaNdswIL3G3F/M965hu86K70pEWjQ21GctoUdsxZ9zG3ZEoxnRrOdeyif6KVRiybehQO6IX9ebp1rRk2Mq0D7GUqE+2wpBmTVOGDa3ZSrq0jnSKiyahXKcspTF5KW3pVtJ3LewhomjGmGUlYVgkeZiEHUWo0vnWMgKwPd+WVmE/UVnTJgqGikSduahad6C32ImeQseF5csiW7qLHWhX28qSmjYR+ZerkNOUtWBh6SoSTZIi19uevlprBnTC8mHPsN6RgXo7+mps6KtVytdHDI5Mtroy3LjgyxbK9YhOwbTRiQu9nox3rKKvyYsREYU4cozLMzlcnClk/lwVl+Z0ErBvXmnn7o0uPr7Tx68/HuThJxN89uk5nj29ym++fbhgC5GqtciIf6lc/2OsevmMlycg0kK+Izu3AF1jJ6PT1+kevEh5fS+lNX0Ye65gMJ5DXdJCUlY5uw+lEBZ7iqhdZ4g/W0Tv4GWu3nzCzNwt0jNV7IqOJDYiiLh9sZyJP4wqNw2NOof0tBS2btmKhYWCDz80w8bGlaiog+zadYQtW4Lx8t6Kk8saFMqVOLutQxR+eHhvZbN/NM4rN+LutZWN2wSE7UKdX0NWejFXL93n4vnbzE1d5eknX/DdV3/g8SdPuX7pBr2mPlLOprJ923bWrlvNGp9VBIf5s3efiNULIygoiJDgMAL8ggjYEkR06G5On0gh4Vgy5cXVlJVUUagto762hbbmPob6ztHfI2aW/p4LDPRcYLj/EsMDlxkdvkrvwEW6+uZo754mK7eSnPxKissbae0YprGljxpdJ1U17VRWGams7qC8ykh1Qw91jUOUVnRQWCK8pi0UFNWTr6mW75+tqiZPa6CiZhCdYYbiykGSMxo4cqqAE/FisU7D8ZMZ7DsQL9VxMwvHf0/2cPf0ZdXaHWwL3M++w2kIpVDX2MvpJBXHT6ax/9ApEpMzORmfSFBwOJ6r1+Ls7C4TNd54/T3ee09YAsxRKJxZusyGVas3EBV9iKiYQ4SF78XO0ROlvScbt0SwcrUf6zeGIhYq160PlCMaK4UVZNEiK2k5EHD9i1/8CjMzF9zcN+PkspYlS6xZvNgMKytbXFzcCdgRip2DO67uG3Bw3khKegW1+hHKqnuo1w/LRJlt/rFs3hIqL8g2bQqQavKGDX54eW9i8VJbHJxXs35jAMKH/uavFrFkuQJXN08cnVaw2ms9a9dtxtt7EyEhu8jKLCB4RyyxMQcIj4glM0slLUTbtm3H3t4eCwtLwsLCOX4iXsYvnj6bxt5DxwmO3CNV69Dog0TvOU5I1GH8dhxgR9gx4o5ryc43klvQi7p0hMKqKUrrzlMm4Lp6GlXpKAclpxUAACAASURBVLllo2irpynRzVNUd4ES3SWqW27S0Hmflr5P6Rz9nM7RJ3SMiEXFz+gZf8zgzOeMX/iaiQtfM3b+C8bOP2f8/OdSuRagPXbuCaNzTxifF897IQFcwLWp92OaWi9T3zCFStNCSNgRlix15Gc/e4uf/fNrvPLzX0qvtUgIEWAtfNfCBrLow+XyIktcYAlLiNLWSfqshR1kzTo/qVgLsN7gGyRtIZHRcfLOzZmzeZxOzCU5RS3hOl+1cFdHqNYabQN5qlpy8+uQcK1pRCM81hUmSqu60AiwLmunsLyDotJOisu6KKvsobCkg4LCVlRqPZnZQgWvIylZS1Gxjt7+80xO3WVy+gGzc0+4cPExFy9/yuT0NUR+///xv/+CXwgRE75RAdeioVHA9Y/8yJ8lXP/lx5/4/vdfMjtZRmdLBD0tG2mqdEJfao+h2BGdWklNjjW1OVZSvW4rdaRNZGFXKDFV28uca5OoQa9eGGOlNaYaOwnWIvO6XRTKaG1pyLFAl2mBIceaNpUSo9aBpjxbmvMd6ChypTHXVk59phW16RZyAVGfYYPwY9cmWVBzVviyLREWkvoUS6oSl1Jy4gNpKxHLi+J5LTnCEmKLNu5DSo6bY0h3oeT4MspOLZURdY0Z1ugzLDHm29KcYyGVbLH815ZrQ0uGHYYUO1oynenUeDJctZlzLcGcN4ZxZWgXl0d2MjcYzexQJDN9IUy1bGaw1ov2IkcMuVboc4TvWHiNLWnNN6Or2FrG6XWVWNJbZk1/lT03hvwYa1xJW5E5/bV2zHV5cnnAm5vj67k95cP10dVcHVnFtVFPro95cndmA5cHvBjWK5lsdqevxkk2NYoWR0OeDb3lHswZ/aS9RAB2X8VK9FmWtKsd6dQ405ptT0euE22ZDrTnOGJIs0GfqpALpGJ5tD3fTqrGAnZFeUxLujmdOUq6VfZ05tjQpVJiyluA6e4CJd1FtvQUiBZFhfRct6vsaM21xai2pV1rRVexgj6RZV2slEp3h8qWllwrjFobuosd6VArJVyL+nUxQrluzbVGQLp4e1fp3+HaRladD+rsGNI5MFDnQH+tPX01ArLtZGnNSKMTfbUKBmqtGam3YVSvZLbTndkuT/oaXenRr2GqN4YLY2e4NK3mwlQRszOVXJyt58q8geuX2rh1tYO7N7v4+G4/D+6P8elDsdh4nd9+94gffvwOEMr1y5eXJ/DyBP6rJ/D99z9w6cpNPn38NS9+8wNzVz6htmlYLjJW1o+gLmon7qSKfUfSid6byNF4DVl5jXQPXOPO/W+59/C33Lz3lPrGNkICd7DFZw1ZqWepKC0gJyuFUyePcPz4UcLCwrC0tGHRYguZey1UzmPHUti//wQRkQcICIzBzX095pYuuLj5cOBwovTW2rv64O7lh9f6YDzXBhIaepCUsxqa9H2MD8/z7LNv+PTjZ/z2yz/w2y//B3dv3aejrZOUpDR2xu5k09b1KB0ssLGzxHeTD5s3++Lnt11mY/ttCST+aDL5WSWYmgdpbeihukxHSUEJLfo2hgcmmBqfZ3L0IuPDFxkbvsxg30WG+i8xMnSVidEbDA9epW/wMu3ds5RWiXbLGmrqu2nvnJBjaBmkVtclfcY1dZ3U1vdQUd1BXeMgja3jlFd1/e1WeAuFxQ2otSKmrIyMnEqy8/VoikwUlfWjLunmTEot8UnlpGZVo8qv52yyhl17TshFsqVmSum9Fgtn9s5e2Dh6Ex57nF0HziCSOkTr45ETqfJ2fnZeIVm5GlZ7+7B0mQUeq7wxt1Dw6mtv8fOfv8Ebb7zPe+8tY8kShbQBqNQV8t8QFhehrG/eGs72Hbs5cDSNmL0JZOdVI5r3tm6PImDHTtb6+PPhIgW//OX7soDklZ+/yXvvmWFu6cZ7H9jI/HPxdzs5rcTVxUMCnOeqtVhZOrBlSygOzmvkMuQG30h2H0iWjaGxu0+w1idAXoyFhsbgu3EbQv0Ws2vXYTw8ffHZEChHfh9ZOcqFT/eVa3FyXslqLx82bvSTkXtRUftIiE9js+8OVq3aQHBwNDMzF+nuHuDgwTg8PDxQKpXk5ORg6uxBXViKtqSCPQePERyxh+DIA4REHSRCLLTGnJBgHRhynP1xKgnX+UW9qMuGKayapEJ/gZK6c+SXjZJdOEB20SCq8jE0VdOoK6coqDlPVfN1DL0PaB38jPaRJ7QPPaJt4BM5pqGH9I4/ZvicSP8QYP2F9FpPzn3BlLB8zAo/tsi+fszkpc+ZuPiCqQtfMT79OT0D9ymtGCY7twkRkejgtIZfvPou//LzX/LqL0QyyJtStX77rff51dsfSLBettSS5cusMDdTyK+LjcJBfo1E7J5Y1l2/cQe+m0OkYi1U661+EdIadiohi/jT2QjATksrkHCdm1OGWl2DVtigtA2o1PWoCxqlt1pb2CzhuqSyi4raPsrreqio66O8to/Syj5KKsRjP+XVQ2iLTeTmG8jLb0Bb1ERWbjWaAh0Njb20m85h7JjF1HmZnr6r9A1coqtvmu+++9N/BtfCFrJQf/5X/syPfL+gXP/4F/7w26fMjBXQbYzEZFhLc5ULTRUuGEpcqFfbUa+yoyZLQWuxM13VK2gXCmqpDcYKWzoqlXRU2tJRrcRYaUNLmRVtFQpZKmOqdpRw3aRWUJ9l9je4VtCSa0Obxh59jjUNIuGiyJlmjQMNuTbSg1yTZiFtIQ3pCgnT+jRhdRAqtKXMxRZ5y5UJSyk7sQh9qjWN6TYLMXFi+S5TgSFTQJy9XGqsOmNOQ5oN5fHLKT6xSC5CNuc50CCU7wwLdOlmlJ56j6rTi9GlWtIo3j/LBqNG+IU9GW/awIUefy4NBDDbv42ZHl/GjV6ylKW/2oWuMjvaC61p1VpiLLSmu0wpy2FEQUxvhR3tRZaMNaxA5FqfN61j2ria6XZ37kz5cn/Ol3vn13H3nDd3Zzy5M7VKzq0JD25NrOKTC77cmVzHVJsT4wZnmSfdX+VCq1okqdgt2GiyFlT8wSpP+irdZRReY44VfWUrMaocaEwXbYtOmPKcZcmMqIkX6Snic2zOWag7b84wpyXDAlOukt58RwnXXXm2dImadJUNnSJ1pEBBV6GCfpFfrbWSKnanxpH2fHt5sSLg2lRgSado8dRYYVIpMOUJyLbHJJY7hUKuFr56AdY20prSnmsrwdqktUMo16Imva/KkcFaO/prbOUMCJtIrSMDNY70VtrRVabAVGpBT6VofLSgt1LBUI0dozpHZowrGW1aganGhV7DJqb7DjA7msLsuJrp0SJmJiqYO1fLxTk9Vy40LQD2NRN3b/Vy/+NRPv30vEwL+R+/f86Pf/k9P0k71X8VK14+7+UJvDwB0bn0zbe/56tv/8jnv/kT1+8+p3/8Ol39V6htGEOtbSNP20SetpH4s8XkF7bS3nOJSze+4OrtL3nw+Pfc+Pg5zR19hASFYmthSbC/HwknjpFw8hiHDu5l//69BAbuwNHJDXuHlYiIOmsbd7aKZbigndIDu2fPcQ4fTpQA5ecfTVllKwmJas6mFnH4RDZxJ3No65xhZOwaw8MXGeif5daNT7l1/SEXzt/g3p3PePb4SwnXF2Yv0aBrkkpk7O5ItvmLPGkblpstZvHiD7C1tcXbax2HDx7HUNdKZXEd1aV6OXUV9RgNBlmr3tlm4vLcFSZGZrl+5QF3bz1jZuoOg/2X6DSdY2z0BgODV6jVDVFZ10+1boAm4wS9Qxfp6Z+ju2+Wzp5ztHVM0NQ8TIO+H13jILX1fbKwp7l9mnr9CFU1PZSVC79pA9pCYQkR5RrFZObVoi0xUVwp4hG7yMhrIDW7hrNpJaRnlXLo8FkCg2Kkb/2dd5awwmMNDs4rWSzSHZy8cPfawvbgnRw+nkJKhpaDR07Lso/4M6nE7NqPwsaeDxct4/U3fsU//fO/8t/+2yu8+vq7vPLqO7z97jJWrvKVUC2ypDf7RbB+UzBRsUcJi4xja8BO9h5OYd+RVGr0vQxPXqWqrl1G4231j8LV3Qd7x9W89dZSHBxWcfx4ChlZxZw4mc6B/QnEHTxN4uksTh1Pxs15Na+/+g4Wy+3YuN4fB/tVmJk74OzqQ0j4ARlPuGfvcblMud5nCxHhsYSHxXDqZBJFhVUYjQMy7SYiKo7tATEy/1sAvlBa167bgouLJxt9t8nCnM1b/ImM2sXx42fYGXuQkJCdrF+/ndOnU6msqOXIkWMcPnwYV1dXvL29iYrZRfSufZxOyuDwiSQOHDvLrgMJEqzFhUXMntMSrrf6HyJ2TyYpmY3kFXaTXzqIpnKEkroZtOVj5BT0k57fRbq6m6yCPnKKBsktGyG/coIy/Tx1HbfQd38kIbu599e0dD+guesebb0P6Bz6TMYRDs98zsjM54gkkP85zxg9/4TRC4+ZuPCM0XNPGZt5zsjEUzp77qJSm9i7Nw23FZt4881FvPLKa7zyyr/KZJDXf/krCdUfvL+UxYvMWLrECksLOzkKa0cc7Ffg7OTBCjdPCdRCqRbzd5/1juDdRMUc5u9gLeI8BVynpxf+O1xrNAtwrdboyFfrKChupqS8nWLhqS43SbCuaRiiUtdHlW6AKt0gVbphKutGKa8ZoVo3SXHlAKoCI5piI+qiZlSFjRSUNFJe1U5NfR/lVX2UVw9KC5W+eRRD6wC/+c0f/iO4Fre1/1e4/uGnf+PHn/7CH//tD3z31UPGBnJp1QfSVr+axgonGsuc0BU6UJNrS02OLfV5StpKXemuWUmnSBAR4Fhp9+8Nje2VtrSWWaMvWC6nucSaDlEsUuYkPde6bAu5hNiUuwB1HYWOmIqcaC8Sddke9FR6SMCuy7RCl2Ut00R06dYy3UOkVAgfschZrhFtgacXpvT4IspPLqburLm0QejTzGkUjY451tSnigg+K5lAUp1oTubuN8g/9AElJ83RZzpRm2pLg4BwlRPVKWbUpi6XsF+TtkzaLtoKbOmpdJJq8XiTG1OtK5hqd2Wq3YnhRhuGhKpa58CwzpGRBmeG6hwZqnNioFaA8EqZZd1dbkdj3lLGDZ70162gqcCC+d713J3Zyv0Lvtya8uDenCcfzbpze9qFW5NiVnBrwp3bEx58fM6b2xOrme91Y6BOganEku5yB+rTliHOUVS9CyVfLIKO1a+VqnZ/rZtU0HtKXGhX21OfvBxDujVtOXbyAqUu2Yx6cWcg0xJDjpVUkoWnWnqwVfb0qZ3oUdnTk29Hl0oAtmhQFP5qK7oKrRgss6VTK9I9bKU63qF2oE0lLkYsadea06E1x5QvRkFXvj3dBSIC0I42UXaTq6AlRzRyWsoEEgHZbWIJM98Go9pGetG7y+zor1LKavW+SlsGquwZEKU6IqlG1KgXWNCqWUpniYWc/io7hqudGa1fwUiDK12VDnRUuzPSHsy5gRPMjmZzfrSIqeEypseqOD9dw4VzDVw838iVC81cv9zOnZs9PPh4nM8+neOLL+7wh3/7gr/+9d/kz4zYURDz8uXlCbw8gX98An/9Cb797g/cf/iMu5+84KOH33DhxmMuXn/GyOhdTJ3zDA5fp6l1Am1JGx3dlzh/6RkPHv3Ax5/9kUdf/MD8rU8prW0iNmo3bg7OOCvt2bbJl707YwgN2YG//3bcPTwwEx5OhROWCldsxOLiqk1s2BBIePg+aRMJD9/P5s1hHDmaSlZOhYytKy5vo7iig+KqTi7feMa1m0+5fuMRjx59x8f3njMyOCuTBCZG53gq1Pfn3/Ds6ZdMTpxDpdKQcOYUYRFBeHi6obSzZrnZEpYvX8bKFStJSkwhNyOXlDNpZKXkUFlczUBnDxcmxpgcHGSgq4f5mQuM9k9y7+4jnj7+jo8/+oKpydvU6/rp6pmjb+Aq9Y3jEgg6+y/TM3iF7v6L9A5ekoAtIFsAdnvHFM0to+gNQxKmaxoGMbRNY2ieRG8YobLahEpdRb6mCm1xHZriBjTFzRKuNaUmNOUdZAtfdlEjwhsvFOS4I2cIDI5ktfd6fvXOB1ja2GFla88ySwUWNs7YOK1io18w6dmF7Np3lJDI3QSHxbJuwxYUSifee38Jb7393oJi/cob/Oznb7DUzBZLhTPOK9ayaWsYAUE7Wb3WD78dO9kRto/QqMNExBzDd3sMCSmF1Bj6qNL30D00y9D4JbJU5SSlaUhNL+BUQibb/CKIjokjK6uYrJwSTsVnkpFRQE1VC8UFdWSkqAnbsZvXfv4OTvYerPHahPlypUwt2SxaOSP3EZ+QIWMCvb3Ws8l3G/l5BWSm51KgLcfUMcTQ0CxtbUOUlDSRnlnKmbP5RMcekaUmPuv9cHLyYM3ajfht38GOoHCOHjvFiROn2b3roLy4275dRDPu5uiRePz9A8nLy5fWoaXLl7Hc0pqNW7dzOjmT+GSRY13MsYRsgiMPExZ9gsidCewIO8pW/zhCo5I4lVhFRn4bqpI+VKUD5JcPoSoeknCdkd+9ANj53WRoesks6CO7eBB11TjFunOUGeapabuGvuMOeuNd9MbbGEx3ae//hN6xxwxOPWNo+rn0VYtUkKGZJwyde8zw+UeMzD1idPaxhOuJ8y8YmXyGqecuqak6NvrG8t4HCv75Z6/x6quv8tovBVy/JcFaQLWlhRJrKwesLBywtnREYe2Mo8NK3Fy9cHNdjZurpwTqTVtC5aPwWIdHHuBg3BkJ1mJJVlzoCd+18FynZxSSm1OKKq8CrbZ2ISVELdJCGtAUGuTiolhelHBd0yf3AkpruuTPeHndALWNk9QZZqjWTVFSOUxJ5RCaki75s5CjaZS/D0oq2igua6FG109V3aC0T9XpR2loHpGJOP8ArhcixcRyllDkfvjrH/n+T9/zh99/x++/fcjEiJoWXSBG3RoayhypL7SjVqOkItuKikwr6oRSWiAUaxdMVa7Sd20SwFPrKO0h7ZVKWssUNBaao9Mso7HQAlOlI92VrhKu9bnWMrdaeK2FstpZ7MRw7WqG670Z1a9jqN6b9mIXaQ0x5Cmlcl2TvOCpFrDckG5GTdIyCdj1yVbo02wRcC3U6+ozy9GlWNCYbo4hy5xWlfB1m9Gca0Vt0nLq02zRHllCzr73KYtX0JTrQYWI7TtjQU2qLaWJS9CLRbtiexrzRbScNT0y5cKWUb0TE81OTLY4cK7dnnMdSkYNFrKsZLjBjmG9vSyHWbAuOGIssmSg1pm+akdaCywpS3qb/jpXuqudKU5+k0tDG7g9s4kHlzZxa9qda+P2XBi05OKgFZeHlFwatOdSvxOXB1y42O/AlQEXbo6upr/Wio4SC1mXXif80ZnWVJ5eKi0z1YlmMmGlTSSDFCoX4vpUCoSyrE+zoD7ZDGOePcY8OxozLKlLF3cRzGjOE7nYCkwiGzvHGlOeLT1qezmdeTaY8qzpyl+wgfQW2tBbYkt/iS0mjbWE6458B9ryBDjb0KIyw6gxk3DdobGQcN2Zr5TPkwU3MhlE+L0taUw1k9OWrUB4rhszzTBkLaclT1S/i2hBK3qElaZSyWCVg2yqFLXppkIr2tTLaVUvQdptyq0YqXVktNaF8foVUvVuKlBiqlnDdO9epgfOMDOcx9RwMWMDxYwPlzI5Wsb5qVouzDRwadbAtUtG7tzo5ZP7Ezz57BLffHWfP//pG5AxfC+91v8Yp14+4+UJ/M8T+PEvP/HVN7/jo/tPuPnRE+4/+i2Xbz3j1sffcOnKc7mJf/3mCy5efsT49D2mZj9h/urn3Pr4Ox4++4EnX/7I/M2HZKnL2LNrP7ujdxEWFEJkqPA0b8fRUaSEOEiFdMkyK6wULijsPLB39sZG6YGzszehoXvwFarYBhHjFkxs7FEOxaUQfyaftvYphsZuMnv5EVduPOPO3c958uQ7nj//Pbdvfsq9u08Y7J9hbPg8nz18wSe/fsr1a3dpa+siX11IUkoyUTGRBIXsYP3GtVhYLsPS0pwVK1YQGR7Bnp27SDx1msL8Aob6+rkye54r5ya5fG6amZFhLs7MMTY4zuzMFW5c+zVPHn3HteuPqazppqVjmv7hazS0TElv+sDYLboHrtAzeJnu/vkFL3bPeUyd03KMbWM06AckXAulu1Y/Sp1uCJ1+iNq6HrSFDdJ3XVjagKaocWHBq8REYXknxXVdZGnr0JQ1kV9UT1FpPXsPHCMgKAwXt5W8+94iNmwSede+2Ng7YWHrxDIrB1Z6byAidh/hMSI/O4aAoHAcXd35YPFy3njzHX7+yi947Zdv8cbbH6B0WCmXI9duCJBZ20KxFvacHSF7id0Xz55DSeyNS5ZWiBNn1HQOzvPg8e/46OFvuHrnKTfuie+b5wyOXKS5bVgWBNXpOqmsbkNbWCdTU6pr2mjQdVJb3UZJUQMxkXEEbovhzVcX4eXhy7bNwViY2eHltYENG/3xWrNNLkY6Oq7EfYU3cYdOYmztprqqgZrqJi5dvMvNm59x+9Yz7n70BVevP2L+8gNGJy+jM3TjHxCJra0rG323s2NHONFRu8nKUnE2MY3YmP1s2RRMcPAuGbUXG7OP7X6BFBeXcuToMTxXe/PB4mWYWdqwfpMfO8Ji/2/23vI5rmvf1v5267636p67z8nZyd6hHTQIG8RkkS3LzMwcMzPJYmbGbnW3WszMYBliZhJLlhnjxMlO8rw1p5IcrnP+AKdqZrVWS068uiU9a8zxG4NDx0PYtOMo85duYd3mI2za7iuV62mzNjF/8T627YnheLCRiKQaIpLqCE+slXAtADsktoKAyFL8IksIiC4jKLaS4PhqwlMaiEpvIV7bQUb+RbILBVjfICv3Kpq8q1LBLqy6S2VTP3UdI4kg1W39VLX2SbiWfuszgzSc7Je51jWNvRKs0zKbWbfuBGorbz76cAx/+sc/8/777/HXv77Pxx99JnOsRTKMAGsbaxdZJmOlcpZHO1t37O1G1jiXiUyetkCC9bwFa1i6fLP0WIts/BMB4nssAqFii3hEAdeBQfEEhybKm8VIkRgiSmPCBGRrpS1EWkJijUTFj6jXArLjUouISiogPr2CrJxWdLmnyNS1kZRe/wdcx6eWEx6bS3KGmFcQu0CVlFSeoazqIkVl5ykuP09h6UkKShp58vzNv1Ouheom+UD8S0SKfc/Pv7zl7dsfePHiJT+9/RF+/p7vv+umoy0Rbfoy8jVTyEl2JifRjrQwcxL8RxPvN4akIAXJwrYRriY7xoaiFEeESlqW5URp5kgjoxhyFHYRvUjESLCiMNlOKtc5kcJzbYmAZkOYNZogS3IirKhIdaNRN5GaTA+K4u3RhSrQBFqS7mtGuq9odVSQ5mNGlv9YNIEmstFQ6y9828Ln6yALaARgphwejdZPWDos0AdayMFFXbAF6SdMSPcxJ3bvKAK++YTQbV+T6WtPTqgbUXtMCN7+ORF7viRiz6dogk1o0HnQoHOnPM1OKtC1WidqNAKunWnJc6Exx06WmogYuAqtDZU6e9lQWSZiCdNFTKE9iT5/IytkNJrQMWQGfkVhvJKSZCs0oV9jiB5Fa4EL11rE4KInnRVWtJUq6ChXycdNBQrqjQoajWrqjSqa81WcqXDmdLkbdTpb6TfOj1ViCLUkO1DA9VgS9owieb8ZyfvMSD5ggiHAGr2/FZlHzDH6W1ES7khBsA25ASqKRJpIkAJDkAUa37EYQywYGVRUYQw2pVDUkgeOpixaRXG4BYVhojnRjKpYa+qTHKiME4OKjiMwLQYSI2wwBFtgDLWQynVuuAliCRVbZHyLYhiRZS2WVMcDFRgDLMk+bka2j6lUsMV5Y4A5OYGmstZd2kpizSiNM6NawHWyDeXxKkpiFBQJxTzKnOIYM8rizahKsaAuQ0mb1oo28Vqk2ZOf4EKFfiHtNQdoqjpBXXkQ9VWRNNXG0lgTRXNdNO2NyXQ2a/m2I4eLZ4q4frmGnjsdDPZd4OnjLn764Tm//vx25JtHqNbvGPtf6Ondo3dX4L+4AuJb5edfoH/wEXe7h7l+e4jrdx5y895zrt95yt3eN1y/9ZTb3a9klbY4d+Hqfbnu9LykZ/AN9/pfcPrCHRJSdOzatZtDh/ZzcP9+WUO+cP4iFBZqvpLbzhZ8+ZUlpub2slhFNA3aOXphoXDGwWmizMtetXYrM2YvYf6i1TIzNzbOQFX1t7R33OH0mSFu3XxGz91H3B94xmDfYzrbL1BV3kR1RTN3bw0w1P+U052Xqa5sobH+FDFRaZzwDZYNhIePHGXWHFE1bonaWomtvS3jx49n8+atnDjmQ1pSMi11tVw80861c+2cbq7hZFMtTdVVtDe3UFFaTVFBFbX1p8gtbKCk5gxZxnoCI7UyPi6/uJ3Ckk6KSk5RUnaGgsJ2CovaKRe/7PMbyc+rI99Yg0EovWklZOe2SsUuLbOKlLRSdDl1pP/mx45NyCUmPlcOekUnFpGiqSIuU6jXOYTGaolNNuAbECOj6EQFu2i/FH7pid7T2L5jr0zIUFm7MM59KhMnz+XAYV+Wr9rAzFnzcXAcxyeffsZ77/2Z//W//jcuLuPw8JjAhInT8fKey+Spi5jgPY9FyzbKRsWVa3YxZ/561m46xDG/ROKSC2R0Wknlac5fFTdZj7h2+wk9Qz/QN/yWroHXDD3+ket3H3PmYg/9Q99z4/YjmlqvoDNUos+pJCEph7S0ArSaMo4diWDLxiNMm7IUG6vxTJq4kK1bjpCUqCc0LJXjJ6LZsk28dqtYvnwLsTFZMoHC3y+Wutoz3L77iLv3njIw9D3dfS/pe/SGnoevGXr6lvqWc8xbuFbetK1dvZ1VyzaxY+sBMlINBPpGsmfXUVYu38zmjftYv3YHs2cuZfmydezbexif4/6IKD6lwoq//PUjzMwtcHJ2Zc2Graxav5N1m/dLe4hoilyxdh8z5m1k5vztbNoZiV94MWGJDcRkdBKV1kFUUj2RiTWExlcQEF2Mb0QBftHFBMZVGtvGRwAAIABJREFUEJpUJ5eI6xPe62TdBVINV9AU3CY99zoZeVfJKrgi682LG3pk5XnDqfvUdvTLJSL4xCBjw8khGtsHqG/to7TyOimptWzfHoy19WT++Z++4h/+4UPee+9D+Xf56ONPZc35F1+MZtRoM9lgqVTaYmPjItsrHR3H4+DoNbKcJuLsMolJk2YxZ85ymWm+cfMhjvvGcPBoKPuPBnHEJ4xJ0xbKptCDR8LwD06QCTkRYpAxVktYtEamg4idmNCobIIjtBKmxaC0WFGJeSSml5OcWSk912naOvS57RjyTpKuaZCqdKy4wUwulEq1Vl+DLq+e0upT1Ldcp7H9Lg1t96huvElVwyW5g/Lov4VrRuD657//nb//+AsyYeyXH/jpbT8XvzWgTV+DIXUSOUku5CQ6oI1UkhVuSWqIBYmBliQGK0kJs0ITZUOeKD1JGYHqogx7WRgjPNbCLpInVMYUO4pFXnaiA4YINZkBZiN2j2DVb0cRz2dNYZwd+TE26EMV0pedGWBOqo8JycdMyPRXkRNuhy7UQlZrG8NVGMOFlcNKRvZlByrJ8hNDjgKqleQEq2VhTJavKRo/Yf8QMXHCRmFF0hFLUo+pyQ50wBAq2hwVxB8eS9yhUUQf+IR0/y9kYUtpijXlabbUaByp1TpKuK7W2lOlsaNKI2LibKnKtqUwVfnbUpGXpCQ7ypTUgC/QhI6VYC0Kdxr0rpQkqyiIt6AkRUGlRk1zvgOd5c6cqrSnvVRNa7ElrcVKWovVtBXb0lxgS3uxM2cqPanUWlKfY0VroQv1entqtQ5UZThSHG9Hnhg0PWpK3K5RJO01JXmfBXE7x5C0z4y0QxakHTBHc8SSwiB78gKt0fmYkxck0josyQkWSSxjyRepHzEqKhKtEbXo5Qkq8sJGUxpjQWmMJSUiASTCnKo4G2oTHSmLsiM32Haknt7fUsYh5oaqyAtXyt0CY5gZeeHmFEQqyI9USOjOCTBDrDyROhIkUkpU6EWSyQnzP+BawHdBiPBqKyiPU1IaZ05ZvAXVydZUJdlQGquiOHoErkvjlFQmqahJU9OosaZVZ0OH3prTeS7UZrpQkuZFY/EG2mqO0lAVQE1FCHXVETTWRtNYE0FrXSQdjcmcbs3mXGcul78t4daVOvruneLh0DVePx/gl59egozh+1mC9buwkP+Cpt6dfncF/tUVEHD9w4+/cLd7iNt3h7l975EElMHhn+jp/57ugR+41fVSHu/0vKKr/zW37j2VsNTT/5K+wdd09T2VaSFBofGsWbeWVauWMcnbC1eXcYxzdsXMRIGJSIb4ypKvvlRgYekk4dpt/EwJcXYOXtLPKZoej/uGSduCqGOft2C1HNgrK+/k1OluLl9+wq3rjxnoesTT4Zc8f/Qd/d0P6L47RPfd+9wfeM79wZfcuTXEuW9v0dZynqzMAqKj09BmCz9zEguXLMLFzRmllQILhQXjvbzYsH4jgX4BFOQY6Ghs5FRzHWeaa2itKaO+rJg8rYbMpFQSohPJyymhveMyt+4+orb5Eht3+TN78Va27QmUg4wR0Xpi4/JIS68gL68Vg6Ge/LxmjMZ6CvPryc+tRpddRnpmmQTrpPQyUjPKiEvMRZNdJc8Le0hMfA5xwpeaXERiepncLo9MyZVwHRiZwYmgBBl7tmPnUZl8MWa0AlFTLfKcnZzdGTNW3MTYyYZIUU29e99RVq/dyIyZczEzt+Tzz7+U9oC//vVDvvlmI8uWiar4TXJQUQwNzpi9gvmLNjBn/jo2bDrElu0+hERqyS9p5+TZblo773D+yn1u3H1Gz+AP9A69pX/4J8R75PKNh/LjgQd/53a3eO98Lz/v+t0nXLsuGiK7aWi6QFXVaWpqzlJRLm4+mjDoazh0MIyw0HT0uipqa85SVtZB56nblJZ1IDy7R45GkZScz85d/qxZt49sXSXXbz7g9h0B2E8YGH5D14NX3Ln/nFv9T0jVFMq/y7Klm9i25RAb1u5i57YjRIencvxIiGzZXLViC1s3H5SQvXHDLhbMW4nP8SCyMg2sWf0N8+cvxtzcklGjhJ3IDOdxnkydvZjV3+xk3aa9LF+zHdGcOW/JVmbM38L2fbGEJlQTk95OvPY8cVlniU1tISqlntD4SnzC8zkUrOdYeB4noosITKgiKL6a0IR6whKaiM84TaL2AqnGa6Qar5JiuEhcVieG8hsy97rm5H0ZuVfV2kNVay91JwdliUxt6wDNJ4eoqLuF3thJQKBGtn7+7VML/vFPn/BP//Qxf/7zJ3z8yRdyl+Ozv33N11+bSLA2t1CjVNnJHPNx4ybi6jqJcW5T5HL1EJnWIvpwthw2FZnmq9fulZX2+w4Hc9AnlM27DuHoOgkPr9kyzz0wLIWQqHQihLUpXkdotFZCtSiLCYvWEZWQi7CBxCQXEJ2UT2JGKSnC3qGpIiWrknRtHTqxG5TbJi1XSWkVxCYWkpJeRra+Vmal6/PqKKk6RW3TVepb79Dc0UfH2QE6znTT1HGFZ6//fVrIH37R35RrMcT464/8IqZOxClhw/7pDT+/vc+ta+VkpaxDG+9FToIrxnhnDDHWGEViSKQVaWFWJIeqSQlTkxlpgyHWhoJEe0oynCjOdCQvSdhC1OTEKzHGKckXg35JtuTH2cqGxt/h+vdUEF2oiOdTyfxrUYpijFSTE6HCEK6W8C2U6+xgK4rjXSlPcaFJN5GqVFeKxPBjmJXMxRaqdJavQiaGiHg+kZIhADvjuAmZPqYyVSQ7QE3mCRVpxyzJPKEm/biSTF8lhjBbiuKdKEl0oijemtxoM/ThY8gI/EwuTciXaEO/RBP2JWmBn5Lk+yEp/h+SFvixXBkhnyJWVvgX5MaZUZKqpjzdlpxoM7RhoyhKEhXeztRo7KjOsqEySyXLT+oMapoLrOkos6WjzIqWIoVcTflKWgqt6Shx5nLjVO6dWkh1tjXlmSqacp1p0AvYd0Co6fUaN2rSXMkTg6aHTUneb0LC7jHE7hpD/B4TUvaPwHX6AXNyfK0x+KrIOmJCto8ZeuF3DrIgy3cUxTFWlMZbUZFkTWm8SPpQUBJrRk2qippUaypF8ke0UirWFTF25AapyTymIHLbZzIWUQ6OBltJNVxYcISCnReuoDBK7CyoMASZk3VijLT0GIOU5IdYkxdiPTJ06muJMUBBQYhK2lKKI1SURaspF/ngsaLZUkFlojXl8dYURyspilJQEqOiMsmGunRhBbGlSWNHq96Bk7mOdOa5U5vlQVX2TNoqttNadZTGqkDqqsJpqImmqS6WlroY2uvjRuC6Tcu5U0aunC/hzvUGBrrP8OTBTX747gH88t1Iug4yFP633Z9/RRHvHr67Au+uwH+4AgKuf/z7r/T0P6S79wndvc/oHXjNwP0f6er9jnt9b6RqLQDpbu9rega+o6v3JXe6ntDd94LegVcSrls7LuPnH8mUqVPw9HTFztYatVKFyRgTxowyYczXZpiOVWNuZoe5hSPmlk6M957LpKmLsbGbIJMHNmzaI9v2lixfx/5Dvsycs4w163aRnlFMTe0Fvv12gIfDP3K//xlPH73mycNXUql+MPSCoYFnDA28oLf7sQTs+/df0df3jJs3Bmlo/JZsfQk+fiEsXLqM8ZMmYq60ZPTYsUz0nsz8uQvZuWUHKXHxFOp0FGgzKMrOpNiQTXVhAdWFxdQWVVCWW0a+vpTi/DpSknPZtz+E8ROX4OAyE0eX6bh5zMbNYy6TJq9g4aJtbN3mx+49IRw4GMlxn3iio7NJTMohKdkos55FDFlSWjEZ2nLik3JITSsgOkZLXIJB2kNSM4pJzighv6SDxMxSToSlcyQwkaP+8Rz1jWHPvgBZWiMsDRbmdjI67yOR+vC3r2R1uamFLc7jvJk9bxmr121h6fI1jDWx4J///AEffvQJf/rTe4waZcKMGXOYOnU2K1ZuYuv2I6xYtY3FyzazdsM+Dh+LICevjvqmi1y9+Zg7Pa/lzZbwvguIFjB9r+87bnW9kO8P8R4R7xWxxHkB3wK8BYCL5+7cfcrN2wKEn9E/8IaubuGbf8jtm0/koGhSYi7VVadpbLhA58mbnOq8xZWrQ5w+c5ea2m/JzCrDmFtPeKTIA8+iruFbbt6+T1fPE+51P6Zv6CX37r+ga/glpy7dZdP2w0ybuYz589eyauU21q3Zya4dxzh8MJCdO46yft1O2dK4asVWWWO/asVmZs1YzI7tBzh86AQB/qEyQSTAP5iJEydjaanCzEKN2/ipMk989vyVLFmxiXmL1jN74UamzdnItr0xRCTVEp/ZQZLuAkn6i0SnthEaX4tPeDH7fHXs9dNyNDyP45EFHAgysM9fx7GQQnxCigmNqyM+6yzJhkuk5Fwms+AqqcZzZJdcJbfqJiWNXVQ098hGRlF1LurQa9uGKG/oprD8Kln6NmITSvhm43FUVp785YOv+etfv+bjj7+WKTCffTb6t6hFE0xNlSiUNqjUdljbOOHg4I6n5xQ8PKfI6L1x7pNlYczEyXOYPWsxc+euZOGiTfLGZtvOE+w9FCTheu6SNYwxt0VEQO7e64d/UCIhkemy3jwyzkB4jJ6waL0cRhSD0WGxBgnXAqpDY/QSslM05aSLYV99DZm6WrSGJnTGVjT6JtKzaknLqCRLWy0tVCK+MjWrlPzSVuqar9Hc0U3zyT5aOntoPXX3v4ZrwQcjJP0jvwprCD/JOD55XgL2T/z681MGezvJ1e5CGzcFQ5w7ObHOGKLtyIt3IDvShswIG2kNiQ+0IDlIQUaIBfpoNcVpjhRnOY7YQWItyY42RxthiiFGgTFOTU6UWvqZRcSeNmgkbk8XokQfppLWEAHWedHWiKM+TIHwZoslPl8TqMIYIZIiPGjSTZJRc6LVUBekIvW3CnQB1zp/FQXhdpTFuWAUDZBiaO+4uYzny/ZTofVVknrYRPqTk4+ICvWvyQlTUpnqTL3GlVqtM2VpKiqzbKnJtqMyy4bSNCUlqQoqMq0oSragINGM4hRLeU58XJ6uoMFgS3uhq1z1Okdp2yhPs6IiXU1ZukrWdjcaHanT21KWYUFZhik1OgVN+WoJ10K5biqwoKVISWuRNY15as5UenD31EK6zyynweBKqRjYy3aWYP17FF2dxokmnQfVaaKS3V6Cbtyer4ndNYqUg5akHlKQesCS9MOWaEQV/BFLMg+bknF0LIYAkfRhjTHUkvpMN6ozHGUSR2mygopUC6rTLWnKtqE+y5bqNGtZhlMaY0NBmI1Magnb/BknVn1A6iELmS0u4g/1AUoJ2EaRBBKupjByxIctWjHTj40m09cMg1CtQ63lEjdABpE+EyzA2pqSCGtKItUURygpERAdq6Q0XkVFksi+FgU0VrKERhTUlCVYUZNmR6NGNFO6cbrQk858T3k9arSTqDcuoaVsJy3VPtRXjFhCGmpiaKqNp60xkfamBDpbUvn2ZDaXzuVx40oF3XeaeTBwnueP7/DDGwHX3/8RXSm+e94NNP4Hjnp34t0V+A9X4He47u57QE/fU3r6X9A/9AahXHf3v/kDkrrE477v6B34jp7+13T1PpdwLdXrgRecOnODkJB4ZsyYwUQvT6ZM9sbT1Q2TUaMZ8+UYLM1UKC1tMTO1koqqmYWDLIuxd/LGw30Gnh4zmTdvJYcO+bNz50HGj58q84jFL3MxFNXSfIkL5/p4+OBHBvqe8nD4lQTq7nvDDPY/Y6DvGfeHXtLT85jBwRcMDb5i+P53DA1+x61bj9AaKggKi8MvOIz9R48ya958rG3tWbRwGcsWr+Dg7v0YMzU0V1Zyrq2Zq6c7uHLqJJdOdnChrZNzzZ1caDvHydrTZKfksWfrcWZOXYn3hEUsXbKVceOm4eQ0CStrT5ycp+LoNB211US+HuOItd1k3MYvYPK0lUyasYI5i4T3eRvbd/kRHplJXKJBNtmlJOfIcozkJAOJCToysopJSS+SQ5GpmgqOB6dw4HiMhGvfoESOHIvg6LEwCYdmJjYSrs1EkcooC95//1M+/GQUn35ugtLKCWdXL+kb/qf3/8r/93/+gT+//6FUMKdMnYX3pBksXix8tBtl0oNIfvAPSkBECDY0X+BO11Np7fgdmAVQC2vQt5cG/oDr321EV24+knaikV0OcWP2UkK1eP/03f+Rvv7v6en9Tq6h+z/R1/eGG9eHuXZ1CGNOHcmJBVRVnKGz/RYn227K1/zi+X4uXRig8+QtmhovUl3VSUW5SGo5S+fJq1y/3oe4mXr8+AcePnlLt3gfDL8iJauA+YvXM3/RehkPKLKY163fLb3Chw4GSW+wSLfYvOkQixdtYOnSjaxYsZlNm/axcuVmFixYJd+LgYERZOtyWbhoGaPHmI3AtedkWVwzwXsGC5euZ+bclcwQGdxzN7J5V4QcZozLbCcl5xKZBTeI13xLSEITh4KK2HFMyx4/HT5RxfjFluAbUyzV7MMBenYfSeNYgJHYtDbScy+TkXcZbdE1tMVX0JVeI7v4EvqSS+iKLpNTeo3i2ruUNfRQVt9DWe09DPnfEhKZz+p1R7Czn8w/v/8Ff/rTh/L98NGHX/DRR1/y5Zfmco0dY4m5uVCsbbG2cZQ7HiKucNLkGXhNnIarxyTGuXvj6TWNKdPnsXDBWpYs3szKVXv5ZvMxtu7y45ttR1m7eS9247z46LMxjPeeI8uohC3EPyRF7nYIK4hI+IiMyyM6oYCIWFEWky93bkSBzDG/JFl/rsurI7e4mdyiVrL0taRmjQw66gyNGPNaycltIVvfMDKfkFVBckYxWmMt5TXnqWu+RXXDbaoarlNVf4mK2lM8fPafpIX8C1yLlkaxfpGwILa6f5EzjmLr+zWvnt+loTqKnNQF5MRPxBjnSk6MPfnx9lLBzo6xJTVcSUq4irQwpYTr7EgluYnW5KfaSsXaEKdALH20JTmxKnJirSRca4JHsqsz/YWnWiFTOUaUazXGSKFajyjXuVHWUs0W4C3gWthD0k6YkhdtS360HaLh0RBqLevThWqdccKSzN/gOi/MRoKbKJZJOThaKrqZx8wxBFrLWD7xOOO4KenHR5NxYhQF0SJ72lYmflSLkpJMK6qzbak3OEr7R3mGaAK0kzYQ8ZxY4mN5TmNFrUZNo96GZqM9zTl2NBkdaMl1oiXPmdpsa6lSV2erqc5WUSvrvK2py1HSkKuipdCK5kKVhOr2UitOVThwqkIkkdhxqsyDC7VT6SzxpjTFgRyRKy3SMtJtKU9TUyrsJWnW1GtdaNC6U5fuLm8qdAFq4vaMJkn4rw+Yk7zPfASwD1qQcdAC7VEL0g4LuFZQm+JKZZITbQYvKtPsqUoXf76SinQLqtLNqdOoqNdaUZ1uTUmcGGC0ISdQTfL+sVIdj94xCo2PFcZge/JC7RG7BsLL/Ttci2g9MeQoBhXTfUzI9LOQtfe58jUaeZ1yhYodakVh2IhyLerUhTUkL9Sc/AhzikSsYbya4lgVRTFKSuJUcrBRDDjWZzrQohtHe4477UZPmkVhjGiq1M+hqWAdTWV7aK7yo64siLqqKOqrY2mujaejKYWTLal0tqXx7UkNl8/nc/PqCFwPD1zg2eO7vP3+Efzyg9jS4Vexw/Pun3dX4N0V+B9dAQHXP/0MfYOP6O1/Rm//C/oGv6Nv8Ae6el/TJdTF/u/o6hNQPQLWAq77h777lzX4UsJ1cHAc3t7ejPd0Zfq0KUz28sLJzh6VuQKVpRo7GydsbV1Qq50lYJtaOOLkNFmCtafnDLZs3k96Wg7+/uGo1Y4yPk34iXdsP0Jry0UeDr9leOg7BgeeMzT4nMGBZ3Tfe0B/31MG+p8zMPCc/r5nDA6+ZKD/BYMDL+nuecbNO0+pa7oki1x8AyPZtf8wM+cuwMragXlzFrF0/jICjvpRXVTMty2tXD97mqun27nxbSfXT5/ieucpLrZ0cv3URa6fukJ7ZQfGtHwi/OIJPBJNZGCSHIpzd52ClVokLEySgG1tO5Expi6MGuuEmdITO5eZmFtN4EsTJyzVHsycvYr1G/ayft0uli/fyPbth9i58whHDgdx5EgwAf6xiGGwbOHR1pQSmZBLZIKR0Egt/kEpHDseQ0BgAhu/2YfS0onRXyswM7NGpXKQ2c+WKjv++vEXfPalCWNMFbz35w/5v//4z/w/MdT2wScoVPay+lsUqmzbeghfv2gMxipq6k5z7ebQHzdQ4v0gdyt6XklYvnrrMQKihSot4FmAtIBr4bu+dP0B4nlxXijX4vj7Y6Fg3+16KQG7t0+o1q+4e+85N28+5Ny3XcTG6CgvOcm5M11cOt/PqZN3uHxhkKuX7nPrxmMuXxygu+s5t27c5/bNYe7cHubSpXv09T3l/v2XDA48pW/wKYMPXnP6/G02bNrPoqXfMHveKukTXrN+N/MWrpMxfRs3H2DrruNs3HqIdRv2s2uXL5s2HWT16h0sX7GZefNXM03EDq7ewtKl6znhGyqr4tVWDlgobHBx9cLNYzLTZy1kzvwV0qs+beYKps1axzdbAwmJKyFe00pqzjnS8i4TnXGa4PhmfCKrOBpeim9MBRHpDQQnVeIbXcCxEB2+4TkcD87maICG8MRq0o3nySoQlpB2fCNLiMtqJTP/LCn6k0Qm1xOV0kCq7jQZOedI150hKaOF6Phy9uyPYbzXYkzM7Hnvz5/w/vsf88EHHyOyrEVc49gxVpia2mJqosLMbES5trVzZpzreCZ4TZGpKiJ9RoC1q4c3E7ynM33WApYu2cSq1XvZsPEYm7f6yXKitZsOykIdha2LhGuvKXM4fCyEgNAkAkTVubSA5EmwFjF60fHFhEXlERE7cu6wTzwHj8WQmFaMPr8OQ0EdOYWNZOfWy4IloWALoBZgrc9pQpNdJ4+FxR1oDNUyAlJnbCK36DQFpRcorRZgfUHC9ZOX3/+7gUbxI/E35Xoks/fviAoZWYH+M7KdEZGd9Mv3/PzTE0RrXWH2OnKSppGXOJ7cOEfyE+zIT7Ij5/fWxkTx2A5tlBJdlBJ9rJL8FFEsY8VIPJ/wYws7iRWGGDV6mXEthhPNyPCzJCtAeKstyBIpEaFK6bsW3msx4CiWsIUImBaAnRkgrCEq8mPsMISpf4vysyHtuBkpR01JO25O5ol/aW3MErXfx8aSfsQErY9CKq0iB1vvr0TnZ0m2nynZgWMpjlVQm2FDg8aGmgwl5ekWVGjUVGitqNHbUpGpkgq18FcLmBZe698BuzxdRVmqJTWyvERJk86a1hw7Woz2NIo6boMNdXo1tXo19TnWNBhHVlO+gGtLmgvUEqY7ymyk7/pqq8i49uZMpRtNefbUGwTQ21GcbIUuXEFWkBl5cSrKRSRdpoDgEcAuTx3J065Kc6Y63Y2SOCcyfCxJPDiWpP2mpB4wJ2mPKekHLOTSHVeRtO9rMo+NpSZ5HJVJjjTrPChOVFGSIq6BgspMS+p1apmM0mQYufEojrOSpT+iyEfUy6cfUUqw1vkLOLYnP8yegnBbCdairVHYQUSmtbCH6ALNpGotdiz0oTYYw+wwhtvKmvaCCHEUgG6JMdCc3EBz2QQ5AtemMhmkLEFFWYJSrspkK2rSbagVdpBsJ9pyXGk1uFKvcaE81Z2a7JnU5SyhoWAjTWUHqC/zpa4shIbqWBplDF8Kp9syOduRxdnOLC6c1XP9cjF3b9bQ332Sh8NXePmsh5/ePhu5CRWpOu8k6/8RVL37pHdX4PdfNQKu+4ce0zfw/A+47h96S1ffa+71v5JWkO6+V1KxFsq1GFAbuP+GoQc/MDT8PQNDrzh56hr+AVGMG+eCo4MNq1ctY8eWzSyePw934b12csHZcRzOTu4SmkXhiYmZLfZ2E3B29GbOrOXEx2Zy5tQVkhIzmTZ1LtZWTnh7zWLBvFWkJhuk3WN46DVDgyMKtYDp3t4n9Pc/k0vAdH/fc+4PvZZwLR739D7n+s2nXLz2gNrmCwRHJLF5+z4WLF6Bh4c382YvYv6shYT5BtNaVcv51jZufXua66fbuHO+k1tnOrneeZJv6xu51nGaW6cucOPkRS61nqOtvJnS7BLyMws4vO84yxatwtNtMo52nqiULtjaT0ChcsdM4YaFtRfWTtMYq/RkrMIDz4kLZBmHu9s0PNyn4eQwnvEeU5gyeTbz5i5j0YLVfPPNboKC40lIMpCWWUJcSiHxqcWER+sJDE7j+PFYTvhEs2L5VtTKcZiOtcbCwg5zc1vc3Sfj4jYRN09v7J3cGG1iyceffsmf3vsL/+f/vseHn3zNtBmLWLFiCz4+keTl1tDecZV73U/p6XvB/Qc/cK/nGbfvPZVLwHXP0BsGHvwolWkB0AKo/zVgC9uH+Ph3i4iAa3FOLAHW0h7S9z29fd/T1/+DhOzbd0Z82HW135IQn8PFcz3cufmIgd7XXLt8nzs3n3Lv1nOuXxnm1vWH8rmuO4/pEbakew+5e3uI+4PiZuspw/ef0XVvmK6uR+gN5dJStGTZJplisXjpRkT29viJc3EfPwfvqUsYP3khE6cuZs689ezZG8juvQGsWLWDRUs2Ir5OFOVMmbYQV/epuIjX1cULF7dJ2Nq7IZJLPDwmM3fuUqZOm4e9gyfj3KfjMWE+K9YdJCg6j9iMBuKyWohMayEi9SQhia2EJDUTnNhAQHw1AfGVHI/IZ/fxFNbvCGbnwSiOBabhF6ohKqWS5Ox2MnJPExJfzrJvAth+KJHwxArCEyrwCy8kNLaCZE07SZmiQbWW0MgSElOr2b4rGEulG6NGKeQOxQcfCOX6Qz75+HP+9qmAa2sUCmes1A6oVXbyJtPeYRwu4zzlcveYiMf4SXhMmMwE72lMnTGXOfOXsHr1HjZtPsH2nSFs2xnCpu1+bNx+jEUrN2Hj7MnfvjLB03s6R46HEBKZRmhMNpEJebJxMSKugPCYAlmIFByeg09ABvuPxLJrf5gmUYy1AAAgAElEQVQEcH1+PVpjJSlZhaRqSqQirTPWkW2oI0tbKxN1hC0kPbMKra4enb6BbJEbb6wht7CdkqqLlFZdpaTqEmU15yivPcXjF/8ergVY/zJSHCMi+ITJWpz6Ywmulv7rH/n5x5e8eHKFhrLD6BJnUZA6FWOCC/lJ9uQn25CTpMaYbENuqj35qfYYE20wxqvJT7alMN2RojQHitLs5TE/0Uaq1vpoFdmhlhKmRb25gOv0E+Zk+IrhRkt5zAmzpjjOCXHM8DUlO1hJQbSDLJkRDY6yxVFA929wneWnIOWoiQTspMNj0AdZoQ9QYwhSk+0vClIsMAbZYAy0IdtXiVbAtxhsDBJpIibkRZjJ+LZmnR11WQqq0k2oyDCnQmtNtd6eKp0tRamWcpWkK6nMsqY8Q0VZulCQLSlKMqUgYSwVKWZUpppRk2FJY7aKJr0V9TolNdkKavUKanSW1OgtachVy9WUp6bOYEFTnpJT5fZ0lNpwusKRG23eXG+dxMkSZxpzbGXtd0GCOfpwEzICTMgMNCUvVo0YkKzIsEXYT4SHuzRFSV6MGblR5tIzXp7iTHGCM7pgNSlHTEjcN5ZEMdx4UEHaAUuS94whQZToHBlDSbQNFUn2NOndqcq0pzhJQXGyGTVaFS35drJGvDlnRNE2RligDbAg+bApYVs+Ie2IOXp/tcwVF2p2aYwDRZFW5ArPdbAZhZFKSqLFx6YYgsxk3b0uxAZR3GOQy0rCdXG0PQW/NTYaAkxlDb1IFykUSSOx5pQmKalKt6I6Q5TJKKkQFp00hXzcbHCmLdedeq0TVRnOFKd4UaGdT23uGuoKtlFbdJC60gDqysJprBZe62TaG9M50y6GGEU7o4ErF3K5c72C3nvNDPWe4fGDG/zw3TC//v01v/z8ll9/EXA9Ygl5x9jv4PHdFfjvr4D4vSLgeuD+U3r7hdXjufRc9w58T0//GwnUIoHhd391/+B3DN5/M7KG3/Dw8U/0Dbygte0i/v5RuLm5Ymej5sCenUSFBcvjwrmzmTrJG093T1xdPfDymopCYcdYMxvUalcc7b1YvnQjdTUd9HY/pLa6jfVrt+Fo74mn+1Tmz13Jwf3+XL/aS2+3yLAWKuUISEuA7n5Cn/CK9zyVR3FOPC/U665uocb/nZNn+6isPy8zmBcuXcec+cskHC1esJLZU+cRGRBBU3kNlzpOcuvcKW6fa+fOuXbunuvg9uk2rrW1cK2tlettHdzqPM3tM+e5fvIsF5tOcqahncrCMlLj02Re9qb125g1YxFTJs/DedwUHEWdt8tUbJyn85WpMxbWE3H3miNTU0aNUuIgqsTVjkyeOBMXR0/cx01kgudUJk2aLZXsmLgsMrSliC10EWEWEJSGr18S/n6JhIWmMnf2aizNHeQScG1qas3YsUpU1k4yz1oA0sIlK+X6cpQZ7//1c6zt3PELiCE4NIWKyk45aNjd+0KCtQBs4aUXuxPiZupu93MJ2OJG617/a27ce8rNrmdcu/OYyzeHuSlsI8Nv6Rv+gbt9r2RaSO/Q9/Jzxdf03v+e/gfi+R8ZGv6Znj7x3vqebuHfvv2YtvZrJCbmUFHWTs+9p9wfeMO9208Y7HlN953ndN1+zr2bT+m+/Yw71x/SfecxwwOvGBbWHwHW/U8Y6H3IQN8D+rqHOXf2JgF+Meze5cP2bUekFUQUy3hMmIut4yQc3aZjP24aNk5TcHKfhafXQpav3M3GLcdYt+EAK9fsYc36fcyauwavyfNxcZ+Go8skrO09Udu44+jkhbW1C25u3sjq9fFTpVdZoXKW2e1zF27mRHAmQVH5BEYVEhBVTmhiMxEpHYQntxKV1saJyDIOBRsJiCnioH8Gqzb5sHDFTlZvPMhh3ziik0uIy6gju/A0ybomFqw6zJpN/oTGFJCibSAkupDA8AIO+Wg4EZiHX5CR0PA8yisvsnN3IJ98asqor81kIshfPvgrH/z5Q1lt/ukno+RQsYBr13FeODt74OjkJqHa1W2CVK/HT5gsbSGTps5h5pzFzF2wnPmLVrJ5y3F27wll995IduyJYNMOf4RyPW/peoRy/cmXY3Hx8CYgOIaoBB1hcaLsxUhUQiFRCcVEJ5QTGVdCSISRIz4pEs6PHI8hXVNGbkED6dnFRCdlk5CWKyP2NDoB0jVodXVotDVkaWrJyKwkNa2MTE0luQVN0nNdUNpJUcV5Cdel1Zcprz1PVcNZHr/4T6L4/i1c//IHWI88EvAgfiT+zC9/f8PbNwNcOptGTsYKDMmzKEzzpiDFhbwUW4zJKowiyzrNhrxUG/JSrMlPsqIgxZYCCdYCrkfWCFyryY5UoBX+6cDfFOsA5Yh67W+JJsCSdB+hJCvJixBDiiOKdLrIQA4WqSA2v9lAVDLGTxNoIYtPBJwLuBaea22AUpbNZPuJBAwlugBzRHpFZYIbZTHjMAQIv7U5eaFqimVLoKjotqQu01paHyrTTKlKH0tNtoq6XCdqDE6UZVlTmGpJcbqSclEUI5Vra+mfrtZYycrtsjQLKtOFP9mCmiwF9RoFdQKqsy2o0yuoNyipyxGxekqEYt2YZ0WDUUmd3pwGoyUtBSpaC1V0ltlzvtaNs5XjaC2wk6p3ZaaKokRz8mLN0UdYkh1mgT7Cgvx4JcXJamkPKRPDk8IPnWpNcZKKEpGqkeFErcaD6gx3ee2SDwoLxyjido4lYedYEneJRstRpB0eTUW8I1XJDiPNkRp7SpItKU+3lB7yljxHGvSiHMdWNiLmRopccCs0fmqSDoz5DapFhbqFBOoScV0jRDmMKO8xoSDCQg4fGoLGog8ciy5IgTZAjcZPvD4i0eW3hk6xaxEqdh3M5MoLtaA4Sk1pghXS/52mojpTRXWWkqpMAdWWlImbGY2ognehyTCO6kxHSlOcKUyZSolmKRWGdVTmbqeq4CA1pQE01kTTWp9ER1MGnS1ZXDht5Mq5Aq5fKuLWtTJ67tQz0HOS+/3Cby0i+J7Bzz/wq/BLyZvSd3D93yPVu894dwVGrsDvcD04/Ewq18Jz/bstRAC2GG4UvmqxJHANvpZg3dv/koGh76Ry3d37lLq605wQcVwTJ2FrrWTn1k3ERIRy4ughVi5ZyII5M5ng4Y7XBC9mzZ6H8PpaKO0YNVolVd69u324frWH/t7HXDx/i9RkHWtWbcF13CQmec+TtoXS4gbu3X1I172ndHc9497dR7+th/T2jMD173YQCeD9L+jufs61G8+5dO0ZDS3XOREQx/TZS5g+axHu7pOYN3spMybNlnDdWF7NxfaT3DgrALuFm2eauHm6iesdDVxpruVqSwM32lu4c7qTe2dPc/vUKa61t3OxpY2zTW20VNVTWVSGPkNPkF8IB/cfR9RsL1qygVnzVuM9bRlKO2+sHCZjZTdetlRaW7uydPE6pkyeg6fbJFSWdqgV9nh6TJbqs7TF7DpGbIKe2MQ8xCCXqFf380/C90Q8vj7RchBPrXRh7GiVBGsB2Gbm1lgJC46No1Svl61cJ8tmzCxt+MtHX7H/UCDG/Bpa265x4+ZDadHoF6+3iLIbeCVfa+G1FmAtbEBy52JIxC6+4lb3sz+Oos1TRO4JVVusu30jCrc4is+73fNcwvbI8z9w8/Yzunvf0D/4lq6eF1y/eZ+8gjoOHw7m7JkbDA28oq/7Ob1dz7kvPP53ntF9+wl9d19K2O7ves5AzzMe3f+OJ8NvJFz39zxisPcRw4OPGep7THlxIzu2HGbfbl/CQpLYvesEnhNm4+Ak1PwZ2LtMxcVjDo6uM3AaNwMb+ylMnLwMAcXLV+9l87bj7DsYyrKVO1m6cjvrNwrg3sX8JRtQWnsw1swWC0s7PDym/NYYOQtX14mMGaPko4/HYGU7gWWr9rD7UBTHAjIIiCggMqmRGDHUmNAgBxtPRBTjF1lIfFYdwbF5rN1ynGlz1zF/+WapBgdGaIlOKqa4+jyltRdYv82PQz4JBIRpiEspJjG9koPHklm26ih79sfjH5RNYHAmIWFZODtP44P3v8DN1QsrlR2f/+0rPvrwb9IW8tnfxvD1V5YoFI7yeTe3Cbi5eyHUarHEY1G2M2nybGl5mT1vKXMXrGDR0nXs2B3EgSMx7DuUwK59UWzbG8rKDfuYvWgNCttx/OXTrxjvPUtmmUfEagmN1ROVUEB8ahkxSWXEJlUSmzRSbX4iIJ0NW3zYvsufgOBEImMzORYQxcHjYUTEZUm4zsquJCevkZzcJnSGOnT6OrI0VaRnlEu4NuTWU1DWRkXtRWoab1LXco/a5ltU1l2krKbzP/Fci5920vYhJGrxwe+qtTCHCBV7RM0W/tKffnzD61eDDPY3Ul16FH3aUgozZpGb4o4xyR5DkhWGZBX6JDWGRDXGRCvyxEoSoG0nK9FFLXqRULYTbTDEqP6Aa40ArCCRAqJGE6BC46+UK93HQuZQa/xU6INt0Pir5cfCoysUWEOoiN1TS4uILkSBLlhBdpBS1n5nB40AuF5CtUjAsETrbyK9vtVJ7pTFuEiY0/qJeDgVxUL9jVNQlWZFk8GBBr0N1VmWVGeZI3Krq/VOVOmcKcm0oSjdirIsG+pyXGg0OtOQI4YSRca1LTVaKyozFdRo1MgSGZ0VtdrfFGudJXV6EZ+nkBaQfw3X9QYB3eK539VrB85Vu3KmwoWTJY60FTrSZLSnWiNSR1RUZthQJG5eEtToIkzQRZiSGyuKbpQUijKXdEfqtKK50Z7yNBu5KjNFmogrZclOaP0tSdg3itgdI4CdtNdMpoqkHx5DeZw95fE2VIk870w7ylKVVGZY0aB3kKU55akqShJVFMSKa6yUqSSiBVK2QQar5C6AMdiCgnClBOv8cHNyQ8wwhphSEGFJYYTIzTYnJ8icXBGP6K9G62OBzteCnEBLjEEjUC1gPDdk5GsLwi0pj7OlKlX8P43cxAi7TlmaKWVpJpSlCWVdTVvBOFrzPKjPFsOY4yhOdqcwfR6FWaso0X1DWc5OKguOUFsaRGNNDG0NI3B9uk3LxTO5XL9YzM0rZdy7WUNfVxsDPWe433+Zl0/7+fnH1/DLT/+Sb/3H98s7fHp3Bd5dgf/uCvxruO4fFOkfL6XtQ9hChP1DRO0JqBZLQFf/4GsJ1QKuHzz6ceRxz3M5ZObrEyHhWmFmwqpli4kKDSTwxBFWLV3I/NnTmejpgeu4kUzladPnYKmyx9TMBieniQQHx3PlSjc3bvRz8+YAJSUNnDgRyZLFG5gzeyXr1+0hOCiR8+fu0dvzgp7uF9y5/YhrVwe4fm2QWzeHpeo52PeSwf4XDPQ9p7/3GT0CEO++4fadNzS33eCYbxTTZi5i8rR5TJw4i/lzljNr6jxiQ+NoqqzjQnsnV061cbWzgSsddVztqONKaw1Xmmu42lLH1dZ6bpxs5lZnKzc6WrnS1sSllmYutXZwqa1Tfv2ZpjYq8kvIzTYSGxmPz/Fg2Ui4/0Ag02esZLzXAlnrbWXjjpfXbDas2ynj35wcPWUrnlJhj9u4SXh6TMNl3GRZzHH8RIxUrP0CUwgISsHXN569uwPYu8uXpYs34OI0kbFjlHz+uQmjxyrktR1rpsZcYYez60Q5lOYxYSpmlnaYWNjh4x9Nc/tlOs/c4dTZLq4Ky8XdZ3T3vGRg8HuGht8ycP+HP8D6d1tI9+B3/wagBVjfEYr3b+D9O1yLc/8eroWaLaIdewffcrf7JdduDnP1xgBhESmsWbudK1e65GBqX9cTBntfMtT3ivu9Lxnsesb97lc8HnzDw/5XDPc+5+HASx4NvuRB/zOG+57yaPAZDwee0HN7gMwkPT4HQ9i28QAb1+9l0cINOAugdp2Op9d8bO0n4+AkBlCnY+8wDTuH6TiMm43r+IVMnbWODVuOc9gnjm+2+rBjbyD+oWn4haQSk5TDjHnrsVS7YW3rzgSvWXJ3QaRrCLvT55+PkcODH340Ghv7iXJodevOAI75pxMSVUpYbDXB0eUER5URGFVMcEwx4QlFBEbp2Hc0iq27fVm/5QDLVm1jx75A/ELS0Oc3SovEsjV72HcojANHItm60xffgGS27vBj8bJdbN7qz/adASxeugWP8bN5/4Mv+csHX0iLkrXKgS8/G8MnH37BZ598xeivLTA3t5HKu2hddHfzQijVYpBR2KSEGi+Gib0nzWHK9IXMnL2MhYvXsWrNdrbvCmTvwUj2HIxly64wtuwOYf3WYyxcuRmX8dP421fm8vODQhIJjcoiMEpDZGIB8WnlxCYLwK4gOqGM2MRSjp1IZt03h1myfBvLVm1hxZqtzF24hsViqPZ4OMlphWRqKyRcG3Lq0WZXk5lVQUZmuSxbytSUk1/USEXdt9S33KCx7Z6M4ms+2U1zx21qms7x9NXbf+e5/gOu5Ryj/NkoTgmo/oUf+Zkf5fHXX3/i+zcvGR7uZmDoHOfO6ijN309+1jLy0qZQkO6OMcWenGRb9InW6OOFp9qGvHhbjOJxou3IYGOyrYTsf2sLUaINVkm4zgpQkeUvsqkFXKvI8lWRcsSc5MPmZPqq0AXayeeE9UOo0voQtbSH5EbZkPNHxrUafchI3nVhjD3FsQ4URFgjkikMwebS71sa6yCBUOtngibABEOYBXlR5hTGiYG93+BaeKOz1dRmq6jUWlGSaUeJxpG8VCvyklWUZtjSWjReWkXqDPYSrkWJjADgOp01NVpbanV2VOusqdIoqdIqqNELS4gltQYFtQZL6gwiRs+GRqMVAq4bjUoajQraimy43DCeS/UT6Ch2kKp1c6499XprKjIsqchQUaezo17nQKPBRZbQ6CPNMEQqyI2xkmp2bozwXoshR1sqMqxl2klZupLSVLXMwi5JcCDtmCkxO78ibpcJiXtMST0oMrDHSJ9zXqgl5VLxtqY603ZkZdhJtbpQQLz4b4VZYhCeaFlZL2w3FhKsRatiQbhKti+KP0eo1gK2xcoXbY/hVnK3IC/YirwAsWwwisxyPwty/M0wBpqREzSWvDATiqKVFEZZyGbGqmTR2mkvbS8VGUrK0swlVJdnmFOVpaDZ6ERH4XgadG4ynrEsyY3CxIkUZCwlP2stBdmbKDHsoqroOA0VYTTVxtDeKLzWGs6fyuHahSJuiarza9X03B2xgwwPXOLJw7u8ffOEX3/58T9Eg4x8v/x3WPHu+XdX4N0V+LdwLXKrXzI4/IOM4hOpIf1Dr+kfFFD9Ui7hrxZLnHv85O8MDLyiu+upTG84fjQMr/ETGfXF53iPd+fwvl0c3reDFYvnMnvGJCZ5eaCwtMDBwYmJ3lP5/CsTFGoHJk+bT3hkMlnaQqJjM8nUFBIcksiRo2Gc8I1h0eJNzJy5Gj//BBnJ1tv9il6RQnHnCVcvD3Dz2jDXrw7Rc/cJAq4FlAl1s7/nGX1dz7l7+yWXLj2ksvosW7cflQNok6fNZdr0Bcybs5yZU+cTF5FIY1U95zs6uXSylUsdDVxsreVSWx2XWmq52lrH9fYmrrQ0yOO1jmautLdwub2Zy+0t0ipy8+RprnV0cu3kKc41t3G2tY3W2kZydXkYdYWkJGZz/EgYhw4GM3PWKiZOns/KVdvYu/cE+/f7MWniHOxt3TEda4NK5SJvOhydJ2Hn4M2suWvZdzCcyGgdx31i2bPbn13bfdgjrA9bD7Fk0VocHdwRMWsffvwFX8skCFvUVi44uQjv9VSmzVyMytoVK1sP5i/eQEh4GiUVnbR03KTzTBd37j2nTwyvdr/gxq1H3Ol6JpVroV4L5VrYO3rvv6F78DX9D76XR6FkC+AWz4nHAq7FY3EUgC2WOC+KZcTxxt3n3O0Vg44vuHilh6a28yxaulbuIrS0nGZw4An3B14w0POUB/2vJEw/6H3OcM8LHg284pGA655n3O95ynDvUx72P+fJ4EueDr1kuPcxty7dJSY4kcO7fZk5eRF2Vh6oVW5YW3ni4jJdqrru7nNwdBA+92nYWHljYzcVtd00bJ1n4jJ+AfOXbueb7b4sW7OPXQfCSMuuxFDYTNPJm+w/Go2L5xzsnb3xnjKfGTMXyRkCldIWkRv9p//3AX/+50/44gtzXF2nMnPmSlatOcD+QwkcOpaJb1AOodHFhMeV4h8mHucSnVhAQnoRWmMVyZl5bNx6QLZibtp2lG+2HmLF6u0yjSQnr5IMTT4rVm9l1artLF+5jXkL1uPlNQ+VypWPPx7Fe+99ykcffi0z5a1VzpiMVvHlZyZ8Juwgn4/F3Ewlfda2Nk44O7nh6TFRfi8Ktdpz/Mhuibf3HFm6M2XaYmbNWS196Ju2HGbF2v2s3XiMLbtC2b43it0Ho9m+L4RFq7biMWkuX41R4eU9T9ahB4alSrgOjzcSnVxMTHKZtIWERRUSGmlk975wFi/bxuTpi/GeOpepMxbgNXkeU2YsZdXa3fgGJJKUWkhqRilp6aUki3kDkY2dmEdaRhGZ2lKKy1ppaLtC68m7Moqv/fQQneeGOPltD1UNZ3j+3U//M7j+hZ/4mR/4+69v+EVmX//A69fP6Ovvoqv3KjdvN9HaFE++5ht0STPIihmHPsGR7DhbNDHW6KJs0UfZYoyxQx/zG2wniJxr6z/g+v9n7z2jokzTte0fX9jvO9PTPR1mpnPS7lZRKCgymHPOsVEJYs4BRMlJcoYiFBmKnHPOKCjmHAAlqpjt7unpnj6+dd+0PbNn7ffbe//euta1nkoCPq4qjjrrvM4zK9IAUUWtCdInzV8p4TrRS5cED4VM+BCV5CJ3OtZJLOFNJMZRG7WLLvEuv97vKVRqPbKCREyfAVnC1xtkgMZfj3Q/XXm5MNKcEtVkCkINSfYcR3agDkURhvJ6lsjRFlaFgEnkhCqkElumNqAq2VhWlpcnKSUkC2CuSjclP95M2ltSwrRJC9OWle7tJYuo0phTm2VOjcZE2iYEXFcJCE4xpDTZiOIkJUWJOhQn6VCWrENFqoDsUb/1P+DagNoMJQ3ZSuqz9GjJN+Js1Qw6SqfK22s04mfRl8qsUMWF/UT8XE05ZrTmi6hAkRoiLCIKMkOMSRMV8oG6ZITokhWuTUGsgvwYLcpTdClUT6Iy2ZS61NlkBxkTc0xLWkNEwYyEa8dxpHhMkHXjpdHC0ywsMiKOz4TiaEMKIg3JDRNLjHpySVEUzggrh2i+TPXSIt1bgLQOuYFKCdICqAVsj47wu+uR5WtIpo8BWScMyXRXku2hT7aXkkxPHTK9tMjxEc2PWhSFKX6rNhdZ21Xx5pTFG8viHWFVKVbrUJ4k8sINZQV9U/YM6jUzKY2bSl74VPLDZ5MXtZTMuM1o4reSmbSTfM0RKgrcqS8PpKE6gvbGeLpOpnPhdA7XLhRx41Ipt6/WyCXG4b5zPBy8xosn/fz9b9/B30Xw+7+HJHH1lYXq39/z+trrM/D6DPzzGfhnuO4bEAD9XMK1UK6lPeRXmH4F1f2DwhbyAmEFGRCe3J4n9HQ/pqH+LL4nIlmxbCXjvxqLjtY3LFs4lxWL5zJnhglzZpoxe4Y5E7XGYW5uxrTpM5k6fQ4bNtpI//MhOxf27D/GvAVrEL/Uly7fzMLFFhx18MfLO5ply21wdArl7Lk+ertfcLf3hUyOuHJxgBtX73O+q5ebV4ckYN+9I6B6hHt3HtF7a0TGuF2+MkJlVRfbdthhtWUPttv3sW+/A9u3H8Ri/RZiIuOpLavlTMtJzrW1cLG9kfPNDXLONdZxoaGOi0KhbqjjfFM9ZxvrONNQy5km8ZgmbrSf5NbJDq61tnPj5CkutbZx+dQpLnV0cq6tk8bKRnLTCsjPKCUpLott2+055hhAeGSabBtUqVKlr9xy0y7mzVslwVppMAND47noGczCxGwRS5bbcMTOh8OHvdmz25H9e51wdvTF3zeSwwePs3TJGnQUBnJx8bMvx6FQmKLQHW2/nLtgFctWbsTIZDZTZy5l7sJ1LFhswbZdzjh7ROHmHUtZxWlOn+mWNpFLV4WqPCRTQoSCLeB6FJifcKPnET0DApafSduHuP0VQAsFW8C1AG4xr6D6FXiPxvm9oOnkVVIzSnB280PPwIwPPvyMsPBo+u49YHhwFK4f9r+UKvVg9yMG7oxIqL5/9ylihnsf8+DeEx72PZXzaOA5D/se03Otnyj/OGwtdjNz8kLMDWYzc+pSNlrsZuF8C8xMF7Fk8Wbmzd7A8sXWrFhiy8LFW1i4XORU72Ppmh2sttjHqm/3YrntGG4+caTnNsjs5aSMao65RTBj/gb0TeezdOVmLDbvRGkwmbFjxvPFZ19LdXjieAXGRlOZN2c5SxevZ7mIX1y1m0OHg4lWV5CR005CWj3uPsLiUUhyZg2R6jziU4vILapj3yFntu04gr2DFzt22SFaS0PCY6mqaSYmNhFLq61SYZ42bT7GxjP45KOveeONd/nd79/inXffZ+yYiUwYp2TiOAO++kKHLz+dxJjPJ8oiJwN9EyZPnsa0aTOYPXsu8+cvZvGSFSxeslKq8OLTnDlzVrB48bcsW2HN+g272bXbBYdjgWy2tWOjjT3b93px8GiohOuDDgGst9rLjPmr+EbLCBOzeRw87IFfcCIBkekIuA6KyiUwMo+A0DycPRM4cCSQrdudWL1uO/MWrWX2vGWISMMlKzaydIUlK9fYcuCwF6ER6USosgkLz0A0tYaGpcrnS6w6h8TkQnIL6kfhuv02NY03ZRRfafUl8kpOEpdcwPCjF/8duP6ev/Mdf/v7C777/gkPHg7S3XuHKzcvcvpcHZ0dmZQVOJMRv4m40FnEBZsRFyQq0Q1IDDAgNdAITbAxaSKfOlwfTbg+mVEGcsExRyjZkYZkhBnIdkYB16m+SoRyneChS5K7nkyciHfWRe2kh9pRlxgHbRkhF3t8Ikluo9nVqZ4KkrwmoRGgF6QkK0gkhozaQ3JCjCgINyFPLOdFmVEUYUxZtCklKhOyghRkBIzVRsIAACAASURBVCnIizCgNM6EUml/GG04rE41pSLZgPIkfWozTBE51KXJJmRFG0kFPjVMl9wYIwrjjWkqmEtVuhm1Iqs6zeg3uBY2kvJ0U4qTjShIUFKYqKAoSYfiZG1Kk7QpSxajI73cYkmxLsOQGo2oMzekOc+Ypjxj2ovMpWo9qmoLuFbKx9WKx6YbUKsxoD7LQN5WmWxInkpJVpgBhdHTyA4zJTvcmJwIfbLE8p9aV6rnLUVTaCqYTH3mFGpTZ1Cqmka8szYRh8ahPqZDipvIABc2DOF9FnF3OhSotCmIUiDU6vzQVxnVStm+mOkrQFlYPBRSsRY2DwnWAQbk+CulxUPYPDJOKGR+tvC4a7z0Sfc0GB13AzLd9cly1SXTVZssD23y/HQoCtalPMqAuiRz6lOmyNzq8lhDSmINKYjSIz9KQVGMsKooqU41lop1U/Z0atOnUxxrTl74FLJDZpITMp/cyFWkx1qRqt5GRtJuCjOPUl1ygsaaMNoaYzndlsL5zkwud+Vz63IZd65XcfdWE0P3zvJw8DJPHnTz43eP+OXnv4nt3tFI+F+JYRSsxac8wj71+s/rM/D6DPz/nYF/D9fCb/2MvsHvufur31rA9j+D9cCQ8Fm//HWB8IlUre/cHqGl+SK+JyIkXGtP+Iavx3yGsb42xvoT5ZgYTkJPMQF9pS6zZolUgukcOGiHh5c/GzZuYZPVTqxt97Ns5WY2We5l525HFizciKXVEQKD09hkeQT/gBSuXH3I3Z6X9N39jv6733Hzmlhwe8T5093cuDzAnWvD3L35kIHux1Lt7BOLd+cH6ezolq1/27YdQviYDx06jrd3MDt2HGTdaksiQqIpL6ygQ2RaN7dwrqWZs42NnG9q4mx9PV119ZxraKCrvo4zdXV01NZwqqaajro6uhoauNTYxPXWNq62tHC1rY0LTU1caG7mUlsb1zq7uNDeRUtlEy3VbZTkVBKjyqC67iy5BQ1EqjKIT8wlRhTJxGbi5xuNvb03m60OsGKVLVOnr5RwbWg8X54Ta5vDbN9mz+6dDni6BxPgF4Wriw/btu6VUWrfTNBmwiQ9DA2mY2AwQ1ZYr1xtxSbL3cyas4Jps5axfLUNG20Osn7zflZv2MvOfe6EiQW0oCSCQ1NJSCoiKbWUssoOLlwe4NpNYf94THe/UKqFii3sIQK0R0co1K8UbHEc9ViP+rD/GbCv3nrE2csDpOdUEq5KYe0Ga/mzvvPe+yxfvpqWplMM9T9m4N5jBnqF5eMJw72P/jF3xf/rCIM9I9y/91iC9YO+pwi4fjL0UgJ3Y1kbqbFZhPhFEx6oRh2dSZamnNSkYqIjM8lIq6Qgu4Hi3BYKspuIixe2BeFjLsEnKA1XbzUH7AOxdwrHL0RDkqZWQrCXfzLOnrGs23xAAqXtLjtZIPPFGC3ee+8DuTD4zddaTJsyk7Wrv2XTt9ZsEDF9s5eh1J3Nxo2H8PVLJiaumNSMehJSKggOzyAkMoPjbqHYH/flhH8UG612Y7VlH8cdvdiz147Nltvx8Q1m67bdzBcK88x58nv96b0PePedv/C7f3uT3/3uD7LO/v2/fMRXYybw9Rhtxn2pi2K8CQbaU9FXmGOkP5mpU2Yyd858FixYyKJFS1myZDnLlq1m+Yr1LBNLuIvWsnSpBZs372PrNgdstx1n735PHI6HYOcUxN4jvuy3C8LeScWR42Hs3O/B6o27MJmykC+/UqI0mIWzUzChURkEqYRqnUtAeBaeAam4eCWw/0gwNtuc2WR1hBWrbWRR1PqNNmyy2s62Xfbs3OPE3gNuOLmG4B+YiJ9/IgGBiYSFpxEemU5YRCpRqnSiYzQkphRSWNZORc15cos60WS3k5hWR2xiCYFhSQw8ePovcC1eCcUr3qv57ZXx59Gmxl/+yk9//56nzx4yNNxH992bnL7YTkNrEQ2tWVRWRVCQ70xqki0RwYuIDJxBbJA5iUFGJAco0ATrkR5qgCbMiIxwQzIjDMiK0pftjNmRSrIj9cmUiSHaJPtqkygSQjx1iXdTEu+iJMZJQYyjglhHHaKPTULlMJGY4xNJcFWQ4qmU7Ysiz1osPWoCRmvP0310SfcRlgWltB6I0pK6pNnUpYiZRVmsOan+WiT7jicnQklFkjkVQplNEuUwopBFLA6aU5lqKhsUK5JMpa85I0z83CZkhCrJV5lIv3Nj9kzKEpWUJQlQ1qU+y4iGbFOqNUYyE7sqw5yyVEOKE3UpSdSlOFGHkiQdSqWKrSu93DUZRjLnuiJVl+pMfRpyjKjLNqI5z5SWfHPqs4ypTFFQkaJDY7ahnLoMJbUZ4vvpU6sR0D3qjS5RG1OvmU1JnCml8cJGMlkuWtZoDOgsn8nABUsu1C2hMXsa1cmTKY8xk9F7cQ7j0HgakH3CCI2XHtnCVuOnTWagSBsRlhkdMgN1yPBXoBEFP756aPyUo0ffV0uICsSnATkB+nKyxNfwGS2CEQAuvNWZol7dU480d13SPfTQeCjJ8tQny10XjasWWV5aFAYpKI/Upz7ehJNZs2ScXoXaiJJoffIj9MiP0KY0VoeqRD1qUw1p0JjQqDGjNm0yxbEmZIYakRo0hbSQ+aSHLCMtfB3JKitS4raTnXKQklw3akuDaK2NpaM5lfMdOVw+W8S1C6XcuV7D3dsNDPa2c7+/i8f3r/PD82F++UnkWv/CL2IvQTxX5J9fRmMrEcffbnx15+vj6zPw+gz8B2fgp59/Yej+YwYGn9Iv1Gvhse59Rp9oaux7xoCIv/uXGR76jkHhv777lLNnblFa0ozT8RPMn7cAE0PRxPg1hgYTMdAdj4GeFoqJ4xn/zTdMnzYTK8strFn7Ldt37MXewZVNm7ez2XoP6y22Y7vDju17HLGyPcrcxVZMnfUtm6wdOXw0nPSsds5eeMCdbpEGMvq973aPcK97hFtX+ui9MUz/nRH6bj+UqvVw/wuGBejdfkpVxWn8fGKx3XJAKnRWVjvYsmU3y5etZe6sJQT7hVGQUUBbbYtcTjzX2MS5xkbONjRwpr6WroZ6zjXW09VYz5mGOjrq6+ioq+VUfR2d9fWcrW/gYnPz6LQ0c6GpkQvNjVw71c61Ux1cae/kYnMHl1vP0tVwmurydi5eGSIjuwZVbA6x8Xmo4/NITS0hObmEhIQCIiI0+Ack4nA0gC02R9i0aY/MY7aw2I3tlsPYHfGUnxZ4e4Xh4xPG8eMerFy1Hj2lEQZGZixcKBTwOVIFt9i0E0cXf9Zv3MnyNTZs2LyXXQfccPaMwMk9Ak+fGNy9otix10kmZew95M7+I574BKoprTxJx5lbXL89ws3ux1y+Psy1Ww+5enOYm92PuH5nhDuiqVNYhCR4fycvCwvJnb5n8vLtvudy8bHr0j2KK1rRZJWiTtDI7Gh9fRO+GjueCeMmkahOpe/uCPeHvuNuzyMG7z1lqO8xD/qf8mDgGcN9zxgWcYu/gvf9e08Z7nsqPdgPB54xMvCcIbFwebmP21f76eseofvmfa5c6OH6lX56bj3kXrdYinxG7+2nXL4wQEvrDRparlPTeIX8kg7SspoIjykkICwb/9BMefQJTOdEQBpRccX4hSTLVAv3E6Fsst7F2G+0+fTzrxg/XhsT48ksXLCUNavWMW/OAkyNzPj807F88dl4TIxnMn/eqOXi8BF3EpLzUcVmEhiWwEF7D/YedGbPQSestx9gw+ZtLF+7kUXL1jJjzhIsrXexZq0lk81nsXq1BboKQ978w9u89Yc3+bf/6//m9//7f/PHt97m448+QXeSkonf6DD2swkY6k1h4dxVLJq/UkY9zp61kIULl7Fo0TKWLl3FyuXrWbViI2tWW7F2jS2bN+3n0CFvXNyisD8Wwp4DXhy2D+C4cxg+Qak4ecTg5BGLd0A6jm4x7Lfzw3LrUWbMWcs3E4TFayO5eXWkZ9bIopiQyFwCQrNwco3hmGOEtIMcsvNn205HVq/bxiabvRw+5oG7bygBIWrCIlJITC4gPjGPkJBEHBz8cHYJJig4CVVsNiHhqUTGiBKaNCKisxBxfSLzOiO7keS0auISSoiOy+WEbxT3H/1rWsh/8OI3etNoPJ+Q6X766a88efqQwaF73Lp9mc5z9dS2FlBWpyGvLI7swiBSNI6oVDaEBCwmKmAayWFmMsM6O0KXrAhjMsNNyQw3QhOmL8tjMiN1yY5UkKfSJydST6ZeiMxmkRySKNVrA+LdDYhzVRLjrIvKcRJRxycSfVz4rycS5ywWHRUkuClkbXmChw7JXgrpwRYNjBk+ejKtQsCd8AMXC+VaZUZp7GTyI4xI8B1P3ImvSQ3WIi9Wn+JEY0qSjChPNaI2w5zajCmUJ5lSmiDSJozIFsuXATpki0r3SGOqkmZRkTCF5pyZMp6uKk1BU64RLQXmMou6PEWUyuhRlWZEeYqI6hMLjYZUphpQnqJHaZLi16pzQ+qzTRGAXSGyrzP1qco0oDxdSWWGAXVZxtSK+D2ROKJR0pJvQkOmgGkFDVl6NOUa0pBtRGuBOXUiGi9Jn4bMKTRlT+Nk0Uw6S2dRl2lAW6Ep3R2reHZnH1ca1tCcM4OG9GnUJE6WEXcpLhPIFLYML33SPETutzYZftpk+GuTKZI+AvXQ+Ov++qmAnkxrEYktr0bYcMRiqbDl5ASKlkWlPO+jUK33m3KdeUKXTC9dNB46pIsIRFEz765A466Nxl2LDK/x5AVoUR6lpCbeiOb0yVQnGsvovZywUcgvjNKhOkGXhlQDGtMMadQYU59qQpnamMxQJUn+BiQETCMpeAkJoauJD/uWJNUW0tS7ydcco6rIj4byCE7WJ9HZksmFziKunq/kxqUquq/X09fdxODdVu73nebpw5v87btHo21Kgqt/64wRF17N//FJ9PqO12fg9Rn4lzMgPvwZefSM4eHnDA29lEAtrB6i3XBwQIzIln4u51XEXY+Iv+t5Qm/3I5obzpOTWSUtCstXrGTaNDPmzp3G9OlGTJlsgKFSgWKSDgptJfPnLWPnzoPYbt3F0hVrWLN2M4sXr2Xpio2Ikg9RIuHiHY3hlOXomS5j5oItHHWJJ1RVSV7JVdpPD3H52qDMtRatjMP9T3nY/4T7d0ekajkiAOzeY/p7xc//XCrsZzpukp9Ti6tTIBs2bGXBglUSPOfNXczcOYuYPX0eYQER5Kfn01zeyKnqRqlUC8X6dG0tHTVVdNZWcaahhtON1ZxpEnaQOjob6+loqONUfS1nGhvpamqiq7mRcwKsW5q43NbMjZNt3JLJIqe4faqLu2cuc/PURTpaL3Pl+kPik0rwD0oiJDyNmNhc1PEFckQNeESYhuioHDmhIckkJ+VTVtqMq0sQRw574uIcRGBALD4+kQQEqHB28cRiozXGJuYo9Y1ZtXI9s2ctZubMxTLz+ZizPyvXbWX95n1Yb3fgoL0vXn7xuHhFytSG3Qfcsdp2hC07j7LfzpPdB10JDE+m/fRNrt8SdffP5Vy+NiyV7Bu3R7jd+4jbd59wvXtEjoBrYRsRUC0ui6NQuK/cfsjZy32cPH2NmPgMTviJqLzjLFywDFPjyejq6PPJR5+zf4+9jNITsYp3hB1ELC4OPWfk/kseP/iBR/d/kEkhwyKGr++ZHAHgA3dFJN9jmR4i7CQDPY9+XXp8Sl/3A3puDzEolO7hlzLGr08sTIqm0VuPOHe+n5Md3dQ1XKGk4jx5RZ2kZrWQlt1KkqaByLgyQqMKiIwpJjG1Br+QRFKyCgmOiMV48kw+/2oCn48Zh0JpjChjUSj0mTRJhzFfjOWzjz7lD79/k3fe/jOffvwlugoDvvziG8aN12H5ym8Rdqjtu+1YunIT8xevw3T6QmYvWstay22st97Bfjs3HN2D8A9Ss2e/C8uWbWLv3mPYWO1CR1vJB395n7f/+CZvv/kH3n3rHSZ8PZ55M+cx1XQa2hN0mTltLuvXbGbDeiuZHT9v7hIWiiSQJWvkbSKpxmrzbnZtd+DAfm9cXFREqgoIj8zniEMYtrvcENYPZy8VAeE5OHuqcXBR4eqdgP3xcHbs9cTC8jDLVtoyedoylq60JCevmszsWiKiRr+Ol3cSR4+GctwxlKMOQRxzDGb/IQ9sth5hv507nv5RRMRqSEjJJzO7nJKyJjSaYjw9Q2Vzpsge9w+MJzG5mOi4fMJU2fiHpBIamSmXHNM1NdKXHRScgqe3Cle3EPbtc+TevZH/QLn+lxe/0atCiRNlMj/z3XcvpCVE+K3PXzhNS3sVFTV5FJSkkJ4dSUqGPwlJjkSEb8XXcxFBHtNIDJlJVtR0cqLMyY4yI1O0OL6yhkQoyY4SI5RgUSgj4NsYTYgxyX4GJHopSfIyJNFT5FrrE+eqS7STNqrjk6T/WgC2GOHFjnNWEOesIwtjhIKd4j1aoS3qs1M8tUchT3iwfXVI99MhXQL8JNQ+35AUNFG2RubHG1KePpkqzWTKU00pTjQkL1b8fGI5UIesMD1pr8gO1ycnwpC8KLGwOI/ShKmUJ0+mKt2EKo0hDTkmNOWZU5NhSFmSkvJkA7nQWJ6sL68L0B4FbH0J1yWJYqFR/D0zeRxtahTWEFM54r66LBOacs2l91uUzzTlCpvKqD9bKNfNeYZSvW7KNaE+05iadCPZACkTM3LMacg2kfB9sngyZypmcKF2CbWaKYgK9soEE2oTJ5MfrCTdY5JUlNPddUlx0yFNnjsRgSgWQ0c97GkideWfgFqksogRtwvwFo8TcJ0d8A+4FnYQAeop7lqkuE8i3VNBlreeBHkB1mluOqQ6TyLdbZKE63SP8WT7alEWoUdlrAHV8UYURmqjCfiajKDxCMAujdWnNsWQ+jQj6lKMqU02pSzOmOwwfZL8lMT5mKL2n0NC8HLig9eiDrEgIdKG9Pi9lGQ7U1cWRHOVis6mVLrac7l0poRrF6q4ebmG3psN9Pc0M9jbxoP+Ll48vsPPPz4FkQH/Gq7/w1eK1ze+PgP/nTMglOv7958wMPD0t8rwe3dfMDgoCmJeypQQkRQipqfnCbeFanllkHNneznTeZviwhZiorPZtfMYixYuZ+7cuSxYMJd5c2eybOkCzM1MmTV9jlSIhQd1zWpLFi1aI9MIVq7azPr1tuw76MwxJz+8/KJZs3EfWnqzMZi8Umb7+obk4eGbRWJaO7WNt7h8uV+mSggV8+Hgc7nMNnLvEY/ujdoDHg4+4+HQdzy4/70slRHRbu0tlwgNTmCr7UGsrXezYYMNc+csZv68JcybtZCokGgKs4qoKaqhtaKO0zW1nK6ro7O2hg5h/6ippLOumtONtaPTVMfppgY5ArLPNjdLuBYe7HNNDVxqbRotoGlp4np7m/Rk3zl1ht7T57nRfo4z7Ze5eGmAlNQyYuPy0GgqSUkuIimxgMSEfFmoEhaSgioig7joHFQRGmkbSUstws93NN86JDie4CA1AQExhIWpOXbclY2bbDA0MmWClg7mZtOZNUvUyC+TXvMt24+weIU1i1fYYmF1hG27XTloH4Dd8SD2H/HlgJ0P2/Y4y1prO8cAqWyHx2Rx5kIfFy4Pcf7SkHxDcOp0Ny3tN+jo6ubCtQGu3XkogVpYRIQdRFhEXqWHvFpuPH91kFNn79DYeg4nN382Wm7HwsJGwrWZyRQmTtDhw/c/xdx0JupYDV1dN2W84lC/SAV5wsjgc57c/07Ow4HnPOh/zsjgS3kUySHCPjLY+0iOgOuHA6P39d5+wJ2bg/TfHZEAfq/nEd3ytofcvvGQa1eHaW65RnXNeSqqzlNdf5WGltu0dPRxsmuIhrYeymquUFDaRX7xafIKThEWqaG0spn8okpMJ8/k0y++5i8ffMJnn4/hww8+lSD93rvvy2zpD/78Me//6RM+/HAM77//BWPHTuKddz/l337/Hh9+8g0TdcwwmbyABcs2smnLQb612o+dUwCxKYWkF9RR03KJrsuDXLj6kIrq8wSHajjqEMCRwx5s2GCLufksxo/T5u233uWt373Jh3/6AANdA5S6hvINy/Klq7Cx3IaN1XbWrrFg8aIVLF2ySr7x2mixhZ3bD0mvf2BAAhHhWcTGlqDJaCFCVcyeA/5Y2jpz4GgQ7n4JRMSV4eWfjqO7Gke3OI67qGQRzAE7Xw4c9pawLDzX67/dznGnYCKicgkNz8LheKjMx96z14PNlodZuWobq9duY923O9m53xFnrxACwxNRxWUSG58jjyJxxM7ek622hzh8yIPUtFIami7R3nGLnMIW+abQ0SWUEz6xhISmccInRhYB7dxxjC02B1m3bgu3bvb/1+H673//ib/99ANPno4wMHiX23euc/JUM/UNFRSVZpGdl0yaRkViSgAq1TG83Ddy/MhsnA6ZEuw2hcTgWWgiZ5IebkZamAGpoXqkhSvJiNCXCSLZUQKsjciOMiU7cjKaEHMSfQyJ8xC+a+Vvo3bTJcZZRwJ2jKMOUQ4TiTw6EdUxAdi6qF30iHMWVefapHjqysKYVC9hG9EmU3h/Q4xIFYr4iYkk+WmTHiJ+BiV5amNK06ZSkTGV2pyZVGVMoSTZiLw4PTIjtcmK0iUzTI+scJEVbUJupAF5oo0yajJlqQsoS1tAdfYCStOnUZhiRHGKPuVphlSIWvAUfUQ9urCZiPbGSqmIm47G9cmGR12K43WkLUQAtFiArM0UCvRkuirncqZiLvVZZlSlCV+1AGpTGrKEB1vkXZtLkK/J0JMLkKMRfroyA1vYQxqzzanVGMvCmfaiqXSWzaC9SET5CRXcRLYt5qt0KFWLNkMzGZcn4DfVXWfUruE5aufIDVJKv3pWkKEE6FGYVpLqoyTlhK7MIRdZ5Kk+4o2LgoyAUcDOEFF8wjYi7DleOhKqk1wnIibNQ0dCfIanEgHy6e4K0ly05aS7TSTDUywyisg9JeVimTLWgIJwbbKDxpMXrk1RtHhTYExNsgnVSSZUxJtQGmMqGzuTfA1Qe5sSe2IG8QGLUQevJi54PeqwzSSqtpKTclgWx7TVqTjVmMj5k1lc6Cjg6rkyrl+s5taVGum1HuhpZfBuOw8Hz/PD83v88vPLf8D1b+4PoVoLn/VvUvZ/hy9eP/b1GfgfcAbEk+W3J8xv/96ff4bh+09lfXh/33P6733H3d6XDA3+SJ9Igrgnso9f0NP7jCtXh+jq6qWy8gyFBa3k5TahjivE0yOGTRb7WTB/pfRySk/ngvksnD+PeXPmsWLpWpYtXoeN1V4C/GPZu+cYq9faYGW1hwMHnLC03seyVVbMWbiBCbozMZ+5hnWWdljv8GDrHl+OuyWiyenkVKdYYBxiSIL0S5kU8Vio170PGbn3hMeDz3k49IIHQy+ltUCo1/33ntPUcA5/XxVWlntYu9aKhQtXM3XqHJn1O3PaPCJDYqgoqqa+tJG2qkY6a+olXJ+pr+N0XS0ddVVyBFx31Fdzqr5aqtZnmhs529rMudZmzotpGV2EvNTWxNWTLVxtb+HGqXZunjrFnY7T3Ok4w5WWDs60X6S17RKxsdly8nNrSEstJjW5kLSUIhLjc4mNziQ2KoPoCA2R4SmoolKJiU6XanVQYBxivL1C8TkRjpOjF1u37sLaepss6hk3biJKPRPmzF4iletNlntYusqKpattWf3tHrbsdGbLDme27nJn7yFfDtkHSdDec8ibfUd8OHwskENH/VGpC2k/3cO5S0NcvPyAC5eGqWu4THnlWVpO3qT9zG0uiMVHUTbTK5Tql/QO/EBPv0gPeUl333dyrtwcobXzJompBTi7C5uBN/sP2DFlyky0xmvLLObPPhnD2DFa2G7ZR0Ndp6w377/3mOE+EbX3hMfDL3hy/yUjg88YGXzB4+HvuN/3VAK1UKoHekYY6HnM/f4XPBr+XuZgC8tQ7+37DAnryOAL+nofS7uJKKu5emmAc113aWq+Rm3dZeobr1PXdJOahhs0nbwrAVtAdvPJXorLz5GqaSA2roTQ8DTiE7NwcvFm7vxlfDl2PO+8+2f+8NZbvP32O7z77l/4y58/4s/vfcwf3xQFLmP44MPxvPenr/jLhxMY+40RU2auYNEyK9Zv3Ic4574hKSRn1JKQXk1O6SnKG65Q1XydmpbbNJ26R0NbL7WN3VTX3SAxqQYPTzU7djgxZ85axn6l5I9vvs/bb77DH//wNp98+ClffDaGMV98hYHSCHPTaUyfNofZsxbIN5PLl61m/bpNbLHZxVF7N4StKDQklaioXJKSRZZ0HQEhuezeH4DtTm/snaLwCc4kJrGGwPB8PHzTcPFKxP1EIm5ecRw+6s/2XU5Y2RyUEZPGpnPYYLELN88oXNzD2bHbCUurQyxasom589azaMlG1qzfhpXtQfYdccPBNQCvwBiCI9MIi9IQGpGKk0sQe/c54XD0BCe8o8jLraOj8zal5R2ERmTKGEKLTftklf0Gi92sW7edNWtsWb9uKxstdrB+nQ293YP/dbj+6acf+e67Z7+p1teuX6KltZ6qyhLyctPJyIgnOTmKmFgf/P0O4mC3hn07p7PTRpcju3TwdzJDHTiLhCBTkkMNSQs3Jj3CiLQIA9IjDMiMNCZLgHXUZHKipkm4jvc2JNZdD7Wbgnh3XTnicqyLQgK28F9HOUySE31MlzgnJWoX5Shcu2qT6KqN2kmLeGctEqQXWw9NoAEp/rqovbXQhBtRnbGA2pwFVOfMoSJzOmXpkylLM6coyZA8tR45sXpkRSmkui6yuAWMZ0cajMK1yoSc6GkUpSymVLOCyrzV1BavpiRjFoWpppQkG1OSoE+JerQe/RVgi6KZ6vTRuD6hXgubSJFawLWBVK6lQp1jRnuhsHNMpzl3ikwEKYydJDOtRZb2xbrlXG1aTUfpPFoLZoyq5Bo9mSYikkaEsi1SM0TOdkGMFvnR4+VtLfkig1uXKuHpTjehLHG0Jr0yyZSqRHOyAhQkuIwj0Xkiya66aIQ9YUPlVAAAIABJREFUxEdPpoGICEMB1yLyUPjaxScDYoQFJ8lLlPZMknCd5ifUZR00/grSvHVIPyEKYRSy/TLZTVsuSYqjrJqXUC1Ua4UEbI2bLumuOqSLhUZvbQoC9SgK16c4QkmpSklBuI6cEpWS0jhRuW5GZaIpFQmmFEWbkB1mQoqfCTEexqg8pqLymkuM3zJUAauJDtpAfLg1aeo9FGY60lgRTGdzAl2tqVw+nceVs6Vcv1DJzcu13LlWR9+dFum3HrrXyaMHV/jbD8Pwy/e/QfRoE6MAhp/+Adf/MUP8BhOvL7w+A/8zz4B4YvzLm89f4G8//kJ//yN6ekbouydg9Hvu9X7PQP9fud39mKvXh7gslMeOW5SVd5CVXT9a5JBYTmxsER4ecew/4IeNjQMb1m9l4QKxJLWSFcuWY3/Enm22O1i6aBUb1trg7OhPYX6DtDYIhcvFNZDU1AL27neScL1sjS0m01aw3uowx9xVrLdyYOWGwxywC0OlruL8hQf0dz/l8dD3PB/+gcd9z3jS/5SR3hEe3XvM4wGhWo9aBkRNev+AsIY8pb72NN5e4RLmBVxv27aP5cvWMWXybObNXkJ0uJqGqhZaaztor2nlVFUdHTUCrEfnZG0l7TUVEqzF5bbqCk7W1UjlWqSLCLi+2NbM5fYWLrU1cqlNqNcNXD3ZyjVhDek4Se+ZLnpOd3G9vZOu9nMUFzVI4A8KiCU1uYAEdbY8pqUUkpSQS1y0AOtUIkOTCA9JICwkntBgNcGBsfIYHpqAu6s/B/cf59sN1hKchM1FqTRk/LhJTJs6G5nBPGU+6yy2s2yVDes37WfXQS+OOkdw+FgYB44Ec8QhnKOOUdg7RWLnGM5+u0AOO4Ti4ZOAOqmS8pqLtHb00NreQ2l5F2maOrJymqlvvErb6W5u9jxHVJ2L2vOe/h/k5Rvdz+Tt4jZx/+UbI9S3XiEqVsP2XYextNnJ2nUbGfvVBMZ8+Q1ffP4VYz7/hjFfTmD2rCWUFjdw6+aQtHoM3xuROdaPhp7xePj5r/MC4bEe7B2h784D+u48lHP31n0Zw9jf+4SBu0+lPUjE+knbSN9TCdai5VNUqF+6cI/Tnd3Sc93Selv++5rbemlq66Xj3H3aTg9wsmuA1lN3SUmvx8cvGVdXFaGhqWRnV3DkiAuWltvQ1TPgzbfe4p333uWdd97l7T/+mXf++BFffj6Jr8YYoFTMZv4ia+YssGLNhv0yLSMwPJsodSnJmgbSc9vILjlNWe01KhpvUtl8h7r2Piqbeiir76a2dZCapn4q63qpb+6npr6HtIw2/AIzsbF1RmvSLP74x095923xfd/lT+/+mU8++pQP3/+IDz/4mI8//kyeX60JOujpGmJoYIqZ6TSWLVvHrl12ODr54e0dQ2BQGrHqUhKSa2VsnoNzHPvtw3FwjcM3JJfYxFrCVKX4BuXg4ZOKi6caN884Dhw+IVst123YzvyF6zCdPJfJ0xayer2tzK6eOXclSoPpjJtgiPmUhSxeasFGyz3s2ndcwvU+e3eOuQcTGJZOYHg6PoHxHD3mj529N+q4HMJCk0lOLiZdU8mu3a5S/d6y7TgbN4soQluWr7Rk9WobaSERb9Ztt+xno4Ut93r+S3AtXhD/zo8//sDjJw+kan3r9lXOne+kvqGK4sIcMtMTSE6IJCpcRPMcw/HYFvbuXMI2mynYbFSwY/ME7Hbr4mFvSICTHlHe+iQFTyY51JzEYGOSQgxJEYtnocZoIieTGTWVFJE0ckKfeC894j0VxHvooHbTJtZFzChcxznrEeOoR8xxPWId9X8dJXHCJnJcS07MsQnEHB9PjNMEYl20SPRWkBlqKuMBi5PncqrSgpNV66gvWjgK1xlTKE4zISdej6wYBVnRCjQRIm5Ph+QgbZICdUgRfuswpfSPl6Uu4WKbHQO3gxkZjOLWZVdaa60pzZxHQaI5+THCPiIaDYXXenSK40U9up5UsYWaPXpdLCka0JA9mYacydRlGlObbkBlkh4lah0J6KLCXKjMZYlGnKlcxqXGtZwsW0BTwUyZYlKVNhrRJ+L5yhJ1JZCLspfSeCUF0doUxymkVUTkbot87OJ4fQpjlYgGx7J4IwmoWUG6JLhpyTclic7CEjLarijq4GV+tY8+mhP6pHqKNktdUkWTopeehOf0EzpofBRkiGpzkWftryPhOk02XyokVAtoT3LRJtlVKONiiVFPQrWA638ejYeCTG8Fef56FIYqKQpXUhyhR16oyLhWUKLSl7F8Aq7LE0xlSU52uBFCsY7xMCLc1ZRw1+mEuc8n3Hs54T6riA4Sfuut5KbZUVngRXtdFF1tyZxrT+dqVwE3LlZKxfrOtQZ6bwo7yCmG73Vyv/8sTx/d5Oe/jcAvf5XK9WhTqdDiXsH1r4D9Gq7/Z7Lj63/1f3IGXsG1+H0iLo8efv4J7t8f9VQPDf4g4fqWqJq+8ZgLl/poP3WNusZzZOfVExoh6rfjOeGbhF9AGh5eCRwUVch7fNl/0E9+jLtkyWpmzZzLwvkLSE5KJDoqmk3fWmG1eScWG7azZLEF8xeulz5gVUw6MXEZ8qNkEQ+3eKU10+dtYMnqHVhYH2XdJjustjpjvdUVn4AMrl1/zMjgX3n54Cde3v+Rx3ef8vTeMx7ffcLje48Z6XsyuvgmUk76nsjWyfvD39PUeBYXlwC2bNknbSHeXoFYWW7H3GwmK5ZuIDoyiZrKFtoaztBS3UxbVS3t1UKxrqezoZ6TtVW0VpXRVl3+2/FkbTWdDXV0ici+lgYutjVw+WQTl9r/AdfCd32lddR7fef0acRcP9VJe30bqcn5+HlHEBGSQFpSPvExmaQm5pMcn0t8jADrFMKD4wkJiCUidBSu/XwiCRI2kBA1IUEx7N1tz5pVmzA1mc5ELV1pSxApEiK1Yuq02UydJtr3lrL2221YWO5j1wEP4pIrfvMS+4fk4uWXgeeJdDx9NXj6peHkEY+rdzInAtPx9kvHJ0CDKm60Wc/FXc3RYxEcOx6J54kE1MnlUtkW+dVieu79wK07z7lybYTrN5/IRsZLV+8jrCRVtWe5fnOQA4cdMZ86hynTZjNm7Hi+/mqC9CF/+skYvho7ET1dM/mm4fzZW/TfFXnXI9zvGz0O3X0oQfvhwBPE5YGeh7JERiw43r35gFtXBmQk4/Urg9y8PigtIKJMqP/eE4YGXiA+mRG57DdvPOT6tQdcu/KAS5fvc+nyCOcuPKCja4iOrmE5TW3dNLXdobr2CpFReTi7ROJ0PETadEqKGvBwC2Cr7W5mz5rLp59/xtvvvCOtIUp9M6bPWMKWLUc5dECAawqJqU3EJdWjyekgp+gcRZVXKay6TlnNLQqrbpBXcZX8yhsUVt+iuO4OFc39FNX2UFzbQ2XzIFXNQ1Q1DlBZ10d5jVDSb5BXfFF+3c02rnz8iQ5/EHF8//sNfve7N3j77Xd57733+Pjjj/niiy/5/PMv+eqrb/jyi6/59JMv5XGClpLpM5dIQN2zzxkn1wh8/VOJja8kLqmG4Igi3H01OHokcSIoB3VyvXyDG64qxS8oCwdnFQcO+2G7/TgOx/zZs8+RtettmTlnKfrGUzAyn4Ge4RQU+ubo6JmhNJzKwsWian6PXN484uDF9r3H+NZ6Dza7juIXmkpMosjDzsLZLYx9YuHWNZh9ex3ZtVO8cd+JmdlSNny7n4OHfGQetiidsbTei+22Q9jYHsDGZp+E600b/xO4fgUPo2rD3/n+h5cMDffLbOtr1y/SebqN6ppSivLT0aTGEB8bQlCAM24uezh88Fu2Ws9mi+Vktljqs9VKm51bJrJ36zgObvsK1/3jCXDUJ8zdmCgvQ2L9jYkPNCYxyJiUUFNSw0xJCFASe0IbtbdIDFHIvGu1u4I4VzG6xLoIC4g+amcD4pwMJFjHHNeXoB3tMJEo+/FEH52A2nESamdtYhy1iHIcT5z7JHIip5IbPZ3GwjVcbtvJ+WYrGooX0VyyiJq8mZRnTiY/SZ+8eCX58QZkqXTJUumTFWWIJtyALOG1FtGBoSYUJS7m2mlXngwl8tOPhQzejaCjaS8lmUvJjZtCtijPCdOlIFZJYZweBbG65KomURinS1WaqaxLF9F4hXE60pct87FF5J/GhDqhPCeJCnPRwCjqy/XJjRTV5grKUsyoz5lFTeZ0SpJE06WoUxcqtJKcCJF8oiW91KK5Ufw90axYnmgkv474WgK6SxIMKYrVpzBGl5I4AyoSzMkOEdXj2iRIhVkh1eVUj0mkeU0kzUv7N5hO8VCQ7K6QkC1gW1SVp59QyKzrLH8Fmf6TJFwL4Bb3iccnukwkwXkiic7aJLkoSHMXaSH6CFvIKFjrkOoqFhv1yPJWSj92tq8u+cH6FIToUxCqR26wDgVhupREGVAWbUyF2oTSOGMKoo1JDdBF5aYgzFmfUBczgl1mEOw+n1DvZUT4rSEufDPp8bupyHenuSqUrtZELnZquNSZzY3zJdy5UkP3tXp6bjTRd6dNLjE+GOji/uAFnj3p4eefhN/6b4jnhlCtRzlawIIA61/nNVz/J5D1+u7/mWfgFVz/Cta/wvWPf/07t28PcuWyUPJuUVPVRVZGnbR9FJW0kJxaLD+qdXQOYdtOJxmLZ7vNmT37TnDkaCgOTtE4uqplGoD4Bbd8+TqmThPtg7Nwd3cmNycLa6strFltwdrV1ixfsZn9B505dMRNNr/t2GWP1ZYDrPl2J+s27WXZ2h2sWL+HxSt3sMbiINbbnLCwssfdW01r6w367jzl4d3nPB/6K8/6XvBy8DteDLzku/vf8Wz4BSPDz2URyd27j+jueSgXGysrWuUi2ObNO1iyeC0W325h8cJV6OuZy/IWVUQS5SVNtDR00VrTTltVPe01DRKuTzc2yKXF1qpymiqKaakslcr1qToB17V0NtRwvrmWC631UrG+3N7I5TYxwhrSypVfrSHdZwRcd3Kjo4OTda3Ex6Th6xlKaGAc6miNVKnV0RnERqUTE5mKKjyZyLAEIsPiiQiLJzgwhqCAaLw9g7E/4ordYWc2bdzC/HlLZTTbn//0kYxm+/OfPkRrgoKZsxawaMlaCTyivnvrTkeOOocRESuqqEvwCczG/UQ6bt4CorNkwYmnbwZefpnyvhMBmRxxUGF3TCVtAkFh+bh6JGJ3NBIrG1fWW9ixa/8J4pLK6Djbx6Xrj7hy7RG3u19y9fojbtx6Kufs+T7KK8+QklZGRWULdg4uLF+5gfkLlmJgaIaOjj5ffPENn3zypYTrzz8bz4xpC8lML+LW9T4Geh9yf+Axg3cfSIvI4L2HiOnvuc/QvUc8GHjBcN9zBnqecuPyILeu3efW9ftcvdSPUKlFY6cAa7Eceevmfc6d7eb06TucO3ePC+cHuHjxARcu3Ofi5Ud0nX9A14WHtHf2MwrXt6ipu0RKSgUqVTbRUdlo0kopLqglU1PEtq17mDB+EuPGT2SCljZLl6/huKMPJ3zjUCeUk5LSRFZeF1kFF9HkXyAt75yc3LLr5JbfJLPwCtllN8ivuiMnt+I2+VXd5NeMTkXzINVtD6gQcN08TG3bA+pa7lNed5fCipto8s/i4ZOJvtEi3nrzz/zhjbd54423eOONN3njjT/w/vvv8+GHH/Lxx58yduzXUsGWySxaCsaNU6A1yQgd3cnMmb8Om61HOWIfwAn/VCKii4mMLSMovAAPXw0nArNRJ4uYuxqi1ZUEhubg4BTBrr0eWG2xx9EpiH0HnJi3YBXTZsxHoW/KNxN1+OjzsXyjpYuJ+QymTJ/P4mUbJAwfOOzKcZcADjl4s/uQCw5uwcSnVpCZ1ywXFu2P+bFj1zH27nNki81+LCx2MmPGChS6s1iy1AZrm6PYbLWXaSObrPdKW9lm671s2bKfHdsPYWW5jf67Q//eFvIPoBYRvmKBcfQFUSwyvnj5hP6BXnp6b3Hl6nnpty6vKCA3O4GkhGCiIjzx8jzIUTsrdu1YylabWdhYmmJjqY+ttQ5brSaww2Y8OzaNZZ/lWA7bfsOxXRPwstMhzM2IGF8z1P4mxAcaER+oT5yfDtHeWsR4aqGWqrWAap1fVWsB13rEuxiS6GZCgquxBOxRuFaisp9E5JEJqOy1UDsqiHdWECuXICegcppAaoAxmRFT6Kyy5uEtd3ovHqS2YD4dNStpKVsgpzjNiAKxiJhuhlhyLEwwoTDBnJxoE4rUUyiKNSNfNY3ChMVc63Dlxnk/ngyncOWcF02VOyhJX0Fhwlw0IUZkh+qTp9IjL1qHXJU2OVGTpGpcoxFV6eZSuS6MU1CaKJYdDSRwi5zsikQlpWoFJXG6FMXqURgjFGglRXEizs+EirQpshkyLXQC2ZETqUw2ojxRJJhMkhAuHp+vEn9Pn6IYA4pFNrRoaFQbSaVa1KCLxwhgL4rRpyzenIwgJaJOPlHCsx4p7rqkemiT6jGRFA/tX9VqPQnWAq7TvJRk+BhIb7uwf2T5j5bJiPZLOcKDfUJAuA5JwqrjLEaHBCdtUlyFz3pUuRZ+azFisVEklWSf0CfbVylzs7NlpJ+I9VNIT3hhqL6sPi+NNKFYZURBlIGMcFR7TyTMeSLBTnoEu5gR4DyNQLd5hJxYhip4A6nq7eRr7KgvC+BUfQwXTqZx+XQW184WcPtSOd3X6ui53sDdW8IOcoqHA12MDJ1nZPgqL5/38/efX/DLLwKiX4G10K2F1/pvv85Po3eIiL7Xf16fgddn4J/OwCu4/sdN4tfLy5d/paSkhqSkPIKDEvD0iMLFKUx+/O0XEItQtdZ/u4tFizczZ963LFxixboN+9l/2B937wR8AzPw9Elh63ZnZs9dxQxRozxjJitXLcXO7gCRESFYWVrKZceVKy0QmcuiTnnXvqOsXb8Fi0275HLTqvXbsdp6VOYIL165nQXLbZmzcDOLltuybuMBnNwiKCxo4lJXDz1Xhng68D0vBr7nh/s/8v2Dv0q4fjr0nMcPXsjUiL6+x9zreyIr1WNjNVhYbGfHtkNoTzRCT2EmSz6mTZnPgnmriQxPoiCvhobaM7TVdXCytpm26gZO1jZwprlJJoO01VTSUl32m3ItbCJCvRY2kXNNNVxorpVWEAHWl1obZYOjAGuhXl871cad0x3SHnLtZDtnmk4SG5GA81FPPFwCJGAL+4ewgcREphEVliTBWijqMVGJRIYJO0g0fj7hHDp4jF07D7Jj+17ppdXR1ueD9z9BKNYileKzT8ewYvlarKx2YWO7n527j+LgFIiTexQ+gWmERBUQEJqPAGkXzzTcvDV4+WVLSPP2z8EvuAC/4HxCIkvw8NHg7ZdJSLiorS4lIroM0bJ3+Ggk23d7Y73NGQfnCIorujh9fpCu84PcuPVcKtZXr43IXPKTp27LVIftO4/h4uIrk2IEWC9avELmcuvqGfHNuEl89bUWX381iU8++kr+H3l7BHH1UjcD9x4x2PeIof5HPBx+xmDfCMMCtvvE9e+4P/CS/p5n9Nx8xK3rD+nrfcG9nmdcuzyA8FbfuDaISLcR03XmFo0N52lqvkrn6R7OXxig62w/Z88NcfX6My5dEZ/WjHD6/DCdXf20tt+mrv4i2dl1qOOEVSeLqLBkosITSUrIwt7OWfr2p0ydzdz5Kzhi70FiSgkp6XVkZHeQmXOWtKyzJGaeJSHzHOqMLpLzLqEpvk5a4VUSsy+SVniNjJKbcjJLb5NT0U1W+U2yKm5SVH+XitYhOULBLm/sp6ZtmKqmAcrqeknK6iQ8rpqV6/bwl798zhu/f5v/9//5Hf/rf/2e3/3u97z11lu8++67vP/+B4wZ8xVjx4xjwngdxo7V4uuvtfl6vJKxX+uhqz9dVsMvX7WNjZZHOGgfiKdvEv4hWTJ2zycwC1V8uawuD43Mxz9Yg7Orin0Hvdm64zhbth7BynovU6bMw9RsJrPnLWHR8tUYmk1BW2mI+dRZzJq7hDXrbdi+0w774ydw9QzB1TsCn2A1CellVNSeJ6+4naCwNPmaY2W9X0Zn7thxRAL5gkXfYmyymCVLt2C73Zk9BzzZvtcJmx1Hsdlmj7XtIalgC6vLVts9DPQ/+D/D9S8yZ2zUEiLi94QlpK+/mzvd16UlpLGphqKSTLIyVcTFehMUeJTjwg6yZzVbt8zF1noaVpZGWFnqscVaBxvrCWy1niAtIjs3jmenxdfs2TSWI9vG4XFEjyBnA8I9DFD56BPjp0Tlo02Exzeo3Cagdh9dYhQRfJHHtIg6rk20o0Kq1gmuRiS6GaN2NiTmuBKVgy4qBwWRdqOAHX10ErHHRnOxRapImP3XxAk7Q6Ap7UWbeNrtS+/5g3IRsal4Ieeb1nKr05JTFQtpKppBQ75Qho0oSTKRanFRvCmFUik1oiRhFs2FGxm6Hkhn3REudbhx45wnp2r3kBIxlayoaeRETKY4bioFMYbkROqQHaFNQYySskRjKlJM5Ai7iFC1hZotVGwB3KLYRcCy9GvH6Eg7SL5KV8J1aYLwSptQmWIujwLYhSIu1OjKZGOEWl0ab0hZgpGEZ1GKI9RdAdfFscYUxRhRFDOqWhdE65EbqUNelC750YakC1uIl7b8tCDZQ8n/x95bh1d55mvb/37vlk6n7dSg0KJxd0ggSIIFCxYS4kJciULc3d3dXYgRkuAe3CmFthRpZzrTzrQFzu+479CZ2fs99ve9/+53lx6/PithrZA8sJLzudb1u656oSrHq9MQr4pQsEVRj7CCCCVa2EIEXDcm6UqriEhlEdaReuG9TlCmMVkktMzGHwrwFh7rmmgxmlK5romaVarFMqOM4YvToDFBk6YksUQ56/WW8Ylv8rFFIU1rmgadWbr05RvSl29EZ64ezZlaVCerURynTE6kKpmRWmREGZB6yJj0GHNykrZTmmdPa20gh7vimBrO5exkJVdONXHtXBs3L/Zw7+rQLFzfmpCq9dcPz/L8q0t89/Qaf/r2Pn/723Pgb2+81W8YWnYxCtj+Da7/gUy/3frtDPyfnQEB18+efYuPzwGsrJzYscMB673u7LPxwdHBj+3b7FhlugWztTtYs2YHK023s2GjaE90wHKnB7v2+GC5x4ftu71ZuXoPyqqGqKpqs9zYBKu9O4mKDicxMYYdO0X8nQWWllasWmOBjv5KzDfuQDQHmq3biekaS9Zb7MPNK4qI6HwJ1es3O7J2gy3rNzvIl4CDQ5MoLGjg2MQlrp1/wLPP/8R3j4Ri/Td+evELP337Ez88/6uEa5EO8fjxt3zx+AVNLQPyB/+6dZb4eIdioGfKqhUbWGm8jmUGq9m2xYasjHLa20Y5Nn2VU9OXOHHkGJOHxzk2MsbZyUnE4uKJsRGmhvulcv2rRUTYRU6ND3Px6CiXJseYmRqfrUWfOsqlo0dlmczVY8J3fVIq1rdOn+L6qZNMD4+TnVqAz/4gggOiyEwtpiCnRi4wCrieVa2FpaaGwoIKcrNLyMksITwkWhaT2Fg5sGn9Vj76YC7/9i+/k/P2W+/Kt430TUhKzMTP7yCBgTGERaSSkFxGQmqVrNtOz+uQL/PHp7ZIqE5Kbycls5OEtA45iemdJGd0k18yTHpOD2nZ3aRktpOW2UFWbg/Z+T1k5HQSm1jDfq8EuRRZXNHH0Nhljp28K5ceRdnPpZmvJLx2tk8SfCCZTRut2bxpN2ZrN0qoNjBagbKaNvMXLGXxUhWWLFVl/vylfPzRZ3w2bynODh6MjRznq8ci8vEbHn/xnIefP+H2rYd88fApj794wcMHz2Uc5N1bLzg+dYPbN4RS/Rce3P8jd++84M7tpxybvsLJE9c5deYWk9NXODIxw7Hjt2Tb5+UrTzh3/guuXX/OlSvPuHLtOecvfsWZc19w9txDhkcuUF7WQeShdEKD4/D3Dsd6jxN7dzsQE52Ml1cQ5ubbWbN2G24e4WTmNtDWc4qOvhmaOmaobrpAZdMlShrPU9p0iVIB2K1XqOq4RlX7dao7blDXfZum/vu0Dj2U0zL0gIa+G9T3XaV16Bbd4w/on3zE4eMCsr9i5OQ3DE0K28hd6rsuUtV6Bq+AFJYq6PD22x/yu7ff43dvv8vv3n6Hf/23t3jrrbd4//0P+OCDj2Se+DIjU5QUNVmwQAkFZW2UVA2keq2itgxlteXo6JuzwcIBZ9cIwiJyiYwtJjGlmrziTlIy64lNqiAmoURmXwsP9MFDWYQfTMXdI4Tt220wMTFjx27xXPbDco8NK9esx3zDNjZvs2LvPjcCgqKJjs0hMiab+NRSSqu7OTxxkSPT16ltGCIhuUjex909CE/PA3j6hEggF82Nq82sZNJNYGgmIZG5BIZn4BWYiLtPDC4eh3D3PIi37yHc3AL46sv/Eq5/VRleIVJCfvzrbPzeF4/uc/vONU6fOcbo2CDtnXXUN+SRnx9FXJwPvr67cHXZgIO9KY72y7Gz1cXeThMnBzUcHRRxcVDE3V4FTztVvO1V8HFQIsBZkRB3ZaL8VEkMUSPjkCZ5cVoUJGiSF6tKQbSqXF4sOqhGYYTIt1aXUxShLiFaLDKKEVBdEKJOQYga+QKsg1UpDFalKESNohAVCoOVKQpTIy9EgZJINcpiNOguMefeyUCe3Yjg/PgezoxacnxgIxOdqxltXc6JATOme1fTU6VFb7UOQ3WindFIRvN1lenQX7uSEwPWXD8RyFSfE5emAnh+P50750JoL1tNTZYu3eWmdBYvo61Ak/ZCDbpLdd6A8TIJ1oM1BrPe57/DtcjDFsuOyxiqETYOsRCpI60d4rFCuRbHnjLhm9aX/uuecm2GRApJjS6jDaJ2XRTeGDIi8p4rdaUlRIB2X7lQr3WlSv2rmi1sIQKwxccVFwDNOTpUJ2lSFS/sIXrUCbiOE/5okSCiQq1IYYlTfzNC1dakPl6LxkQdmpJ05PJibZwqtXHKiCr09iwd2jN1pKJdFyeFqas3AAAgAElEQVTUa3UJ1o0JetTGaFITqSoj+JpkLJ+Aa9HgqC6XKP8ZrFtTdf7+vvZ0PbqzDWlP16UpVbRwalMRr05htCp50ZpkRemQFmVARowpecmbKcuxkdF7A20xTA5lcXK8jPNTdVw51cK1cx0SroVy/eDmGA9vT/L4/gkEXD/78iJ/fHqdH75/xC+//OkNRIsLzl/h+iWvpR3kN7j+P8Op3+712xn4xxkQcP3V19+w1myDjPUyNjZn9erNrF61lRUmmzBdYcHGDbuxt/WSEVdWe/bLKnKLLfas27iP1WZ70DOyQMdwE/pGFigo6bNosRrKKho4ONiTkZlMXHw0FhYWbN68nd277Vm/cSdr121nzTpLVq7ewuat+7Cy8WTjFnu27/Zgn2Mw5pvscfGIxM4pmG27XNljvZ/9HiGkpZXIzOqpsQvcvvyIr+694I9f/oW/PBELjn/m+6c/8OLJ93z5xXOuXrlHS2s/zq7+qKkbsXChKipKuhKuN5hvR0VRBxUFPfbscqYgv4621lFGhs8yKZYax49zYnyKk+NHOTd1jPPTUzId5NjIkFSuhTXkH/aQWbieBesJWR4jGxonp7k8dYzrJ05y89QpCdjXTxzn0vQU7Q3NpCVlEex3kNjItDeLi7UU5gmwrqdQWELyqsjNKSUpKYvoyATCgqOwtXZmg/lmlhmu4NN5C3n/vQ9lDNt777zP3I/ny9QNVSUNvL2CpMf8QEgSoeHppGU3kJXfRkZuO7EpDcSnNZOU0UFyRgcCrsUxObOLpIwuEtI65TG3cFiq2Bm5PSSlt5GU2kJKRhspGa1k5XXLVyxEkYh/cAZJ6bVU1B7myOR1zl98zKnT9xkZuUhFZQ+B/gnSL7txg5XMV96wfgvrN2xGVUOXJYpqLFisxJxPFvLJ/MV8/PEC5n+yhLkffcZK47Vkphdx7843fPH5C76QF0wvePz4OV99+S2PvviWF89+4ub1J/R1n6CksIP+nlOcP/s5N649kYB98+YTRkfP0tsrUtUucvzkTS5c+oLrN55x9fpTzp1/xImTdzl56p6E6ROn7jMydon2zikam0c5FJmFvZ031lauWG6zZr3ZFkyWrcZ4+SpElN3GjbtYabqZzVsdiU2qpLphktbuGVr7rlPfcZWKphlKm2YoqD1HYd15ihsuUtZ8mZrOmzT03qWx754E67bDX9Ax8ljCdWP/XRr7b9I8dJOOkbsSroWC3Xf0CwYmH0nA7h2/T9+RB3LaBm/I9kN9A3N+/84nvPveXN597yP+8L4A7Xd4770/SLAWr27M+fhTFn6myLy5i/n0M0U+XaDE/M+UUFTWQV1jGZraJugZmGGwbAOr1u5gj7UX3n4xxCYUkZknfPmlhEflyAkKScFtfxghYUl4eoWx0nQTK1duYOXKdaxau4n1FjvYsGWXPG61tGGXlSNOLgEEhyYQdjCNA6HJJKZXUN86yvj0FUbHz1NV3UW2WNSNTcfTMxAXF2/2ewbgsj+APfs82bPPj4iYInJKeuRkF/eQltdGVEIFQeFZMuEmOCyZ/Z4hPHr8n3Ku/2ELmVWs5SLjzz/yp+9f8OQb4be+y/UbM5w4OcnwSB+t7TVUVGeSmh5CaLgzrq4W2Nutwnbfchxsl2G3Twd7O403cK2Mk4MSbg4qeEjAVsbTXhEvBwV8nZYS5CpsIorE+iuTEqpB5kEtsg5pkHtIwLQGRQdFeYwmRRGaFIaLlBB16a8uDFWXMJ13QIXcIGU5OYHK5AerSdgWcD0L2QK0VSgMVabkoMjJVpH52ZPNu7h7yourU7acHd7OkY419NXpMtSgy7FeU6Z7TRlrFdnV+vRXa8us6v5qHdpLVBisX8apAUuO9e5iumc3V6fcuTjuwGTXNoYazajP0aStWFhQdGjMVqajSJP+SgPZACmUZzH9VXoIOBbKtVgwFCq2OIr3iRG3BUSLx/WW69NVIjzS2tIn3V2iTk+pBl0lqnKBcaRBVLSL3Gs9WYcuatFFWshQjRhR4S6AXPvNcqRYZJy1ioijsJp0lejLYpzaFG2qEnWoidelNlZYQ1Spi1GiLlZZqthSyRblL4naNEj41qI+TksuP9bHi1QQVWpjVWhK1qAjW4fOHFEmM6uAi2VG4bduStSXrYzCay2XFxPUaU5UpSFBhcYkVZqSBWBrvml11KE1VVcq2g1S2Raqtg51wroSo0F1nK4sF8o7qE5upIBrXdKjDciJX0tZ9m6aK70YbI1maiCPc0equHiskaun27gplhgv9XD3ygAPrg/z8PYRHt+bXWSchetL/PHpTf76l694JSL4+OVNC+OvcC3eFsr1T29G3H4Nv9lC/kFQv9367Qz8F2dA/Lx5/vwFGzZuZvWa9ZiamrNq1QbMzIRavY0N5jvZvsVGwoWzoy/OTv7ss/XCwzOM8ENpBByIx8rGi83b7GWJhJbOGpSUDViqoIarqxulpcWUlBSzZfM2dHSMWL9+J7v2OLPX1pN1G60wXbONrdvtEJ5gEU1mvsmOVebWWGx3xco2gN3WPuyz92X7DgdsbN2JOJRCYWETLY2HmR4/z42Zz3ny+bf8WUSvPfqW51+KyLbvuXzxJgUFlTJ2z3SNBUsVtZg7dwmfzlNEXdUAA92VKCzSRHGxNs6OfpQUN8vM6ZbWcQZ6Jjg2eoyzk6c4K+rQp49z8fgxGbknMq1FDJ9Qro8O9DA52MuJ4QHOjR/m0uS4zLe+PDUL1VemT3Dt+ClunhJLjKffwPUJWZfeXN1AfEwyLo7ehB2Io6yokfycOnKzasnPqaUgt5bcnApSUnIJCYnC08MPF0dPzFZvQFlBHRUlNRZ8uogP/vAh//Yv/y5TIj6d95mMtTNZvorQ4CjKy9tISCwlKqaI3MJOsvI6iUmsIyK2kvjUZtJyeiQ8/6pcp2R1k5TRQ3JmLylZvWQVDEnwzswTddK9ZOWLZbM+UjPbiE9uIDK2guiEcg7FFhOTWEZKZi39g2cZGZ+RpR5RUbk4OgSy2cIWy22OWO12wdnJgzVr1qOopMZnixQlYAv1+tOFSnzy6VIJ15/OW8KcDz9Deaka3h7BTBw5z9UrD7l//ymff/6UO3e+5OHD53wucq2//IH21gnSU2ppbjjKYN85BvvPcO7sPe7d/ZZr159w/sJ9Tp6+yRnhs555zNUbT9/4wf/EpctPGB65SHvHJKNjl+jqOU5uQZMESpFGYW6+i00bd8mLGqtdNuzcuostm7aio20g/eLa2iswMNyIlU0QxRUjtPdeo7HzGg3dt6hqv0ZZy1WKG2coqr8g4VocBVwL1bq+546EawHYv8J184BQre/QPHCXjuH7dI0+oH34Lq1Dt2keuEnL4E16jnzO4akvpXotrCIDE19QUXcE633ezJ2nzMdzF7NgoQIfz5nH//qXf2PR4qVoaurKxdGPPpzPu+/M5cP3P5Oea2EN+fRTBVRVddHTW4GW1jJ0dU3Q1V+JroHwSW9i2w47CcSxyfl4+kfi7hWOt1+0bPK0c/DDzsEHW1sPjI3XYWS0RibUmK7ZxCqzrazbtEs+XljBrPd54OVzCPEK1IHQFMIOZlBU3kXP0Bkmjl+jpfUwJSUNlJc3kJdbQkBACK5unji6eODo4oubdxhhUbmU1Q7T3HeW1v5LdAxdo7nnAsVVo6RktRCfWk1MYjE+AVE8/vq7/2gL+cf3wNnCmFnV+ntefPuNbGR88PltLl85z/SxMQ4P99LSVk1JRTpxSQH4H7DFyXkT9vZrsbVd8QauhXItbCFCvVaVcL3fSQV3R0U87BXkeDsq4eukgJ/jEgKclhDsupQID0WifVSI81MlJUCFbAHNwarkh6pLsBaAXXJQW8K1UKNFznVhqCr5ISoIyJ4Faw0J1/lBKhQGqVIapkFJiCrCJlIUOls8UxalQUvGco51WnJpzIqzh7cx2WkmK8r7a7UYazFgssOI4z0mHO1YLsteRGa0aFDsr9egVzQrCnW4xpixxrVcPWLDzOhuJtvM5LJha5EmjXnqtBaJODwByaI1cRm95XoStIVNpCVPhZY8VenHFmAtrCID1fr0VOjSXaFLV7lQv2ePncVadAj1+w1ciwSQPuHVLtdgpE4LkXE90qAuj7/mXY82isg9LUYbdBipF5CtTX+lhkwOEaq19GILyC7Xlw2Z9VnCYqEl4bo6ToeamFnPdWO8Ko0JqjQmqsuZtW3o0ihbHLWojdGQI4BXKNS1seqyMKY9S4uuXF2pXjeKxUZRFCPLaQRg69KZZkhXugHtoh49UYUGEZGYJMBcTcK5KJ6Z/bN0aBCpJCJdRFalz9am10RrUxGpT1G4NjnhmuQc0iZHgrUJhakbqS2yp7cpjKN9WZwdr+bK8Vaunm7n+tkOCde3Rc351UEJ14/uTPDVg2MyIUSUxrz4+jJ/eXGHn//2jNf8VcL1K2kFmU21filhW6jWwi4iAFvA9avf4Pof30h+u/XbGfgvz4CA66fPnrFrtxXr1s++XL927UbWrN0g2/1WmWxkrekWNpjtYKvFXnZa2rNrlyN7rd3w8TsoFxP3e4XiGxiFp89Bdu7ywMxsD6tWWeDg6Ep1TR1HjkxgZ+/CokUqmJvvxHV/KJ4+Udi7HGDPXg92W7libeuN5W53WXCyZYfwXkfIl3mDw9KpqO7Edf8BNm7axY7dDkRF55CdVU1ddRcjA8e4ceke3331Z777+nuePHzO6enzxMekykY6PT0T5i9Q5v2PFvD++5+iqKCBwlJ1lixU47NPlFBeqsuBwFjKSttkM6JQK3s6xxkfPMLJ8eOcPnqcM5PTnDs2JUcUx4ic66mhPsZ6OuRM9fdwYrCHC2PDXJma5Fe4vjp9iivTp7h+4rRUr2+dPsOds+e4ODVFaW4xIUEHZVKJu2sQRXkCqBvIy6knP6+OvNxaUlMLCQ+Pw9nVm7177dm+dQ+qSpp8+Ie5aKpro6Oly9yP5/DO27/n7bfeRsC16Yq1WG7bw/at1nh5HiIsPIvU9Fryi3tIyWiRiSDh0RVEJ9WTmN5OQrrw1LZKj7VQrhPTuyVcCwU7ObNb+rFTMjtIz+kmI7ebrLwektKaCY8sIyyymPDoIg7GFBGdUCbtPLky6SGf/e4HsbHxwcHej21b7Nmx3ZFDEcmEhUaio6PPgoVLef+jeaiJshM9I5YqaTJ/gSJz5ixk/ieL+WzeYpYuVGbt6i0EHYgnL7+Ovv5JTp2+xtGp81y7/ogvv/4LI6PniRIpF8m1jIxcp7PjNLnZDQwOnuHe/e+5eeuZzGf/4tFfuH3vW27eeSHh+teFy4szXzMweIaKym4Ki1qITyrG2S2UFabbMTbexJYt1ljtdmDPLls8XL3wcvPAYsNG1FTV0RKNjPprMV21m0MxFfQO3qZn6CFNPfeo77lHees1ylqvUdA4Q1nLZYqbLlEmLCFt16hsv0Z15zUa++/IaTv8OWLqe2/R0HOLtsMP6Bp9RPvhBzT03KC+5zpNfTclYPdPPmbsxFN6xx7SPfw5XeK+g1dJTi1nmfEGVNWN0NU3YeFikb/9Aa5u7kRERMnK9Hd+/zEfvPcpv/v3D+UC5Px5i1i0UFSzr0C0N4riIfF16eotR1fXWM6yZauxtnHlwMEEnD0OYOvojbWtp7xA9vI9SGh4Im5ugfIVL21tYzZu2sHmbdZs3LKXHXucsbHzlHnUomnR0ztSLj9GxxWQlllDfcs4fcPnGJ64SFfnqLRBlRRXk59XQlBQGE7O+7F1cMXO2Qu/A7EkpFdRXj9KU89ZmnpnaOq7Rk3beYprjpJbNkRWQSfxqZV4+UXxxeP/Da6FHWTWEiKWGF++/Jm//PBHmW0tlhlFcYyI4JuaFnDdR3NLFXlFiRyM9sLTdw8Ojhuxs13NPhvjN3Cth4OdDs4OWjjbq+Nsr4qLvSKu9ktxd1DGy0kFbydlvBwV8XZUwNthCb4Oi/FzXEyg8xJC3RQ55K5InJcC8d4KpPmrkBuqRUmUPuUxhuSHzKrWAqxLIjTkFIeqUxqmSWmYFoUH1Mj1V6QgUJnycC3K3gB2fpAixeGqstGx5JAqjRl6jDWvZ6rTgrGWVfSKRcZ6bUZb9Bht1uFIqz4T7bPlLqPNBvRXa9JXq0lbiTJNBcq0F2tJZXqwZjlHW9cw0bqa/ip92gs1aRHV7oWzirVUnyv06CrVob1IQ3qwm3KUpQ+7s1iTnjLt2bi+N8p1V5kWnWXadIkRkC2TPWaj87pLNOgqUqWnVI3eUhWGRCV6gwBpdcYaNRhrEqMpGxtF7rVscmzUY6Rej4EqbUSsn7CGdIrs6GIB//q05GpTnaxKZYI61QnaCM+1UK4F1MomxaTZWD5Zh56kTbOwgcRrS1iuewPX9cLPLgBb5lgryyXEzhxt2rO0Ze25ULZFdnZ1lCqtKXoM5a9kuGglPVm6tIolyDdg3SLi/ESTZtLsyBKapNnPRfyZTQk6NCfoUhenT1mkHkWHtMg7qEFelCaFCYaUpK2ivngnXXVejPcmcGqslEvH27hxbpDr53u5cbGXWzP93LoywN1rQ9y/OcSj++N8/XCap49P8+zLC3z3zXV+/NNDucj4a0nMawnXs4uMr/iZ13/3W89aQ8Tbs0uPYtHx/29muWP2WScsJv98/79vTc4+JcWdfvv12xn4v+gMCFvI06ffstfagZWm6zAwWIXhsjUYG5vNLicZmmOgvxbj5RtYZmSOgcFaVphYYLJyM8YrLFizbhdm663YtsMZZ7cw/PwScXWNwMszAkcnH0pKqxkeOYqjkwefLVJj9RpL9tmLl3kjcHSLwNrOn1173dlj481ee3+27XKX7xf+SSe3cFlC0dM/hZdPGJssdrJzpz12Dv74ipeqY3IoL2lm+sh5nj7+Mw/vPuHE5Dnio1NYtcIMXW1DFixYyocffsp778+Tx48/mo+CgiqffarAJx8vxWT5BlKTS2X1eG5eEyVlnbQ2DTE2MMHx0WOcmTjBhekTXDp+jMtiThzj3JExJvu66WtuoLuhjr6mRo52d3Lm8BAzExPSZz1zdIrLk8ekci3UawHcV44dY2Z6munBITIS0jgUFo2TvQe+nqEyXi8zvZysrEpysqtJSysmPDwBZ2cfNm/ehbHxKglB773zocwqXrliNZrqWnz8ofBc/zv//q+/Y8GnS7CxsudQRCx2+/bj5hZG+MEc0jJEOUcPiWmNUrk+GFdFZEI1MckNxKU0kZzZTmZeP2k5AyRn95OS3U98eidxqW1EJtSTnNVOem6XjOyT+cZxFYRGFBIdX8HBmGLZ0heTWEpQWDqBISmYrt3JRot9uLuH4ut7iH17PfD3PUhKUj57rewRC5jz5i9mztzPmDNvEYoqYqlOjTlzFvHxRwvl342ygiaqSjoY6K3GYqM1W7bYYm2zXyZxhEckkZxaSGV1JweCk3FxPciB4CxiYisJDMrA1SWM0uJ27t79lhs3nnDnzgvu3vuWW7efc/PWc65efcLVa0+4cOERE0ev0dU9TV5+Ax5eB9m7z4v1FntZuWYLpqu3YGxijqnpeszWbMLMdB066nrMmzOPD97/kMWLlNDRNZUe4Kb2MwyMPaR94CFNfQ9p6P2cspZrlLddpaTpEpWtVykXdpCOGzT23KWu6ybVHdckTNf33KJp4B71vbcpa5mhovUKLYOzsC3uV948Q3X7ZZr6btFx+AH944/pGfmC5p47tPXfp6XvPl0D1yksasd09XY+ma/EgkVKzJu/UKrWfn4BREbGyuXX+fOW8O47c3j33Tno6hhiunItOtpGrDLdgNUee3ZY7mXtWgv5/NfXXyEhW9/QGPP1FvgGhRERnYhPQDj2zj74BByiqLSR5tYhHJx80dU3nd2lWLcViy17sdztJCM2d+1xZbfVfuztA3HbH05YeDpJqRVStW7pmqZ76AyDoxeorGgl+lAicTEJZGXmEROdQGBgGC4uPji5+uEfHEtMcjFZRR1UNE5S3XqSssbj5JaPklHYT6aICMxukxd5di4B3Pv8yX9WrkXE2Es5QoETyrWA62fPv0b4rW/dvsaFi2eYnBpncEgEa1eSlRtLeIQ73j5W7HfbhqOjOY4Oq3G0NcZhnwEONjo42WrhaqeFq70GbvZquDko/308HJXxcFTCy0kJbydFfMU4K+DnooC/qwJBrgqEuCgS7LSECDdF4n3UyAjRIS9Cj7xQbQpCNck7oEpJqAblIu86VI2KMC0qw7UpDVYn30+RggAlSkPVKQ8X99GUSSJ5gQqUhKtTEKZMwUFFmeoxXG/OaPMaDjcaMdigw1CjNqOtOhzp0Ge4WVcCd1+NNj2VOvRW6NFRItol1WkrFi2OmnSU6tNXs5yh+pX0VxnTXqBHiwDLQqEM69FVrkVHqbCKCOAWcK1BS546ncUib1oXAdhiMbFPWELeLDf2V+kyUC2KZnTl73UUieVGVToKVeWxp1RkYGsyWK3FWL0eYw16UsUeaRBArSOhWtwertNluFY0RhrRV2Eo/dXtRTq0FohSHB3aCvRpztalJlmDyljV2Zi9NyqxiMprEZ7qBC2ZHCJ81w0i/zr2H+Uvwt7RFK81W5seo05jrBrNCaq0Z6jTla1FW7qwkYjFSHUaRPtjjLqM2xvKN2a0ZAXdWZqy6rw1VZ22DB06snRpSdeiPkWNuhQ12fpYm6Qmy2tkznastkwcKRdtnVEqFBxSoDBakdJENWqzDGkrWUdPnRWjnX6cGE3lwrFKrpzu4Nr5Aa7O9HPtcj83rw5y+/oQ924e5vO7wzx6MMKTx5M8//q0bGT89ptb/Pj9N7x6KSBaMO6vsXtCpf4VpmetIQKqX/I3fpHzV169/huvXv/Ea37i9eu/8vr13/5pxMf7hVevX/Hy9St+fvWKX/hJPvYVP/Hq9c/w6uWsAv5PvC13jN8w9/9FjPXbl/I/6gz84ypRuKdevPgBF9cD7N7jjsnKbSxfYYGJqQV6Rmaoaq5kqcoylDVM0NJbg4buarT01qJjsI5lK7ZitGI7hiaWrDK3ZdPW/bi4RLPfPQZfvwRcXEMoLmuivWuYTVv28PE8RTS0TbESiqZTKLYOoVjZB7Lb1heH/eG4eEWy08ZHqtebt7uwy8oTK2sPmYctoHr7Nmv58vPOXW7Y2QcQHp5OTnYN7a2jnD97h+qKdvx8wtm0YTuqyhoY6hsxd84nvPXWe7z73hze/2AOcz+Zz1IFRT6TxSWKbNq0l/j4IgoKW8nJa6KwsJWWhiHG+qc5PXGa85OnuXj0OFenjnHnlEj7OMXlyUmODQzQ29BAS2UVHbV1DDU3c7SnhzMjI1yYGOfSxBEJ2hePHkHMhaNHuTA5ydmJCaYOj5CflktUWDR2ex3ZZbkPN5cA/PwPEXgglgMh8YSEJeDi4ofZmi1oahiweLEy8+cvQjQvCr/yihVrUFPTYs6cT3n7d+/xr//yNiKKb4elFYcOxuLu7k9aRrlcZIyNL5OWkNziXjLyOjgYX05EXClRidVEJ9YhEkLSs/tJzuonJW+IVDH5g6Tl95Oa30tN20nq207KbOzMvBZpM/EPTOFAaCZ+waI+PZvIuELConKorO3BZNVm1m3YRWxsFg0NPYSFJRIfly1rti0t9+HhEciKFetYvEiVBZ8pIdROFWU9FnyqwsLPVFFYqo2qih6aGsvQ1jLBfM12Nm+yYvu2fawz386GDbvYuMkKa1svXPaH4+gSjrVdCJZ7AnByjcRz/0HionMZHz3LlZmHfH7/Wx7c+5b7d7/j9s2nnDl1h4nxSwz0nmD48FmGhk7T0z+Nd2A05hZW2DiJGEhrtlhas2HzTlav2YTpynUY6K3kD+/M4ff//p4saFm0SBEz8+0cii2gY2CGlv5b1Hffp773EbXdD6hsu0Fp0wVK6s9Q3XSZutbrNHbeorn7Lk3dd6gXt/vvS++1WGis671LacsVylqv0tB3n9ruO9JCUtJwkYqWGRq7btI+cJ+uoYcSrKubhaf7CuWNV6moPUlWZjNrV+9mzsdL+PijT/nooznMmTOXBQsWsXixIppaeiiraDJn/gLe/3guhobLWLt2Hbo6y9i7x0lG3tnu82TrFlvWrtmGru5KFBU1MTAyZsPmLTi5uhEUKiwhQbi6+xGXmM2ly/dp6xzBYpsNmjommK7djPnG7VhstWaP1X7sbH2ws/XFdp8vtjb++PrEERNbSGFJB61d0/SPXKJ/9BLdg6cpL2smKiqe+Lg4iouKSEvNxt/3EE6Ogex3D8Yv8BCpWWWU1w5QUDZIak6bVKpTc9qJSqwjOqmOiJhS3H1jsdhhx537/1v9ufjGN+u3FpD9889/k37rp8++4vOHdxGtjOcvnGZq+ggDgz1U15SQliGkdk8Cgmzx9t6Nm+tGXF3McbFfiZOdEU62+rja6eJmr42bnQYudmq42KniaqeMm70S+x0EXAsVW4wAbAV8nBXwdV6Kn8tS/J2XEuikwAGx+OisQJjLUqI8lEjyUyXrgCa5wQKu1SkK1aBMwrUG5SEaVIRpUiYU7BANykI1qIjQoiRUXd6nJEyDvCBlOYXhahREKFEar05Trj59VSaMtaxktMXoDVzrMtFpKOF6uEmP4SZD+mtmPdCH61cw3GRKf+1yeqoM6arQp6dqGZ1lhrQViUg8fbqKjOgpEVYQkUWtQ1uRNi0FooBGi9Z8EZUn4vAM6C7VQ9g+hPdaqMpdJRpv0kN0ZgtoynVlJrVYPhRFMt1FWvSIfOpSLfpECUylNmP1Bow36DNapystIGONuggf9uFabQartOiv0JH2j+4SfToK9Wgp0KE5T4tmUYiTq0tjpg6i1rwqRpWqaFWpSDcKlTheW6Z51MeqUxOjTI1ouxTWD2HxEGUwQrUWteUxs9As2hWb4tRpS9KUDYvdYqkxVZOmBDUa499MnDqtyZr0ZhvQl6NPR7q6BOyBQiP68pfRma1HS4YWjWma1KaoUZOkSlWCaEVFhkkAACAASURBVIDUpClFT8J/RaQqNSJfO0ObhkxhmdFnoHoFYy3rmerewdFuG06N+HHleBI3zxVz+2I9Ny+1cvN6Jzev93D7Rj93bgzz+a0xHt2b4KuHUzx5dJxnX5/jxTdX+PbZbX76QRTHCMIVv8Tz45+XF99YQF695vWr17x6/VrC8kte8kpcpEqV+xW8fsXrl7Mj/dgvX/NKzJvH/Po4cZQB2uLP+fW2IOpXbz6GeN9vcC3PwW//++96BsTPl9l/xwKu//T9z1RV9xCfUEJwaDqOwq5hs5+dVq7oG29CTWc1y1dtRcfIHE39NRiYbETLwAz95ZvRX74VXaOtrF3vwG5rsd2fhL9/KoFBKdja+Us7hyh5EIkEv3t3HguX6MolyD17faVPda99ELts/djnHCxroO2cQ+Uy4xZLV3ZZebB3nzd7bTzYvsMeyx327LP1xMExkJDQVFLTKkhLryQrs4rSkhZ2WDpgZLhWwoJQ5bZvs8TMTECcEv/2r+/y8cfzWKqghNHyZSxaqszCxeqIeK+09Gp6+07T2XuShqZxOtsnGOycYPLwMU6MiLbGSa5OHef6sWOyxvzWyeMSoEc7O2mvqaG5spLe+nrGOzo4MTjImdHDnB8bYWZinAsTY5w/MiYr1AVYn5+a4sT4BPmp2fju98Vs1XqWGZhKeDM13Yjxig2YrNyEmdk2VpisQ1VZT2Y/L16shIamLoZGJixbvhItbX0WLlKQcC3A+n/9P2/xydwFiGXBAP8Q6dOOT8wjKiaX5NRqCksHKCw7TEHpIImZzRyMq+BgrPBLV5OQ0kpKerdUrpOye8gpHqGkZpKy+ilyyw5z/MI3nLv6nDOXnjA+dZP2TqH0NpOUWiXhOiAkHe+ABAJDU2loOcy2nQ5stNhLfEIuba2Hcd8fjPVeN7w9w0hOzqO8vBEXF1801AxZtEAVZUUdGb2nuFQbQ/1VKIuvebEqCgpaLF9mjsWG3TJlZJ3ZNtat286mTXvYsk0swXoQcCCJ/d4xWNmG4OwRz8HoEmJj83G098PFKVCmy/R0TXDi+DUuzzzi7Jm79HRNUiAr5RvJy22QhSUxSYVYO/iybrMNg2Mn8fAPJ+RQAlb7XKT/eMlSLT7+aLG0VLz1L7/nw/c/wsDAmBWrNrHfJ4qCyhHya05Q1nSNmq7Pqem6T1nzFYrrz1JWf5bKhos0ddykve8+bWKJsfs2jV23aey9S0PPXRp671PVeYuS5itUtN+gvO26tJSUNomPcZHSxks0dN6Qj23tvUdV8xVySk+QXnSMnPIzlNacpLCwl917vJn7iTLvvSegerEsjxG553/4w8cYLVvJsuWmfLZYgYVLFVm4aAmqahqI0qekpBxZ1mJv58vWbQ6sWWuJrv4q1DQMWLNuI7utbdi2cycW27azY7cNDs4eJKbkcnj0BF5+EWjpmaKmtRwjE3M2W1qzU9hBbL2w2eeFtY0n1jZe7LP1w9cvjpS0SqrqD9M7dJa+kfO09JygqvEwCfE5hIcfIi4umpLiArIz8/DxjMDNNZSAgGgORqfQ0TPGxWtf0tp9mriUWtJymkjKbCYkspTgQyUEhuXi5h2FpZULdx/8J7j+5/g96bf+8S8ygk8sM4p86+s3LnP23EmOTIzQ29c5C9eZURyM9CYo2JHAABt8vLfj6bGJ/S5r2O+0kv2Oxrg7GuDuqIe7vQ5uDpq4CvXaXkWOgGtPRxU8HZXwFPYQAddOS/FxXIKv8xL8nRUIdlUmxE2FEFdlQl0UCXddSuT+pST4KJPio0yGn/Bai1QQDYqC1SkOVpNTEqJOqYBuAdoRWgjLiLSNhItkETVyApUoCtekMl6X4lh1CmMUqclQo6/aiNHm5QwJOG3RY6LTiNFWQyY6jJnuWc2RNhOG65dztN2ME/0WHGk3Y7RltYTrjjJ9mvO1aMjRoCVXh44CA9pFtXuuDg05mtRlaSB8zc15enQUGtJRaEBnkaGE7K4SXfoqRKqHjlSxxQKkyMcWWdUihq+zcPZ2d7E2veK+pf882gzX6DFaZ/AGrkVyiC7DdTpS1e6rEIkgAkB1aM3TkZ9PfbY6YpqytWjK0qEhXZuaRHUqRJPlG7gW6rQAaAHPtdGqVEcrUR2tLFNDqsXbh1Tk74n7/Hq/+ih1WuK16UjRpTdbn650oXqryKXIBpEikqBCa7I6bSkadGfqSEtIT7Y2gwUGjBSb0JNrQEuqJvXJGtSnaFGVoCGnMl6dylg1qaxXxarQlbuM6ZZNXBiy5PzQdi6PW3J1YgfXju7k6uQeLozvZWbSlRungrl3MYmH1wp4dKuKz+/U8eBOMw9ud/NQ2EFujfPo9hTfPDzH1w/P8eyrGV48vcG3L+7y80/f/r04BpFx/fqnN/OzhGZ5LfpGXRYcLOdNwczLl6/55ZdXEqRnr1lfwy+zI2H7lfgYAtZfzn5oYdkWH2uWPWT7o9C0hf3kHxaU2Yvfv9/pvytj/fZ5/w89A/8Rrr//88/09R/nyMQVTpy6Q15hIx4+EXj7R7LX3gdb5wC5yCRUvWWmFpiaW6Kmswptw3UYmmyTgL1xqyv2zgfx9knG3T0WJ+cwduzcj+Gydfzhg4XM+0yVeQtUWbBYF12DDVK53m3lz04rH+xdwwiKyCTkUDaunlHssvZlxx4v7J2CCQ7PYL9nBHtsPLDc6Sh/YAcFJ0qwzs1rID2jitTUMlKSi/HzPYSJ8ToUlqizcIECOyx3k59fyJbNOxB2kHff+QBlFTXWmq9niZI6aprLsHXwp7ZhlPOXn3Du8hPGJm8wPHyB7tZxhnqOMnn4OCeGxYLiKc6NjnFlcoqbp0/IOT06wlB7Kx01NfQ3NjLe2cnxgQFODQ9ydvQwl46McfHouFSuz08ckar1helpCdd56dnsd3JnxbJV6OkuR0vTEDU1sQiqzRIFHQmWokxl6WIN+XtaWvro6BqyddtOVpquZamCilwK/MP7H/P27/4gK7dVVbQkXNvuc8LF2QvLHbZ4+USSldNEWdUIxeVjMl4vv+wwGXmzHursgl4Ky4YpLhOV14OI5cX8kiFKKkZJz+sir7Sfs5efce3en7n/+GfuPfyR2/f+KDOij0xdo7V7msq6IdKya0nNqiIyNgffgBipvgcdiCUkOF5e9IhWzqryNrq6RmVtuJOTt7xwEGC9aIGKhGzxterqGKOmpiczmFev3ojx8rVyAVVH2wRd3RVs2LRT/jsQpUOeftEcCM/A3vUQHr5pspY7MrZcWol8/aNZvXaHnE2b7eRF2KWZR4yOXaCouFVeSKakVrDPLpA1ZtZv8tSd2b3Ph+TMcrYJS4OtO5q6K7GyduNAcCwLF6rz3jvz+ej9+SxZqMjuXTYSrnfZeJFR2ENJ3SkKay9Q03FPwnVR/SXyq09SVH+SmuZLtHTfonPgAW3996hrv055wyXKmmYob7lCRet1ihpmyKk+S0H9RYqbLlPaclW+v7L1mvRpN3XfokXAeOctyuovkl48TUrBFPk1F6jvuEZN3RQeXnEoqxjzwYcL5HPgg/fnyHp54a1evWqd/PehqqYtPe/iuaCnbyQtW9k5ZfL54+l1kJCwZHmOjZabs8xkLeZi2dl8PSvXrMF0rTk7dlvj7RdCVGwaqZnFuHocYLe1K2vX70DPaA1mG3awbYc91vu82GfnI8fG1hsnl2C5yJhT0Exd8xhdg6fpHDhFVeMoGfmN+PqE4eq6Hy9vN9LTkikqKOFQRBKeHuFERCSRkJJNz8ARZm58RUPbMWKSqkjLbZZwLcBaAHZ4dAlh0bn4Bsfy5Nkf/6Mt5D/D9Q8//JnnL57IZcZ792/J8hgRwzcyOkBXdytV1cVk5sQSFeNLSJgzYaFOBB/Yh5+vJX7eW/Dz3ICvx1r83Vfh574SH9fleDnr4eGoyX4HddztVXG3U8bDXhlvJxV8nVXwc1LCz1kRv1+tIc6K+Dsq4W+vQKCjAiHOsxaRYIcFHHReQrTrYpK8FMnwUyM7QJ28QHWKRCTfARWpTIujeFuCd4iGXHYsDNVATG6QCsURWlTFG1IWr0N+lCLFcQo05WnRX2PIUIMBh5v0JViPtxlxpH05RztNGGsVSrU2/TUGUuUebl7JUOMK2kq0aS7Upilfi0apBuvQmqtLa64e9Rna1KRrUS2U2AxtmoRaW2BEZ5GYWbgW1hDhy/5HZJ4e3cV6dBfp0l2kQ3ehLl2F2nQWaNFToENPgbac7nwtuvM1pIo9VKUjWx2lDaROJIQItXq2Nr0lR5XGLHXqMzSoSxejRn2G2ixcZ+pQn6pJdYI6VcIvLSweibrUx87G5dVGicSQX+FaUSaCiMbF8gglqiJVaYzVoT5ai9o32dXNCTq0p+jTnW5Ie7IW9dFK1Ecr0J6iTk+mNj2ZOnSla8rbg3mGDOUbIY692Xq0popadRVq4tWpSRClNtpUxonRpDRahaJDi6hJUuJIgxnXxnZzbWI7l0Y3cnHEnJkxM65PbuD2ia1cntjE9end3D7lxN2z3ty/EMz9mUiun4/h9uVMHt6o5PHtTp7cHeXpg2M8f3SBp48u8eyrq7x4eoc//ukxv8hWRgHUgnzF4uKPsyMh+5fZF3r+yboh4Fg8j8S+wsuXf+WlKJ559Sd49ZxXP3/Fq1++5PXLr+DVE3j9DfAMXv0Rfn75JnTkNa9+fs1LaRURaD3730thF/n70uQ/Efj/UET77cv+73oGfr04nHU9PX32ZwIC4xCw0dQyRnpWJd7+hwgIiSMtp5Ksgjp8gqIxWbMV49VbpHKtY7QObcP1mJrtYcWa3YglxL12QXj7JuPtm8i2HfvR1jPnw7kK/P4Pn6GgpIeWzkpU1ExYvWYPxSWdJCRU4uUbj7P7Ibz8E7CyDcTaPhgv/yR53LMvQKqSjm5huPtE4ukbRVBIEknJpeTk1pOZVSOhKTm1lNj4XA4ExUpPtrn5VkxXrcN83Sb2Wtuxds0G1plboKKsgbaOHgaGy1HV0GfjVmsSMyoYGr/KqQtfce7KM85dfsrJsw8Z6DtJT8cEo/3TTB8+xoWp05waGef8+BFunDrBnXOnmZk+ytRgH4NtLYy0t0lbiIDrk4cHODMyxIWxEc6ODXPh6DgXjk5wTlhDpqaYOjxKbno2bk7umBiZoqVhIHOHlZR0WLJE5A+rSbgWtgih5K5cYc7KFWsxNlnNuvUWrFptjp7+MhYvUeKtt97ld2+9JwH7vXc/kl+rg70rGzZsxcxsM/5BMRSVdJJb2E9x+RFKK6cprpgkq0CAdI8sk8kp6JPlMBnZ7eTkd5Ka0URiSg0efklU1A1z6sIjZm4+487nf+Hm3e+4dfc7btx8LiF75voTzs084uiJa0wev8KlKw84ceY6VTUdJKcWyVIVRwd/9ux2JSI8mby8KpngoqcnLAfafPLJEpkQMnfuItTUxd/NCrZs3Ymh0QqsbewxNhH2Fz0MDEzR1Fou1dQVq7ZgY++DT6BQy7OkYu3hn0lcSguBofmEHMzG2y+WNev2yrhIW4cgKmsGOHX2AenZddg6BrN7ry9uHlHY2B3AJzCVmIRKYhIr8DmQQmhUDuu32mOwwgJ13VWkZ4vnxSDGKzbx6XxVPp2nwMLPlrJp03YMlpvJqMi03DZK608gLByVrbcoa7pOfs05qVzXdM7Q2nuLpq7r1Ldfoab1CuUNFymuOUdR7UXKGq9Q3nKdksYrEpQLai9RVD8j365suU599x1aBh7QPvA5zX33qO++TUXLFXKrz5JZcYrixis09dyioe0sqVnN7NzjgaKyPp/MW8w7734oX9EQ0XtaGoasWbWRFSZrZFTmosUKLFVUxXilOe5eB/APjCYqJpvY+Dz56oOu4Wp0DFagt2wF2oZGrFi9lrXrN7HLyg43jwDiErPIL64lt7CGpLQiAoJjsdrnLh+7d5+7XHoUST+2Dn447w8hPDKLzPx6aluGae2ZpufwGalc17UdIS23Fl+RZ73fDf8AD7Iyk8nPy5dNpN5eYYRHJBAeGUdSeh45RQ1EJZQTcqiA2ORKYpJrZQJOZEINkQkVRMTm4R8ax6Ovnv1HuJ5Vw2a/+b169TM//Pi99FuLZcbbd64zc/mcbGYcHeunvaOR4pIsMrNjSEg6QGS0F1GR7hw6KCDbhrADewg7sJOwoG2EB24hNGATwX7mBHmuIMDDCB9XfbyctPByVMfLUQ0vBxW8HBTxtlfE22GpXG70dliMt/0SvGyX4mOrgN8bwA5yWEKQ/SJCHRYT7riYuP2KJHmpkuqtSoavKrlBYpTJESkjgSKe79f3qZF7QI18AdkStDVkykRFnCGVSUaUJ2pTlqgmleUuUbpSbUB3pRb9tdocaTdmosNEqtdT3aaMtizncOMyhhqXM9hgTGelPo2FmjQVaNOY9ytcz4J1S44ejVkG1GXqUZuuS12mLo05+rTli9puI3pKjegu0ZMLi70VouZcW2ZR94qil2LdN6NNT6EOPYXiKKBaALUWPXnadIvJ16SnWJPBSl0OV+sxXKsvS2j6ReJIsSZteRo0Z2nQmDVro6hP16E+XZ2GDHUaMzVpytCmMU2HhhRdGpP1aErWk0kgYlGx5o3lo0E2NIo4PpEaoiGj92qEYh2jSUOcDnUCriM1qI/WlFaS1iQ9OpL1aUnQoiFGmeZ4FXqztDlcoMdArlCsNenO1JxVrjN16UjVpiVJTSrbog2yOkadCpEGEqtHWbQOZbFalEQrUxKzmPYCLY53mXFucB2n+1dyYXgVM2OmXBxZzoXD+syMGnFpdDk3ps25c2IL16e2cWXCkpmjVpw5so+Lx7y4eS6ah1cLeHq3he8eDfPdl9P86ZuLfPvNVb59fpcff3zOq9d/nVWXpX/6R17zA6/k/Chhd3ZHQUjWgqqFEi3u/wOvX30Hr77i9cvb/PLTGX7482G+fdbC069qefF1A3982skPfxzn5x/O8Ppv1+GvX8HfvoOfv+f1yx+kX/tnfpGatXBuC/365T/L5L/K2/9dGeu3z/t/6Bn4j3D99TffsX7jXjZs3IeoOC8saSE1sxRPv4N4+B3EzsWfndZuGK7YyPot1ngFRGJl58Xq9bsxt7DBbKMNe/b5sM/xAG7uUQQEpbDMeBsfzlHh43lKvP/xYpYq6qKta4q6pik7drrLbOGjR2/S3nGM2IQS9ntGS9Cx3O3Nfq94QiJycfOKxcYxBAe3cCITikjOFEUWzRSXtlFS1iaX0DKzq0jLKCUuIY+ExDwOhMSy18aFjRZCtdyA6SpzLLfvIT01m/XrLFBT10IsaC0zMWOXjQdltQMcP/uIUxefcu7ad8zc/jMXrjxjYuIG/T0nGOqdZmxgimPDU5wYmeDckaPcOHWK2+dOc/3Ucc5Njsq864mebiZ7e6QXWyjXwhpybmyYc2OjXJ6eYmZ6igtT01ycPs7k0AhpCck42ruw/A1ciwQTodyKqEDhP9bWWs4yQxFM4IKnhz+7dlljsdkSbR0DlhubsmLlGuZ+8hnvvveh9Fp/On8x7/z+AxSWqqKvtxwDAxNWrjLHxz+C0vJu8osGKa86TmXNGWobL1JQekSq1GnZHdKPnZ3XTkZWI8mJ5URG5uEfmISt4wHau6e5fOMp1+6+4MGjH7hx+/ns3HzK7XsvuHjlC27c/YZHT/7Ms+/+yrff/8yT5z9y78ETrt14yPTxi3R0jlJa2kRkZCoHgqLYtdNeqtDq6gZ8Mm8Jc+ctRkFJA+MVa9A3MMZyxx6WLTfBzt5J+sv1DEzQ1jNG33A1RibrpV3pQHga4dEFBITm4BOUQ1B4KbGpbUTEVBMeVcjB2EKcPaLYtssbF88YsgraCIsswNUrDnefJLwCUnH3TSImsYqisiGKyg5TUnGYpPR6iiv72OsQiKWVB+YW+7B1CmC3lTu6+maoqhijsFQLNVVtNm60ZMVqCzZusyMurZbK5pMU1Z6msOY8ORVnyC4/+Xe4buy+RnXLRUprT1Ncc5ri2nOU1F+guO4SpY1XpJ2ktPEaxfVXKKy9TGGdKJ65Qk37LZp779E++JCOwYe0Djyguf+ejPCr7rxJUeMMhQ0zVIkUksbT5Bb3s8c2gKXKhsydt5QlS1RRUtBC4038pLHRWgx0xdegKgFbTVNXZlK7uAfg4OzHFkt7Nm6xwchkAzpGa9AVr6wYr0TfZCWrzTew2mwjFlt3s32nDZGxaZRVtlBR00FJuahH7yS7sI7wqHT8D4ha9AC5IGpt74OHXyTpeXVUNw3R3jdN19ApuoZO0z5wkpLqPiJisvH2DiIoyJ/s3GTa2mqpKC8jIjyOIFGVfjCe4PBIQg/FEpmQQ3xaDSlZopa9jvi0BhIzWkjOaiMupYbI+EJCIlP+v+H6pYTrP0m4fvT4gcy3PnvuhMy4Hj8ySFt7PZnZ8aSmHyItI4LklBDi43yJjfYgJsqVmEMORB+0JeagDbEHrYgO38Wh0O0cCt5EuL8Zwd6m/L/svfdTlGu+7v0PvOet856999l79sysWUkl03QiZ5AMRswBEyYUEVByzjk10NDknCQqShIxZxHMK+dxGZZZQT5v3Q9rzex9dtX59dTUWVZ9qxtEaG5b/PT1XN/rOrjLmpCdag4Eqti31ZS9AYYEbTZg72Y99gqo3ryQPRsXsGv9IvZv1mf/Zj32b1xIyKZFhAYsImzTQsI3LyB2hwGJu41J3GlIyi49soINyA0xJP+gMXkhRuQeENYRA2mKwgVYm1EQaoK4XxqlpjLJmuo0W3Sp5pQnyajKkNEkLB0i97lUJi0hDrfZSn7rgXoVI+02jHbYcaLVloEGK/rrrGkuk9NcpqC1VCXlW9flCruFgpZ8BY05chpyLajPMacu5ze4VtFepKar1IKeCuG5FmkgcqmhsbfCjN5yuWT9EPaP3nIlfVoFA+Uq+kX9eYkZR8QiZKEpXfmmHCkQb8voLDShp0wxbxepFG2MKjpLzGgtMKU515TGbBkN2XIac9TSNOWY0ZQjQ9w2ZytpzTWns8CWzjxbCa4FOItcahGzJ/zUNQmGVCfoUZdoiMibbhBNjQmy+bSQRAV1cTJqY0wlBbs5WUlrqoq2FLVkEWlOMqYt1ZieXDP6C+UMFMnpK1RwJFdGW7rwYQtl3Ii6eD3qkwXAy9DFi78f0c6pojxOSUWCnLJ4PXSpCzjeYMXFo25MdFlxqkPJhT5LrgxacnlAwZUBGTeHFFwfNOPWmDXTo7ZcPWbFpaPWXD3hzMUhTy6PrmTy9FbuXgrjm+lM/vp5Jc9+6ObN09O8eHSFXx7d5d27X36F5nlwnuMN73nNjDRiAVGoyb9ZNoSi/RQQTY7fwsxtXj8d5eH3DXz9WRp3pvZx/co6blxexfUL67hxbgfTlw7zxWQ2P9zR8ebhILNPz8KbKZj7hjme8I5X/ymPRIrPFpaR3/zY/5fi2e/f9j/yCfwG1++l9YOHPz8nYGuwlDTg7rGOTVtCCDucRsD2A6wLCMLVaxWeS9ZLyrWA69DIVLbsDMXFcxUefhtwFc17K7ZJtxbWfji6rMLI1JFFBpaSFeSTRXI+WWjGQj0VCxaZ47dkq1Tacf36j1y/8QPnLnxOV/cZKnR9xMRpCNgeKymSB8Kz2bgtksB98SSka0nLraGkoh1NWTPFmkZy86sksM7OrSA7V0tufqWkpu0PiWLL9r14+63EZbEXB4LD/wbX7u5euLp74+6zkrCoDI6fvMn1O085e/UnTl3+nolrP3D2yndMnPmMoROTnBi8xNHecfo7jjHaP8RpoV6fOsWNsxNMnjvFtdOjUjTf+EAf4329nD46wMWhE1wZHeLyyAmppXHq7FmuT5zm0thJLo5NcKJngIToBJYvW8WihUYs+NRQWlp0FiUcdiKZwg8vjxWsXLGBkAMRhIfFEBCwg2XLV2FkbIatnZO0nPbRxwsRIywwQp1fuMBQ+nyi3trQUMZiN0+2bN9HfmEjBcV9VOjOUFN/jZr6qxSWDJOdL5oWj5BX1EF6Vi0xMfns3RVNdFQuYWEiheMwWl0XF658zvT9h3z93SvuPnjE7XsPmbz5HVO3vuXelz/x8y/vePJ8hmevZ3n5bpY3s3O8eDPDs1fv+Ouj5zx7+Y7HT17w5Zc/cO7MddrbBkhNzScxMRMv35UYmapRWdjh5OIhAZ+wKnzwl49wcHDCy9uPZf6i2W8rAdv24uW3ji07w4mMLyQiroSY5Goi4nRExteSkNHB4fhagg8VSottSRn1BIcVEp1QRWRcBaERGkmpL9EOkpjWSODeTGKTatGUD6KrHUOjPSrFC0YllLMrOJkN2w7htWyLpEy7eqzFzn4pCrkLZjJb9PRNJUVdrrLHcfEKwqML0eiG0FSdRlN9gZLaS5TUXqSk9jya+rOUVE9QVnuOstrzlNacQ1NzgdL6K1Q2T1HRNIW28SbapltUttyRbrVNU1R33KWp53Naez+npecBbX2f0dL3gOa++7Qf+wKRiV3RepOiuiuU1F2kRHeKrMJulq3dj4nCmYX6KuRyG+k5JXzr61fvQJQnyYzV0nNFqbbCVK7G0cWLtRsD8RXtik6+WNi4Y26zGJWNK3JLB2xcFmPt7Ir3kuV4+S5n6Yp1LFm+luDQGPKKqqmobkdXc4SKmi7qWgbR1feRlV8jlcTs2BvJrv0xRCXlU1HXS2PnMI1dI3QJuB68QFvfaUp0XdK/xUOHokhIjKGxuYKBgXY0JSVSvXxkZDIRUUkEhx3mUHQ8abnlFGuPUKrrIzW7jpjkKtJy28gt6SGnSCTbNJCSXcqPD/+XKD5xOVsoceJa9+s3L//mtxZJIXfu3uTS5dNSxvXxE71SgUxJaSb5BYnk5sWSnRNFVmY4qanBJCbuIjlxFylJgaQkbCUpNoDEmI0kxawnIXIFcYf9iA7zIjLEjUP7HQndbc2BQDX7tskICjCeh+wtBlKDowTbmwzYu0mPfZvnLSIhWww4KOA6QI9QCbAXg3rJGQAAIABJREFUErFVn/idxiTvMSFpjz4ZwYbkhpqSFyoj96AJOSHG5IWakh8mk6ZALEKKtJFIFWVxFujSbNClWVOepKBcRNFlK2gsFCq0KU0lJvTVWXC8xZreOgXHmiwYbrOjv86CgQZrumosaNSYUVcoo7nUnMYiJTVCFc79zXohozHfnKYCCxrz1TTmK2guUkj+53moFoUxYplRLDGaIBJAeiS4VtJbrqBXWlo0Y0ArZ0DUnGsV9JbKJMDuzDOhM8+UjnwZHQWmdBTJJOvIkVIlHcVyWvJMaMg2pjHblKYcAdYC9ufhuiVXRUuOnOZsBa25atrzrejKs6U100KqNtdFG1IZrY+wf9TEG1Et/NaJBtQlm1CfImrQRe60kvpEEcenkGrNq2JMJLhuTVX/Da5bkuR0Z6npFl8nzZDObGN6C+R0ZpvQlGpIXZKRtCQpPNy1iUZUJxpSGSeiEs2oiFOhjZuH67IEU8m205hvyHCLJWf7bBjvVHK6S8WFHnOuDJhzdUDJjWNybo+ouDWsZHpIwe1RS26P2TA9Ys3NEVsmTzpzecSJi0OuXB1byu0LW/h8MoRv76fx7GETr38Z5e0LAblPeT/zlvczYqlwnmln5uZ4K5Z9RQjfnBgBCW95N/uY93PfMTf3Be/fXeLxd3XcOB/OhbFNnBv15MJJW6av2HL3mj2T52y5NuHMzdPLuTmxkWujW7h5ehf3rkbz7b0Snj06zsy7e8zMPOTtrPjcMPvbXqNkQfl1kfIfmbF+f+z/l56AgOt5H5WUFvLkhZRVu9h9Fc4u/qxcvZOlK7Zi4+iDlYM3DouX4bN8kwTYYrHR3nU5FnbeGJrZY6xwxEjuIL1tae+LmbkbcnM3LG28MVM6Y6qwY4G+UvqPXqFyQqFyZdnyHRwbvMKVS99w8+ZPXLn6DZeufM2p0/fo6DpDSWkXe/alEBSSxuHofCJiC0hIK5NUa01FC6WljRQV1ZCfX0lBQSUFhVXkF1WSkV1MelYhiSnZHI5KJGDbHlas3EDA5kA2b9jGYldPfHyX4e23Ag+fVcQll3D64pecufwdpy9/x5lrPzJ+5RvGL37J+UtfMzwyxdCJq/T1jtPa0E1vex8n+gY5N3qSCyfHuDA2zKVTI5wbPc7E4DHG+vs5ffwYE4NHOXfiOBeGh6TCmBtnznJ+ZJwLo6cY6h2kQVdPSHAYbm5eUhmJjbUT/is3sNo/AP8Vm9iwbgfB+yKIikiSasy3btnJ3r0HpMxfPX1jyQ4iLCEGhqaYW9jw0YcLcXH2QPhqzWRqBFyLuEF7R2d2B4VSWNREmfY4za03qG+aRCd8veUnpWrzotI+6ppGyc6pJyoqm4jwNOpqROZzE8K3XFbRxtkLd5i6/T2ffSksIaIi/Fse3H/Idz8859Evb3j68i2Pn7/i+Zt3PH/7Vppnr17y9MULnjx/zsu3b3ny/AXPX73jzev3/Pj9L9y+/RWnTl9Go60hLauA0IgY1m/eho2DM8am857gXTuDWLd+E3v2HyBw936pPlu0eq7ZGMSGrYfYvCOWiLgKYlPqiU6sJza1ldCYKgKDsjlwuOTXLO82KU4wMb2VhLRmUrM7KSwbRFS8H4yoJDmzHV31ScrKj1FS1k9kTBmHoouJTiqVdgFEY6h4/m3edkh60ejotBKF0hFDQyULF5liZGqJ2tqdbbtjKCjro6TqJOV1F6lqnqSi+TqaugtklY6QoxmhqHICTfVZSmsuUF5/RbKQaBsnJcDWtUyja7lFVettatsfUN/1GY3dn9PYLZYfH0jpICItRHir247ep3f0W3rGvqdp4D7aVpGjfZ2yuvMUVgyxfW8K1g7L0TeywsBAjZmpDd7u/uwJDJOSafy8V2JlaY+1rSNylRXmVo7YO3tjbe+BnZMPzm7LsHbwRGXjgpWjG1ZOrlg5ueDhs4wlK9excu1mVqzZLMXxhUemkiCU5MxyMvNrKdN1U90grgR0kpJeTmR8PuHR2aRkV9LYNUrHwFm6jl+gf/QqAyNX6eo/R0lFF5Ex2cTGJRKfGIFg2vLyXFJTEzl8KJbo6FQSkzI4FB1HbFIaWYU6irXdFGt7yMxvIjGjXoLrPE0veZouckuayCrQ8d1Pj/6zLWS+oVGkGMzw/Pl8vvV3338lNTPeuTvJ1WvnOH1mhGPHu+jqbqSuoZSy8kxKNCkUFiVQWBBLTvZhMjMOkpl+gMy0fWSm7iEzdTcZyYFkJO8gI2kz6QnrSIlbTXL0ShIjlhAb7knUAWfCg2wJ3WXOgUA5wTtM2bfVhKAtRuzdrM+eTYukEYAdLM0iQoRNZNMiacI2L+LwFn2itukTF6hH0h4DMoJNyQ6Vk31QRtYBE7JDTMgWoB1qQm6oCfnhMgoOm1EQJac0wYLyJAtK4uRoEmRUpsmpyZZTl29GbZ4xnRVKjjfbMdBgSX+9Bf11lnSJ9I1aK45U29CkUVFXKKdJY05DoZJq4WcWy4s585BdlyOjsUBJS7Gado05XeXmUnKHWGAUTYwigq+r3JQjWgHXZlICSF+Fmv5K5a8jp0/E7pWb0lsubs3o1cjpLjKjI8+UthwZzdmmtOSY0SpsHrlmElDXZ5pQn2lKfaaMxiwB1qq/wXVTtoLmLDktWUpastS0ZJlLinV9kpyq2Hk/tS5aLDAaU5sgbBrG1CaZ0JBiRmOqgoYU0ZKooDZBLoG1aF7URRtLvmuRMtKSqqQ9TUV7mpKuLBXdOSqO5CiQ0kOyZVITY22iIVVxBlSKrxdrREWsAdo4McaUx5lRFquQRhMnozzJmKZ8Gf3VoolSwckOMya65JzpUnKpz5xrxyy5flTN5DEVt4bU3BYzrOb+SRvunbLl1qg1N4etmBy15tqIFVeGxa0918ddmTzjy/TFjXxxK4Kfvirj2cPjvH99H2YewbvX8FYsHQovNLyb+/u8mX3PzPuXzPGQ97N3efZ0nJ++0fHg2n6ujq/gypgnk6eduHnGkumzSm6dlTN9Rsnts9Y8OO/GvbNe3Bz34PrJxUyeXcbk+e1MXYrhm8+bePPyJvCEufeveT8jlinnCX9uZoa5GQEov//6/QT+0U5AXHoRz11hdJrjux9+Zsu2/VjbeuPqtooly7dI1ccypQMmKkfJY23t6Ivfyq2s33IAM/PFyNSuLDC0kkbPxEZacDRROiIA28F1BbZOS3BwWSqVSDi6LkVl4Yq1rRd2DktYuXIX/f3nuXnjB+7efcLkzR+5cPELrt34nitXv2X05C2qavrJyW8gObWcxNRSElKKiE8qIDJGFJEkS/aCAwciCQ4+TPD+Q+zbH8buvSGEHYohNDyanbsPsHb9VjZuCsTLcwkOdi5Spq+Lqwde3stYtnIzSWlljJ6+x9iZzxg987kE1YOnpjly7BLNbSeprj1KS+swlRVtZGZoKM7XoiurprOlg562Dnrb2xnq7WXs+FFG+vsZ6etj4sQJzpw4wanBY5wcOMqF0THOj45zemicgc4+WmpbSUvMZPfufSxd4Y+f3wqC9h4gMiKesJBoYqNTiYtJJz0lj4T4DEm5Dj0YQVBQCPkFJZLnWrQbCgVbgLW+vgkf/PkTyQryL//871K99b/965/5l3/+AwZGJvj4+ZOaXk5z61naO29S33SVyupzlFacpLhMKLZDHOm7IPmyi4ubyMvVoavsoLikkbSMMhqaj9J/7Cyj49e5fFU0HH7JV1/9wtPHs/z88xuevnjHq5k5nr58w5v373nzfpbHL57xauY1v7z6hedvnvN65i0v373m+es3PBMw/uQNjx694oeffuGzr39k+v5XjExc4NjIKTJzi1i2Yg2mMiXeXkuxtLTFwdkFVzdxxcFXWppbuWYnK9fuY9mqYDbvSCQ0soxDMVUEhZWwcXsqWwLT2BcqvNeVxCbVcyhaR3BYGQfCy0lMa6NEO0xu0TGS0jsp1JygqmoUrfYYRcXdBIdksWZjKJu3R7AuIJT1AaFExxcRuDuGZSsC8fbajI2Nl6QILzKQSy2GTm7L8V+3l+SseoorhymvPU9d+xTVLTco1J0mreg4OWVjFFWdobhaqNYXKau/IiWA6FqnqGm/TV3nvV/n/rxaPfA1Tb1f0NTzGS29IrrvDs1HbtPae4fu459x7OR3DE78SN/YN7QOPKCh+4709Qq0I0Ql6vBetp1PF6n46GMT9BcpUcntsbZwxcdzBXt2BksvxoTFSFhuTMwspJQPVw+hTK/FzcsfGwdP7Fy8sXf1wtrRDYfFHrh7L5PiCVet34r/2m2s37yHrYEH2bbrENt2RUqJMfEpWjLzGkjLqiFexDNG5bFjbywhEVk0do4xeu4uYxfuM3b+HsMT0xwduoa2qpeD4SmEhh0mMTmKYk0GDQ3lVFVpSUxMlxZgE5MyiUlMkeBaqNJ5mnaKyrspKOsiv7SH/NI+aUSJTJ6mmeyiKn746/+iXP/2Y1pE8D15+ogffvxGyrf+7PM73Lp9nWvXz3P67LAE1z19zbR1VFNbV4SuKpdybSblZaloShIpLoojP/cw+Tnh5GeHkp99kPzsYPKy9pObsYuctO1kpWwhM3kzmYnrSYvzJyVmGYkR3sSEuRJ1wJ5DQVaE7TEnZKec4O3GiCZHAdnCk70/wEACbGEROfDrhAi7yIYFHNy4gKjt+sQGGpAcZELmQSXZoUqyQuVkhcjIChHAbUJOmLE0ueEm5B2WURyrojRBTXGsguJYM8rE8lyqmaRg1wjrRLGcvjob+uut6KmxoKfagg6tirYylaRWNxSraCqxpKFITX2BCvFnGvLNqM8RS4PGNBeJGD4Luiut6a2yplcn8qYFYKvpqVBxpFwhRfGJrGuRBtJdNt+eKJYb+3UCsoWCLaOnzJQjpab0aMykZcYjhQrass1ozjSlKUuo0EqashTUpcuoTTOlPsNsfjLlNApPdY6I3FNLxTnN2SqaMuU0pcupTzGjNtEUXayRtKAolhSrYoyojTeZL4VJEkq1GQ0i6zpZTp2A6kQ51fEyquJMpcxpoVoLtVsUxIgymaZU0boooyNTQWeWku48C/qLbOgtsqY1SylBelW8MdoYI8p/m1gjyuKMKY0zpTTWjNJ4OWUJZpQnmVKbbSad2XCzOcMtpoy0GTDRacrZI0ou9qq5MmDB1T4V1/pUTA2aS3NzUM30kBVTQ9ZcP2bOlaNKbo/bMjlmybUhFVeHlFwfM2dyYl5NvjqxlKkLe/hyOocn3x5h9tlVePsdvH0CM89h9g3v34sMeJgVTeci6YOnvJ+9z5O/HuXuzTymLu1j+pwP02dcuH3GkfvnHXhw3o47p8y5MWzK5IgZ0ydV3Dllya1TlkyOqbk6YsaVUXPODzsz1ufH2ZEgvv2snnevrsHsN5KKztxz3ovH8P7Nf4gH/O1f7e+3v5/AP8IJCLgWy8ECrt/z8+NnrF0fiIGRJQq1K1a2PhgY2/CpnhIDmQ1ieVFu4YadywrJ/mGqcsVE4coiY1sWGFpjILND39QGfVNrzEThjLNQt5dKvk0HFwHZS6TmOHvHJTg5r8THezOd7Se5Pf2Q+/ef8uCzX7h67VtuTs2r2OfOP2Dw+CWSUzWsW7eLJUs24O6xAldXX6la2cnRA0d7d5wc3SQ7hPBSe3r64Oe7XFqGE95ksRS3bNlaNm/eiYe7Lz7ey3Cwd8HAwARvn+Vs23GAguImhk5O0Xf8Gk0dpyir6SUkIpMtOyPYFhjFzj2xUiyh75JNuDgvZYnfOjat30FwUCiHDhwi5nA06YnJ5GdnU6OtoKmmlu7mFvrbO+lv72DwSC+XJ84yMTzOsZ5BKjXVFOSUkZmWT0RkHCtXr2X1mg1ERMQSG5MkFWhkpReSk1lCalI28bGp7N51gMyMPMlzvWr1eslzLcD60wX6UhyfuP2n/zFfaCIWGgVYC9gWoP3hR5+gMrdl564IdNVCub5Ic+tVquvPSakhlTUj1DaO0dR2kqqaAZpbhsjLqyUyMovwQ+nExueTmqElNaOMwpIGKnQd1Df0MXFqkru3vufmza/46rvHPHv9nqcv3/H8zQyvZmd5OfOWF29f8uTFU17NvJRA+93cDK/eveXtmzlevXzPi1fvefT0NU9ezvD9o+d89u1f+fqnJ9y+/zU9vUPs2hWCXGbFBx98jJGxMXb2znh5L8fDy58V/ttZtXYfPktFo2cQm7YlsGl7Ehu2JrJxWyJbd6ayZ18OQSH5HAwvITi0mP2hxUTH15JfPEBV/QQVVeOUlA9TWT2OTneCSu0AxUWdJCZWcDAsk6ADKewNTmLD5oPS8yBg6yGWr9iJh9sG7Gx9UaudUIkIRRdf3LxX4ea9npSsWkp1InVlmILycfLLT5FZMiwp1wW6M2jqLklWkLKGq1KhjFhKFMUyorGxrvOOBNf1Ip5PAPXAVzT0CAuI8Ft/TnPPNI2iSKZrkq7+O5wY/46T5x4yevpHjo5+Q3v/Axo6blFcPkZxxVG274nFyMRGWmw00FdjZGCOqbEltlZO+C9fi52tkxTNJ54fwpZj7+SF8+IlUjLK9sCDiCsETov9cPFYwmKvpXj4CtV6Pf5rt7Ju005WrdvGmg07Wb9lnxRhKF6E7NqXREyilpSMOuISyomKLiQiIp/NWw8TuC+Rxs5xLtz4lqu3fuLarZ+4eO0bxsanpeXmwB3hBAUFE3ZoH7n5ifT3tzIw0ENpqY6YmDQys4rIyC0gOSOXxIxi0vMayC0WgH2E0qpBSioHKSjrJ19zhPzSlnm4/q+2EFEiM8fbt6958uRnCa5F5fm9+9NMTV/h8tUJzpwb5sRwN30DLbS06WhqLqe+oZia2gJqqnOo0mVSWZFGRVkS5aXxlGli0Gpi0WpiKC+JoqQgjOK8EIpy91OYu5eC7J3kZW4lJ20jmUmrSIldQmKkF7Hhi4kMceRwsDWhexSE7DRm/3YDaYK3icp0ffZtWih5sAVkB4vZsIAD6xfMW0UC9IjabkjCHlOS98tICzEjO0xOdpgZOeGm5BwSZTRG5IYbkSeq02MVlMQpKRJNfzFmEmCXxJtQlaGgLldFbZ5MSgJpLZVLUH1EZ0VLqQpdjjGaVD20maY0lFjRVm5Pc7EltblCqZbTXDgff9dUKNoalXRpLenRWUlw3VMhatAVUtxeh0ZJe7GIyVPQWiCno1gsIgovtgU9WjVHyoSNREanxlTyUbcXyGjLl9OaKxYRFdSny2nKVNOcZS4tJdamyRHTkKmiLl3AtoL6DLHE+Otk/brAmGZGbdJ8rnVVnJEExwKqfxsBypJqHW9MXaKMhhSVpFTrYmRURpv+bQRYCyCvjjWiKtaA6jgDyZstWhY7cxW0ZcppzVDQmmVOg2h/TJRTIQpgok0ojTamNNaE0hgTyoTPOl5GSZwZJXEyShPNqMpQUp8rzs6cwQZLhprkkmJ9vk/BuW4ZZ7vknDui4Hy3gnNdMi53K5g8asnkUSuu9qq41KvkQo/i148zY3LIkhsnLLhxwpybI2qmTlpya8KamxM2XBqx5cKIJ1dPbeL2xUN8M53H4y9aef7dEO+eXoZ3X8DcX5mbfcLs20fMzf4V+IJXTwa5dyOZa6e3MX1hGVNnLLh7wYLbp9XcOmXO3VOW3DlpxfSIOZPDSm4Mybk+YsbkmJypcSXXhmVcGpRxYdCS8V47TnS5cfrEVr77rIQXj47y/t0NmPuKOSll5Nmvedv/CDD1+2P8/QT+4wn8R7ie5a8/P2a5/0ZMzewwNrVnkYE1H34i59NFaj5cqORTA0s+1rPgo4WWfLzICmO5K4uMHFhgYMtCI1sMzRwkuBYgbiC3xcbZV4rrk6md+ERPialCXIL2wtt3A74+m/Dy3EhbywhTN37k4sXPuXf/iRTtduXyV3z24DHjJyfJzqqQEiYszJ1RKW1QyC0xV1tja+2AjaUDtpYO2Ns64eK4GDdXd9zc3PD09MbT0wsPDwHaK/DzXcmKFetZuWI9i129UCmtMDFVYmXlJNUzR0XnkJhczv6QNDYEhOHnvwOh0Du4iizfQLZsD5fsMV4+63FZvBwXlyWo1Y6Yi1Ha4mi3GHcXTzzcvPFfupKtGwPYt3M3kaGHSIlLRFtcRntDKy21LZQXVZKekk9ifA5NTT2EHY7GxsmJ1es2EhOTSGJCGhmpeSTFppMcm05JYQWB24NYvy6AnYFBrFu7WQJMoVYL0BTLjP/2B1GQ80/8t//nf/CHf/uAP/3xI8l/ra9nwr/965+kHGMLKwc8vdYRdiifnLxOKqvHKNUel/zFQrWuqTtOT99FqmsHycyuJfRQJnuDEgg+mMLh2FxSMivJyq8lM6dKSmnJyNBSUliPrryNal0Xw8OXuHXne/768xuevXzP419e8+zVW17OvJMg+83cO355/ZIX797w/PVrqZfr5csZXr+d48XrOV68gyevZ3k2M8fDZ2/59sdn3Lr9DRpNPQ52Xvzx3z/mT3/6EzJTJW5uvhJc+68OZPW6ffgu3YmrxzZWb4hkw5ZY1m6KYe3GKHbuTWP33jSi47UUl/RQXNpHSflRSsuPUl03Rl3jKWpqT1KhG0ZbcZzqymO0NA1TX3cMTalYlG0hLUNLVEweu3ZHs259MEv8trN+bTBLvLdiY+3L2nU7pYQNAdgi31lt48n+8CzyNb3kFg+Sqxkht3SMlNyjZBYNU1xzEW3jDSkZRKSDiHi9mo5bUuqHaG0UleeiWKa19z7tA1/QduwrWo9+zpGhr+kb+ZaO/rvUtVxGV3eahpZLDI19zfiZHxkZ/5ahsW/pEGkhHbcprTxFVeM44ZH5KM1dMZFZs3ChDH09OeYqB0xN1CgVllLajK2tMxYWDogmRpEfbmfnzjJRaLT7IO5eK3BxW4KLOHPv5fguXc3yVZsluF69fjvL/Dezcv0ONu84yI69UZJqHRFbTGp2AymZjcTElRMRUUhYWB4BW6PYF5pFe99FLk7+wNVbD7l59wlXb/7EyOgtyjRd7N8bz+7dQewN2k58YihHj7YzNjZEZUUt8fFZpKblkZFTQHpOIem5FWTmN1NQ2ommspfymhOU1wxLgF1Y1k1BaSs5RdX/VbkWYC1UudevX/Lo8V8RlpDPv7jL3XtT83B9ZYKz54cZHu1h4FibpFy3tlXS0qqluaWM5qYSGhsKqa/Lo64mm2pdOtW6VGp1adToUtBpE6ksi6WiNAqtJoLyknDKikPQFARRlBNIXsZmslJWk56wnOQYX+IjPIkNdyQqxJLD+xSE7ZFxcJcJIYFGHBCAHaDH/s2L/gbYArL3b1hAyMZFhG02IDxAn4htBsTvNiE9REFWqJLs8N/g2ojscEOywwyk2/xIUwqjzRC3BVEy6X5RrLCHqGnIt6Sp0JymIgUNhaa0l6vpqrChTWtFbb6CsjRjytJl6HLUVOea01xsTUe5Db1VdnSUqmgpNKUu15j6PBMp5q+9VCXZQkSBTEeJ4leoVtEiUkWEqpytkjKnm3IVtBTMQ3eXRs2RUhVHStV0acxpK1DRmqemNdeC5ixLGtLV1KYoqU1WUpMs4gWV1KQqqE1TUJ1iRo1Q4VPNqE4zpTrNhOo0Y2pSTKhJNKIqfj7XuibBBLHEWB0rQPlXWI4zkjzXVTGGVMeZUh2voCpWLkF1RZQo5TFBG2mMNtKAmjhTmtOUEkS3Zyk5kq+mr1hNT6Ga1kwZIgFEF2dCaYQRJYeNKZJGlPiYoomRURxjikay5SjQJCopExF8mWpaSmzorrTlWIMdQ83mjDSbcb5XxY3jFlweUHK+R87FXhUXBUR3y7nUo+T6gCXXB6y52K3m3BE1Z7tUTHQoON2p5HK/muuDVkyPOnDnpCN3TtozPWbN5Kg5V0fMuTJiw+VRNy6P+HFp2J/LIwHcmDgoqdm//NTJzJsLMHsH3t+D91PMvhnj4Vf53Lq4mekz7ty9ZMPUGWNunzPh1hkTpsaNuTUu484poZoruTkq5+qQKZdPmEiK9dS4BfdOO3JrzJ6pkw7cGHHk3FE7zhxz4/L4RiYvhvPlfa1kOZmdfcCcgPs5sUApQOX3X7+fwD/SCfwG12IReJaHj59IC4AbNu1F1FbLFC58vEDJAj1zPpbGgk/0rFhkZI+esSMylScGpi4YypwxUSyWFOyFRlYsNLJkoYkl5vYeWNh5YmHvibmNu9T0KCwnS5dvYemSLSzx3UpTw3GuX/6Gc2fuc/Xa11y5+hVTUz/Q33eGgwcScF+8AitRWKO2w97aEQdbe5xs7bG3ssXeyh5HG0dcHJzwcHXDy8MDL08PPNzd8fbyxsvTB2+vJfj4LGeV/0bJz6xUWPPRR4uQmalxdPLE1W0Zfn6b2LDxAKvXBOG/ejcRMVkEbN+Pkygr8VqFt98GFnuskpoAt24PYXdQBA4OPpjJ7THUV6FW2kvqqpGBHDsbR5zsnbE2t8Ha3BorpSWeLh4s817O9s07CQ2OIioilbCDCWRnl7Nl+x5UVtas2bCZyMh44mKTSU/OIXhPGEkxaZQW6dgasEtS3Ddt3CYp1yJ+z8RUgUptxYcfLeAvH37Kf////oX/97/9k6ReC7j++KNFEmALNfuDv3yKp7dITVnJkmW7CNydQmpmE+W64+SK6LjqoxJc1zcOI1oc9+5PYVtgNIF74gmPyiMuuYyUTB2ZubWkZ+lIz6ggJ0tHblYl2enlZKZVkJfbQF39Mc6cu833P7zk6bP3vHzznl8kwJ7l1cwsL94K68gMr2dmmZ15z+tX83D9+h08fT0rwfWTN+95MTvHwyczfP3NLwwPXWTX9jCM9OX88d//KNldZKZqbGzc8PXdyIqVu9myLZINmw6zblMEK9ccZO2mKDZvi2V7YCzhh3Io03bT3XuO1vZxxPfY3HqSxuZR6huGqak9ga5qEK22j6b6QRpqB6ir6UVX2UldfS+5+TWkZ2jZH5zAxk0h+PluZdmSHfh5bcHZcQWeXqtx9/LnI9EyudAMA5ktazcdJCVMAQFvAAAgAElEQVSriezCAdJz+kjPHyQhs4f0ghMUVV2ivGHeXy2WGKtapyXAFrXodV23ae69R2vvPdr6HtBx7HPaB7+g4/iXdB7/gq5jn9HaM01l3WlyCvrIK+inpe0K3T1T9Pbd4sSJz+jomqa54zbVDZeobZogJbMGR5dl6OmrpFhHQwMlcrmVtOhqbCKXrnrY2DpJcY2i7tzb2x8P92USZPv4rcbdcznePquk54+3rz/L/TdIQC0Ae9X6bfiv386mHcFSq6V4EZaQqpWWC9NzW0hIrScmtoLIQ0Xs35/J9sBEKZXlxKl7XJn+mUuTQrX+Xloabm0ZJy1ZR/DeeMLDReTeQeITwzh+vJPLl8/T0twlpcxERCYTk5BKfHI2qdlaMvKapXZGAdfa2iG0tSOUVB6XlOvCsjbyS+v+a861+BEtVZ6/eMZPf/0ekRIi4Po35frq9TOcuzDK6Mk+jg910dPXSEdn9a+jo6ujio42La0tGlpbBGjn01CXQ1NDDo0N2dTVpFNXLWA7kZrKBKorYtFpo6gsDae8OJiS/F0UZG8hN309mUkrSYn1IzHKjfhDDsSG2RAVYkHEPhXhe+QcDDRGKNjBW/QkBTtowwKC1n8qzf4NeoRsNCBkox4HNi4gcochKQcUpB9UkhEqIzPUhKwwQzIOGpBxcBFZYfrkHjaWwDovwkQC65I4BQKuNQlmVGeqaSq0orFQTY1IASkWtedqOrTWdGjtaCy2pCJTTlGiAZoUY6qyzWgoUNBZbklrsci0lkmWkNYSNS3FSlpLVLQWC5hWSBnTjbkK6rLk1KTLqU4Vo6A2XUld5vz75xM+5Eiwna+kJU9Fg7BVZKppyLCgNtUCXYISXbycyjgzdPFmVCUpJcCuEqCdYvbriDIWE6pSjNElG6GLN0AXKzzPf7eCSEuMUULBNkYXLXzX+lSIidRHG2VIeZRQq83Qxfw2JlREG1ERbUhDkozOHEs6c9R05qroLbKgSyxvZojiFwPKovXQHDZAE2EilfdoouRoohWUxiopiZVTFC2jKFZOSZI5FelW1ORY06yxp6/WleGWxYy0OTDaYsHJdiWnO8240G3G5T4ByyquDVoyecKGa0etuNIvvNc2XOmz4kK3BRe6LTl7xIKJTjUTnQLCLbjSL2wi9kwOirHl+qAl1waVXB9Wcm1ExfUxa26OO3JtzInLQ66cH3TnwollTJ7dwzd3M3j6Qy2vn7bz5kkzD7/I4MG1bdy96MHd82punTFg+qwBU2f0uXNeQLYx06f0mRrXY+qUETdPmXDjpIyrIzKujiq4OW7FrZNOTA07cnXQigv9Ss4PqLg8bMf5IRfODi/l4sRebk3m8sP3fbx+fZO5uUe/Xl4X/lWxJPa/A23xe/+73/9HgrPfH+s/9gmI5+FvnutZHj56LMHerl3hrF2/B3fPtagt3DCW2bNA34JPFllgbOaMnpE9RjIX9AwdWGRgj6GpIwpzN+lj9Iyt0JdZIzN3QGntgpmFI3auvtg6+6Iwd0aucsLRaSm2Nj64ua6mvLSDyavfcunCZ/QPnKGx+RjVNd0E7gjD1toDG0tXHO3ccHVww9HGAWdbO7xcXVns4IirvROLHZxxd3bBa/FivN3d8BLj6Y6vty/LlgioFor1Wlau3ICn5zKMjBTo6ZtgYWnHqlWb8PcPwMtzNWvW7GLLljDWb9hH2OEUyS6y0n8La9bsYIX/VnyXbsRvWQCu7v5s3xmOg9MS6WzU5i44O/mhVjmyaIGptCBmYW6DkYEphvomfPTBJ+gvMMJAT4ZaaYO3lz9rVu9g+/aDbA8MwcXDBzNzc5YsX8Xu3fvZtnUXmzfsYM3yDaxfHSCNnY3LvCc76CAr/dfh7uErPX47exepQEZYQv78wccSXIsimT/825/5ywef8NGHCyQYFRB+ICSSVWt24OwiQGkrB8NzyS9qJ7+ohfKqXnILm8kraiHoQBobt0ZIsXW79idz4FAWEXFFEmCnZVWRlqkjNa2crEwd+bk15OVUk5NVS35+CxkZtWRn13Oke4KbU9/x00OxzDjLCwHZL9/y5j28nnnPy7czvHr1lpl3c7x+M8ubGXj+9r0E2L+8mePFzBw//vyaH356xZXL94mLyZHObsEnCxAtg3/417/wyScmODosxX/VLsIOZbF7byKr1x3Ae0kgfiuC8PLbwdr1weTk1dHZNS5NfcMxGpuOS/75hsZj1NYdpbqmn0pdDxWVPbQ0Hae2upumxgG05S1U6Noo1jRIk5BYxMGQFHy9A3BzXSe9MPT0XCddybB39sVIZomhqSVGMjt8lwcSlVBBVn4vyZndpOUOEJ/eTXLOIMW6y1IiiFhaFMuLIr9a1zKFgOv6LuGlvk9b3z06Bh7QNfg57cc+o+P4F7T03aGxa5KW7kmqG8+QW9hDWkYLJZoBNBrxeI/TVD+BVjtKdb2IWbxAbeM4mvIuli4P4ONPZXz4oQELFphgaKjgk0/1+XShgeTZd5JKZZbi4b5ESqfx8V4lwbWLiy9eXivx8VnF8uXrWLMmgDXrtrDMP4AlKzawav0O1m/dS+C+CA7FZpMqXnAVNZOV30xKViOxidVERpUSejCXPXtT2Xcgk6KyXs5e+YErU484df5LRicecGJ4Gl3lAJHh+ewOjCI87DBZ2Sm0d9Ty3Xf3+ebrLxkZPkVJUTWpaQUkpeURl5QjLTeLdsbMghZKKnuoahqlummcsuohirW9lFYdobSyhYePX4iFxvmEkN9SQkS29aPHP0nFMV99/UCCa+G3vnnzEleuTHDu3AgTE8cZGxtgWNhD+prp6WnkSHcdnZ21dHRU0d5RKU1rWynNrcW0thbQ1JxHY2MWDXUZ1NemUytBdpIE2TptNNqSQ2gKgynMmbeJZKasIyVhBUnRPiREuBMT5kLUQXsig60JDzInbLcZBwJF8Yye1OYYtHkBQRs/Ye+GT9m7YaGUix20cRFB6xcSttWA+CA5KSHmpB4UkG1GeqgpaQdNSD1gSHqIAcJ7XRgpp0BUo0eZoYlTSCpqUbQRZYkm1GQqpSi9hjw1TfnzLYfd5aLq3IaWYpW0wKhN00eTvJCqLGMJrsX7BVC3aczpLLeSimVEA2Rttin1ucKPLacuRylF/2mTTShNMKI4Vl9qi9SlKanOmJ+qdAWVqTK0CcaUxxuhS5ZTm66mIlGUqsjRJaqoShJZ0DIq4k2pShLKtYLqJAV1KSpqkhXUpc5PfZqCBgHuyWb8plQLxbk61lQCam2EAb9N+WEB1YaSn1rclkcaojlsSFH4InQJMpoyzRGfb7410ZCmdBN6iiw5WmZLb4klHblKalPkaGON0EQZUBwhxhBtnBJNtBmFUabSWZfEKNDEq6QpildSJsA6z55mjSN9de6Mdvow0e3FyS5nxtttGGs1Z6RJxqlWORd7BEzbSnOpVwCzgzTnj1hwpkMlgbUE151qznaqpbfFx98YdOT6oD2X+y0kxftSv4KrxxSSTeTmqDnXh1VcGzJnctSGm6N2XB2040KfNZeOijxtb6ZOLuXO6RXcObOUm+Pu3DvnzIOLNtw9o+DWhBG3zhpxc8KA6dNG3DlnKs3UhDHXx8T7zLh1Ws7kuBk3TsqZPq3m3jkbJsfMuXhUxcWjllw+bsu5o1aM9qk4O+zE9fOruXRmOzcuR/HTd028eTUFCHuIyN5+xdzcG2Zm3v6du/7G0uLOvMf1d8D++/H8fu//5AmI56T4f2eOR4+esGVLIGvXBODhsZw1a7azbl0gTk6+yJV2km/TTOGAUu2KvqGVNIbGNljZeGIllGlLJ2zsF6O2tMNv2Sq8l67AVGnOnz9eiJ6xEqWFE46uS3D3Xi015jk4LCEpsZjbUz9w9vQ0uTkVbNmyDx/v1djaiMXDxTg7inHFydYRVwcB0y64Obri7rQYDwdnvJ0X4+XqhqeLC75CuXYT9pDF+Pr4ssRvhZRtvXrVRkmZc3L1Rt9IgUxhhZubH+HhsQTtCcPHazV+PmvZsG4XGzfsZe2aXaxZvZOIQ+nEROawPyiRgC3h+C3dzrIVu6TltqUrA7FzFIkjG3B2XYZK5YilpTPOzj7Y2buib2CKSPQQ0KunZ4oohlEoHDC3cMXccjHrNu7C288fudoKKzt7HJ0Ws3z5ask7rq8nw9hAIdWdf/DnBXz0kT4WVo5k5hRTU9+BrrqdUm095ZUNrFmziU8/1ZdAesECPT7++FM++ugT/umf/yf//sc/Swq3/6p1xMQksW7dNpwc/VizehfBwclkZFZRUtpKgaaJ1OwK4tKKCY5IY1NgBAG7otm6J5aDkTnEppQRn1pGRk4VGdk6UtIryMiuprCkRZoMkTWcVUdUTDEHRBFLUjll2i7JL//Nd895+sus5Kt+9XqG2fdzvJ15x+u3b3j95h0zs3OSfeTpi9c8ez0jebZfvJ3j0S/vePTLLA+fvKOkvIElS1fj5uohJb0YGyv54x8XYmRiLS3KBu49TEDgQZw9VuPisR4Hl/VY2vqzPiAcbXUf/ccuImC6tfUE9XW9NDcdpb1N3O+nWqjUVT1UVPVQU99Px5FRBgbPUFbRTHlFC9rKVjSlLdJZHTqcg7fPFpYs24G332Zs7H2wsfPC03s1NnaeLFikRCZ3xNZhBQfDhX2hg5yCo6RnD5CePUhy1nGKtZeoqL+Jtv4G5Q03qGqfprpzGl37JPXd0zT33aVj4HOODH5F9+CX9Jz4it4TX0h2kOYjU7T3T9N1bJr2nqtUN47R3HqKioo+crPrKSlsJiu9lvT0BnJzW6is7EO8oAgPS8bSylVSrv/4x0/58EPxPDHgw48WSS80LS3scFvsw2JXH5wcvPD2XCmNh7iq47OaFcs2sGrlRtat3cK6dQGsWBXAcv8A1m7cLcV1btl5mNCoHDLy6yku75auhqRnNxKTUEno4TzJKiIaVw/HFFLbPCrB9fXbv3Dx+o+cu/w1DU0jxMeXsG9vItu3hhAWeojaGh2f37/N44c/cmZigsqKGkqKtWi19RRp6sjOqyE1q4b03Cbyyjsoru6houkE2sYhSqoGKKnso6yqG422mZ+fvJ6H698Ae3b2Lc9fPJGyrb//YT4lRCjXt27Nw/XVq6c5f36U06dPcPLkUUZG+jhxoovBwQ6OHm2jv7+F3r4mevsa6ToiFG0d7Z3ltHeW0tZRTEt7Aa0teTQ3Zs9Ddk0adVXJVGnj0JVFoS0JR1Owj6KcneRmBJCRvJa0hJWkRC8hIcKLuHA3Yg46SoB9KEhNmFCwd5pwYLtoddRj/5aFBG369NcIP332bFwkgbZIFwnbZkTsHjMS9ilIOSAnNURGygFjUgRcixzsMGMKIswojDSbB75YOcUxMgqjDCmOMaZCqL8ZSuqyRZSemuY8U8nO0aGZV6OFv7pBeKzFYmORSorxa8iX01SgkOC7rURE8SnmoTpXQLWZ1NaoS5tPwdDEG0pgXRSjN5+1na6iOkNFVboKXZoCbbIZ5fGmlMWZoE0wk6Y4yoiiCCPKYgRUm6FLlFOZIJsHa2GpSDSTwLr2P8B1Y5qSxlSlVNAiPNIix1rAdZX4HiMNJbAWt2J00cIaIqMmzozqWDMqhT86wpCyKEPq09S05gg7ilDIjalONqQlW06vxoqj5fZ0F1lIXnDRrKiJMqEowpDiyPnHWyget/BZx5uhTVJSnqSiLElFeYo5umxb6oudaNO60VPryXC7LxPdvpw64sZ4hyMTnXZMdNpwskXNeIuSiTYBzeac67KQ5lKvDRd7rDnVqmCiTSEBtoDq30Z83JkOAdlWCBi/2GvOpT4VV44K9VvF5LCKW2OW3B63ZnrMkskhc6aGrbk96sDtUXtunrBh8rgVt0ftuDNmy9SoOVOjKu6dseDBOXPun1Vx/5yS6dOmTE8IW4iMu+eV3D2n5NYZOZMnTZkck3FTQPUpFdOn1EyfUnL3gprbZy25OW7LjVEnro+4cPG4HWePW3DzwmJuXVnOjYvruXllH5/dSufxw6PMvv+S93M/8v79E+bmXktXnf6OTAJg5iHmP3Wq//0Dfr/3+wn8Hz2Bebh+Kim9a1ZvxNlJZC174em+El/vNbi7L8XJyRtzc0dMTW0wNLRAqXBEqXDAxcUPcUnZ2tpJKjURoOjttwRLGxG/Z8Qf/vQR//Pf/4KpwgYHZ1/MrRfj4OSHj886gvfH0dZ8jMw0DatXbcXdbSnubr44O7nh7SUWEH1xd3XDSZRX2AnAdsHNwQ0PJ3c8HF3xdHLDw2WxNN5uHrhJ9hABCp54eizFx8efZUvX4eu7hlVrtuLhsxJ3r+UsWSKWHHexctlGSa3bu+sQ+/ZG4uu1jhXLt+O/cieB2yMJP5hOTFQeIQdSCdhyGL+lO1m7MYQVa/biu2wr/mt2smRZAIvdlmNv78ma9dvZdyACRxcPPtUzRN/IDCdXX5xdl+LpvYbF7mIRbwur123F3skNtZU11nYOkvdVrbZGZqpCb5EJBvrCHyvDyGg+6k2Up5Roazl1dpJzl+5z7Ph5KqvaCdx5EB/vlXh5LsXC3BZjYzM++MvH/NO//CuffKqHhZUdrou9WLp0FW6Ll7BsyQaC90WTEJ9PTnYVxcWNFBTVkV1QRXp+BYfis9m2P5Z1Ow6zY388UUnFJGVWkpFXTU5hneS5Ts+pIb9EKN49FJZ3kJShIz5ZeJNLiI7TSKCdmlYtxfqNjtzgq6+e8vjxW16+nuHdzHvezcxD9szsLK/fvuPxsxc8f/2Wl29n+eXlO17Pwos3czx5Ocv3j15x7spt9gcfYv++A4jElFX+m1iop+CPf9aXcpjtXH1w9V4pLdBa2S/FyXU9a9aHsiEgnN37E8kvaqS+cYDmpgE62k7Q3nqM9tZBGhv6aWoUV0r60FX3UlnbS3PnMIMjF2lqG6C24Qjl2hbKy9vIza0jObmCwJ0xbAs8zPI1O3Fw9kNt7oyFpavUGPnnDwz4+FM5FpZe7NqTRG7BEQpKBskvHiEz9wQFmtOU6q5RWT9FpWQNuUndkTvU94i5RXP/PUmpPnL8K3pOfEP3sa/oEFnWfaLu/BZtvbfoHXrAsZOfc3T0HkeHpzg58UDKhtfpjlBf00eNrocyTQf5uQ20NJ1geOgyPd1jFBfXEBR0CEdHDz75xJBPPhGqtRI9PRlyM3NEDKRoAHVx8sHHy1+C66V+a6VISBENKc589apNiJ8Nq1ZvYe36nYjWxVUb9kovNg/FFJJd2EJxeS95xR1k5jYTl6CV9hi27Ipg6+5o4tO0tHSd5szlb7gy9ZDxc5/TfuQM0XFFrFkbhL9/IJs37yUk+AC6inJGh47T2lhPSmIimemZNDe1U1HRQH5BNXlFjVJxTFpuE/naLkrq+ihvPI6m9hjFlX2SB1tXO4BW18nPj98KuP5NRZjljdiyffqQvz78XvJbf/nVfT77Fa6npi5z7doZLl0al9RrAdjj48cYGelhaOiI5FM5dqydgYEW+gea6etvpLevjp6+anr6dHT3Vvz/7L1lcF1nuq27/95zat/uHewwOSbBEjMzsyyLwZJlsS2DmJmZmVmyWBbYsizbMjPEdqBhNyXpJN2d7O4OPLe+T3Z633PP/z5VN6l6a661JHktzVKqnjnmeMdgarqFqYl6xkdrGBmqZKi/jAGhYncIBTuLzhbhxT5GU20cdZUHqSwJoTTfn+LsfRKwxaJjzgkbMqSCbUBSrBbHohQkHlSWcB0ftpOY4B0yUUSAdXTgToR6HR+87cs+Hrab9EMq5MaLJUcxyhQcUaboiBJlR5WoThaqtQa1qWrSotCQqU5DpoKGTFUJvB1FGhKuRXX5SLUG4w3aCLgWyvSI8EE36TFQq8VQvY6c4Todhuu0GRKwXf0MrNXpEzaQCg26StXpKBJJGCoIuG7I2iunXVhDSrQQirV4z/ZCdQnXrTkKtkedpgw1CdYCrpvSFbQKO8hTuBbKtZiOXDW6hUKdr06PSAMpUJdKc7+IGcwR4Kz8FK63Uz7aUvdK9VosJ/Zkq8sMa5Fj3ZujQW+OAHINWjNUaBcV54UiaUSH/mJt+ku0GCgVJTQ6TNTqM16jR3+JGm05StQk76Q+XYmGTAHUe6lN30tjtqpswxyqNWG6w565bidmuhyZ6XFiuseJuX5nlkZcOT3pzuasB5vTTqyPmXNmzIjNSRO2pk25OGXI5pguGyNanB3WkDAtgHpzTJtzo1qs9atyZlCN9SE1zg6rS9DeFHaSMW1We9U4PaAhf+7cqIZcdLw8q8lt0ep4Sofri1rSInJrWecpXOvxwboZH25aSagWqSN3lg24uyoWI7W4d0aHR5v6PDqvw8Nzmjzc1OLeOXXundPk3oYmt9fVuHlajZtrAqpFQok615fVubWmLef6sgY3Tqtx+6wOd9aNuXPGkvsbdjw4b8cnt9349BN/Prjhxs0tL25djuDGxcM8eVDPn/+8Lpcp+eFzfvj2G779+7dSDdxOMPlWJHHzg+xj/8kV8i+lyJ/e/H97BkQX0h//8Bn7fQJxdfbB3tYTS3M3bCw9sbPxxtFxn1Sz9fWt0NIykwUaArLV1AwRFdZGRlayslrfwERGw4l6cdGCKHKYX3/zXZ5/6XXefk8Zhboxe5V00dAwwdLChaCAKJKOZRPodxA7a1cc7dxxc/bC0c4ZFydXnOydsTG3lpYQ4a82N7LEwtgKKxNrzA3NsTKxwsbcFidbZxztXOTCoo2Vk1TgHB324eYqvNYRBAm7R1IeuQXVhIbF4+S4HysLF0wN7TE3diL64HES47OwMPHA2MAVC1NvPNzCCfKPpzC/iYSEXLnQ5uF1SCZUiFQE/6DDBAQnEByaQHj4EYKCogkJi8dzXzD6RhYYGFugZ2iGoYk1tg5eOLn4IfzsaZnFMnvbwNgcXT0DWcUuztNLL74mUz52vLdHwvXePeoSft56Z7esaa9t6mBt4wZLa7do7ThJZnYt0TFpBAXF4uEeiKurH35+B7Cxc2OPklDoDWUxiJmIUDO1xcHOg5CgGNJTiykvaZWWjpqaXmpqe6ip76OyoY+sojpijxcQFpdFck4txdXitnsfVQ0DVNX3U1XbR3lNP5V1g9Q1j1Fa009mfjM5he3kl/RQWTNKU8sMRSW9ZOe20tQ8ydLyVT751Rd89Zfv5KLj3//xA19/8w+++vPXfPnV13z+pYDrb/nrf33HX/72gxypXP/le373p78xvXSWI4kpZGXkkJ1VgLd3EPoGNqgoDHn1rT28sUMZVW1jFNpmmJi74+t/mMOJRQSFHMXKdj8RESdobR2mr3eKwf4ZxkeX5AXd6NASU5PrDA+v0D94iu7eBfoGFpiZ22B0fImBQeG9HqW9bZy6mkEqKgdIOFKIf1ACzh5hmFu5oacvlgEt0NU14403diEAW0PLUlpUquomae44TX3LWSrr12nqvEp77206B+7RMbC9zNg//Yh+UYk+/4iRhSeML33EzMpv5EzMfcTw1ANZlz508j5j8w+ZO/Mxq+d/w8q5j1k++4i1sx8wPbvF6OhpxkbW6O6YobK8h9rqQcbHTrO4cIGLF+5y6dJd+vvHCQgIl6U377y7CyVlTVRUtNHU0ENP1wRzMzvsbNwlWLs4+eDrE0ZQQKQc3/0hP8L1Pt8DiFpz38AYmRrkH3aMlOwGymrEcuEUlXVjFJX1k5resN24GpZIWGQqecUdjJ68wNq5xyydvkdb9wIp6dX4BsTh7BqMp2coIcGRpKelUFpSQGVFCbmZaZw4eoTS4hJamjtobx+QdxTqGocpLBXtjEPUtJ2ksXeO5r5FGjrnJFy39SzRN7hKV+8sn3/xj38q19999w/++vV2I6OI4Hvmt37y4QMZw3fv3jVu3dpCqNdXr25IBfvChVU2N5fY2FjgzJnZH0F7eWWCpVNjLC4NsbDYx8JSH3ML3czOdzB9spmpiUbGR+sYGaqWKvZgbzF9XXn0tGfS0ZxMa8MRGqtjqCkXKSLBlOb6U5zlQ36aOzkpDmQdtyQ90ZjUw/okxWlyPFrxowc7Pmw30cG7OBSwg0P+OyRgi/r0mIAdxAe9x/Hw3WTEKJMTp0puggr5h5UpPLyXooQ9VJ5Q/GgNqUlVZRuuxaKdCg1ZyjRmK0vQ7avQZKhKg7F6bcYbdGXM3nbhjJaE6+EGAdrCb63PQLUWPeVqdJep0VWqoKtUVUJ1d5kGPeWa9JQJdVqDtgI1mnNV5AiY3oZrDQnf4rmYzgJN2vNEBbiahGsB2E0Z6jSna0j1ulVkQWeqSmuIULDbcxTSay0qzYXCLBJFhst1GK/WZ7hCh/5CDZlXLTKr+/LUZXGMSPLozd1+PFiky0Chjoza68hUpUfYTAq16SkUQK1HX7EOfcW6DJbrMSRU7BJt+X5tOco0ZeymPnUnNWk7qc9Sol4o89l7aS1Uo7tSl+URN85MenJh3o+ry8FcXQ3h8koQm/O+nJ/3YXPOm/NzHlxccGVz2pb1MWPWRw04N2EgwfrSSUMujutybljzR7AWcC1U6Wfq9PqQOmIEfAvgFrMxos1anxarfRqs9gnIVmVjRJ0Lk5pcnFKXCvadVX2Zh33zlMjOFouT2jIj+9GGqVSrby/ryteuL2hwZU5VJn88Pm/Ih1uGfLCpy/2zWtw+o8ntM9rcWNXg0oIyF2eV5NxY0eHashZXlzS5uqTFlUUtLi+oc2VJlesr4jUdroikk9MWPN6y56tPAvnr70K4d9WOq+ccuHUpgBsXIrh7LYXfftzK11+d4fu/fwTff8P3Ymnnu28RFTffI+rZ/7ZdCvWst+N/izg/vfjTGfjXnAEB13/601cknUjH3zecjLQSUpKKCAs+godbMM7O+6X30tzcUSrYZiL/1sRO2iD09S3QNzBFgLWhkbA+GKKlpYOGhrZctnv+hVcQ84tX3uF9kViwR4u9ezQx0DPHzyeUIN8DONm4YW/lhKuDO24O7jhYO+Jo6w5YfI4AACAASURBVICDjYOEZytTKwnWpvoWWJnY4mDrhpOtG3bWzlia2eNg54atjVC8nbCxdsfZyV8qYYGBRzh8uID09FqEbzY1rZigwBiiIo9jbemOkZ4tZgb22Ft44Gznh4GOI6ZG7pgZe+LpHo6XeyjBQQnY2/vi7XNIgoBvQAIe3oewcwzEzjEAr30HiY5J5URyAaEHjmBq4Yy5lRPuXr6YWdphamEvUxdEXJt/YJQstomOS+T9PUq89/5ueY7efONdXnj+F7zz1g40FDoolDURaR+iDn3nbjV0DSwoLKmlveckzZ0LFJT0kJxeS+LxEqJjsggNO4rXvnAORBxhv3+k9AKLXHEDYztMTe2wsXaRsHQ4NpXi/Drqa3q3p66P2rpeKmu65YJYRl4tR9PLScmtp7JBLIsNUVU/RGPLKDX1A9Q1DlFTP0RxeRd5xaK4pZm03EYJVo2ts7R2LtLcvkhx+RClFcO0dizQ1jHD8Ngq9x7+lq++/p4v//IPCdJ/+OwrPv/ir3z5l7/z1V//wZd/+VbaQb786/f87tNvuHH3Y07OrxN3JJ2AwHAmx6epqW4kOvoYQSFxaOta4uTmj76JDS+/8R67lXWk5Sgs/DhHjxcRHZOMnb03psYOpCTl09E6RHvzIMMDYnlxhqH+eQnXY6OrDA0sM9C3RLfwXA/O0d9/kr6eSXo6J+juPCl3A6qrhyS0u3ockJF7JuZOGBtZY2hggbKSBq+++i67dqlLm5StYxC5hd109m1S1yJ8wFdo6blBz8hDekce0jPygN7JhwzMbMN1/8wDCdijC0+YWvqYqaVPGJ5+hCiMGZi8x8DkXUbnHjCz9iGrF0TZ0e9Zv/hLRiYv0NIhrC0z8vO3t06RklROanIZba2jLC1ucvHiHWZn1ygoKMfPPwQDAzN27lJmr5Iaauq66OgaYWxsJa1SwmPt5OSDh0cQfr4RBAVFERgYue239g2VP+8bEElgaBy+QbG4ekcQEplKfmmXTO0QcF1SOUhGTuu2fz/0BP7BR4iIziS3qI3+0XUGxzYoqewnPCpD3v0RKTyenkFSHRdpOMePH6awMJucbJH3nsyRBKFmHybpRBr1De20tA5SVtlNXnEnpWKhsWmCuq5pmnsWaOqco6Vrka7+ZfqH1+jum+eLr77j30Qro7CFiPi9L7/6nD/88T+l3/qTXz7h8ZP7cu4/uMX9+9e5e/cyt29vcfPmBem/vnLlDFeunGbr0ioXLixz7twiZ8/Os74+x9rpk6ysTrC8MsKplUGWlvtZWOphdradmZNCwW5kcryBsZFaxgarGOotpr8rl+62DLng2FybQF3lIapLw6koCKU0J5CizH3kp7mSk2RL5jGRImJESrwuJ2LVOf6jgq0kM7FjgndLsBbqdXTATqL83pPLjodD3ic5Yg9ZMarkxotRJj9+LwVxuyg7KqwhGlQnC//10+SKLOG/Fo8FbAv/tYLOIlHQosZonTYTjXqMCMCu15YjwFrYQsRCY3+VqDrXpKdcg45iFdoKt6e9UET8qdFT9gyuhada/UfAFqAtgPufs61gP4NrEVtXn6pCY7qAaw2a0tUlXAt7SFO6Mi2ZKhKw23JU6cxXk9F8fcXq9JeoM1qlw8kGQ6kui3xrkVvd+2OGtSaDRdo/zli5EWJ6ctXl0mJXroaE6YFSA4bKjegr1pNLkyKZRNg/WsU5Et7q1N00iuXFzD005CpTm7WH+jwl+qr1mO62YXHQgcvLfpyb82Jj1oPLq37c3AiSc3HRi815V86ctGdtwpIzE2asjxuzPmbI2XF9NsZ0OT+hK20dF8Z0ODuoLhXq0wMKeRQAfXFSHwHfArTPj+s+VbO1JYSfHdbmdL9Qr7VY6VFnpVf1qcqtyua4mrSI3FoWdpDtuD5ZOrOiw+1lLe6u6nL/tIjT0+fmkhbXFtS5uqDgxil17q/r8uCsHrdXNbhxSk2C8vVlTS4vqHFxVoWLs6pszalxaV6Dq0vaXDulw9VFXTnXlnTYmlXm8oIqF2fUuDCtxe01Uz667MDv7rnxm3tO3L5gxs0Ldty76s29K8F8cCOaJ3dSeXy7mj/8cpHvRBb3D9/w3ff/xXeypv3rp3AtArmf7pCJm1Q//ffTGfg/5AwIuP7Ln7+hob6NpOPZdHdMcOnCQ6mEebqHYWfnKZecrK1d5dHd3Z8DB+JITEwjMPAA1jYOMntZW0cPbR1dlJVVeeft92QU3Msvvc5zz7/C66/vYMcOFd5/X0XCiLmJNR6uXrg5uOFgaY+TtSNuNi442zjjaueCu6Mrbg6u2Fs5YC5a4rSN0dcywdLMAS93PyIj4vH1CZZQ7eTojY21K2IJy97eBzf3MLz3RRN2IIWcnFZKy/pIz6giNi4Vf79D+O0/KKHLUNcaQ20rbExd8XILxc0xkMD9sbg5h7HfOwK//RHY2Xrj5xdJalqpjBG0c/DH1z8WAVkubqE4OgXh5BIk1TcLK08MxCKmAFp7N1kT7RsQKuu99Q2tMTFzkJXRx1PSUNXQ5IWXXuG551/m1Vfe5JWXX+etN95l1w4llHYrUFPRQkVZi717NeXPFZXWy9vhOYU9JJ6oIfFEFUePl3MoOouo6ExCwo4SGJyAg3MAphbuWNv5yBprMzN7aQkJ8IsgK62E6vI26qq6aKzrl3F6tTU9lJS2kpFdRXJ6ORl5DVQ0DNPYIVTIQWkBaW4bp7ZhUAJ2dd0g+UWtpOeIBsNGsgpaqG2epHdIZGVv0tUvimnm6exdZ2DkAjUNU5SU9zIwtMqV67/ksy+ESv0Dn/7pa77489/5yzfw9d/gL9+IlJC/cefBrzg5d4bi8iYioo7LkhLhua4oq+ZQZDwJ8aJMJxVP71DSsoplS+BuFQ3eeHc3aprGeHiFEhF+BF/fMKytnHjvnT24OHlTXdFMb9coAz1T9HVN0d4ySk/3LP19C/R0zdPbNU9Xx4xspuzqGKOzfYTOtlE62yZpbhyjqrKP1PRqecfCzfsAAq71dE1R2qsm4w9Fpriw8lhZu2Jjv5+4I8W0dK/R3HmOruHbtA/cpn/8MQOTTxicfMLA9GMGZh4zMCsA+59wPb7wIRMLHzL0FK57RBHNyC0Gp+5KuF6/8kcuXPsjZ7d+zdjJLVo7ZqmsHqCouIOqyl4y04WNKYey0mamp1dZXb1Ad/cQ5RW1pKRmYmpmLb3WCjVtmZpjaGSOpaUDTk5euLr64uERiJ/fwR93Lvz9I/ATfuuAA/j5hxJ+MJH4xGwSjhdwMDaDI8lllNUOyb+B8tpRcgo7ZbvlkRPlHD5aQkJiAWEHUwk9mMbh42XEJRazP1Asn4bh7BqEq3sg7u5++OwLJDQ0jPT0JKqqiigoyCA3J53EI3HEx0WTmppOSUk1mVllJKWWy/hMkYZSXD0gfdeNHbM0dc7T2r1ES8csLe0nEX+3n//pH/zb999vpw2I+L0/ffEpv//Db/jNf37CRx8/khF8IinkwYNbPHx4k/v3r3Lv3hXu3LnErVsXuXHjHNdvbHD12jqXL5+WgC2UbAnZG3OcWZ9m7fQEK2sjLK8Osniqn8XFXubnupiZbmd6qpWpiSYmR+oYHaxkqK+Evs5culrTaWs8TlNNPPUVMdSWRFFZcEAWzhRmeZOX5kx2st02YB8xIjlBl6RYbY5Ha5IYqUZCuCrxB7Zr1GOC9hATuJuYALHcKBJF3iMx+H1SI5XIilUhK0aZvFgl8qJ3UZygTHXyU7hOU/tRuRZwLbOXRRZzthrtBer0l2owXKPNWIMeI/XCFqIn1WphC+mpVKezTIFQp+WUCmuHKm0FqojFxWcjlhSfQfUzdbo1X7GtUhdrSrjuKhHHp/CdqyaXGIVyLewgjekKWrI0aMvSoi1bk5ZsdZqzhC9b2ERUac1WoSNPqNdqdBcqJFwLy8ZUvQHDFVoMiIzrXBGvJ2rHFU9VbC0J10PFIvHDiKlqE1ka05quTOtTVVz4u9uFRURceKSrymlIU6EhXYXGDDHKNIkimBxlmovUGGw04mSPDStjrmzO+3B5xY+NOTfWTjpwetqBzSUXLq64cm7RidMnrTg9ac7SsAHzfVosDWlzdsKAjUk9NiZ02Hy6lHhjwZRrM8ZsjmpLqBYWkGezPiT81sJnrc/FSQPOj+txZlAo1QrW+jQ43a/DmQFdzg7psTGsy5lBTQnYZ4fVODcmSmnUuDyrxfVFXW4tG0iQvr6gyvUFNW6d0pSgLR5fnVdwbVGN60vqErCvLqhweU6JqwuqXDslwFpdQvUzsL6yqMmFGVUJ2EKxvrooVGodLi9ocnFaictzCi7NqHNpRpNbK0Y8Om/JJ9ds+GDLlHsXTbm7Zc3tLUfuXvLig6sBfHQrhgdXknh4o5rPf7fGt3/7mB9++BM/sA3W3wtbiLh43r5+/j8EqX76GP//PAPP/P///O2fwXVFeT2V5U20tQxzeuUa9TWD2Nn4SF+18Fy7ufnK5A2RHhAadoiUlCxCQg9ibWMvLQ56+gaoqKrw/o6dvPLya7z0wiu8+spbMiLupRdFisVO3n9PCeW96hjrm2BraS1TP5ys7PC0d8bD1hk3Wye8nT3wdvGWKrZICjHQMUVH0wg9cevf0EbCokgvcHPbj5W1+Fz7sbF1w9zKGSsbD6xs9uHoEkLogWTSM+tJSashNj6dkJAYQkNj0VAzQnWvNupKumiq6GOobY6zrTfebsEkxmcS4BuNi5MfejrmMtM6MPAQoaHxuLkH4eMbSUxcOoFBh/HyjsR73yGCQxIJCT2Ks0soFpYeaOqYYWYpQHq/rFnXN7Jkxy4Fb76zlzfe3oWdkytaevq8+vpbvPraW+x8fy+7dyrx3js7JVwL5VrED+rrWaCnb4WHVwi19d0UlLQTd6ySqIQSohKKZGHHgYOpJCTmE3c4Bw/vCAyMnTA0c8HW2R9LWy+MjO2wtHDG1yec/OxKyoubqKlop7aqW8bplZa0UFDYRHpmNWlZ1RSUd9LYOU1z1zT1rRMSritreqUlRBwLS9pJSq3gWEo5GbmN5Jd0yBKPzv41eoc36B7YoKl9me6BTVq7hC1igfqWOeqapunqX+Hard/wm999zWdf/J0/ffktf/zsv/jjZ9/w4IP/ZG7pHPXN/aRklHAoNpmQ8MNSiRdglxCXKAEsIjyew4czSEkrIjYhGQtbZ3QMTXj7/T28+Iu32LVLA3V1A1SUNFDeo+CdN3egraFPXPQxKsoaaWsZorlxkOKCZkqLO2hqHKO1eZJusQDYPUd3+wRNdX001/fS3NBPY+0AjXXD0mqRk9fEgYMnCDpwWNp89HTN2bVTRVor3n1bpJm8JoF7n084IeHJVDVM0zV0ida+a7QP3qFr9CF9k9vti/0nH9F38iEDsw8ZXnjM+KmPZOSesIaIlJDhuccMzjyma+wObUPX6Zu4zfTqE85f/5wb9//C1bufc+rMfWYWrtDdu0hBYRtV1X00Nw1RUd5GeVkzNTVtlJTUkJGZS15+MYePHJfxe8+aPY1NLLC0cpBJOi4u+/DyCsLf/yDBwTEEBkb9qFwHBx+SRUz+/geIP5xBVm6N9OEXi8SYxhEaOmaobZkiv7SXE+KOSlIFyRl1ZOQ0knishP1+CdjYB2Fg6o2ukSiW8sDM0htbB5Fesw9nZy+57xEWdoD8gkxqa0spKsoiOyuZI4djyM3JpLGxieKiSmLjUoiKSSc5rZrMvBbySruoqB+SVehN7TM0d8xSUTUol1Arqrr49NNvtpXrZ/F7n3/+RwnXv/r1R4hWRpFvLebBw9v/L7h+BtgCrm/e3OT6jbNcuXqaS5fWuHhxRUL2hQunOH9hkbMbM6ysjkr1WirYi33Mz3UzO9PJ7HQHs9PtnJxoZny4lpGBcga7C+ntyKajOYWWuqM0VCdQXxFHVfEhygtCKcnx225zTHUiO/mpgn3EkOR4fU7E6HIsSmu71VFAdoQq8WGqxAYrERO4hxj/nUT5visB+0T4HtKjxZKjMjnRSuRG7aIwTonKE+pUJalSk6KgLl0hs5dF/nJDpoDt7WnOUaGrQMFAhZbMph6qFcq1LkK1Fop1V7mCtiIV2gsVtBUqJEwLX3VLnvBuP4NrBW0FCvlcKNXPRkC28Fk/GwHWYuTXJVxvA3ZzpgBrkSCiIZcZJfDmadKWK15T0Jot/NmqtOcK9VqVjjxlhip0mG40ZrxGl75iBd1iETFXQU++Gv1FWgyW6NBXqEWfsIkUaTFUos9giR5dOeo0peyhPnk3dSl7qE3e+9TvrUKtiDBMVqImVZmGDKHui4sIDforDZhstWRt0otLKyFcOR3Cva1D3LkYwZObMZxdcOb0jB0bi46cO2XPxqItZ+YsWBk3YHlET0L1Qr8aiwOqnBnXYvOkLhdn9blwUijX2lyfN5EjfNTby4vCe63J6QF11vqF3UOdjRFdzo3osT607bNe7lGw2qvB+qCenPNjRlwQqviQNmv9ClZ6lVjtV+LsiIospRERf1fmRPujgiuzKtxYVOeaAOp5hXx8dV5VKtdX5lW5NKvMxem9bE0rI55fXVLn0ryCi+J1qUqrIZTsCzMqXJpX48qiBpcXtufSvDpb0wo5V+c1uT4vwF6b++vGfHLVhieXzbhzzpBbm2bcumjN3UvOPL7mw8c3Q3lyI5YH11N4fL+Gzz9d4fvvP+YHUZnO354mMojKdJEWIi6if5Ku/4l2Pz36V5+B/w7XFWVNlBY30dwwRGR4ClbmHliaO2Ogb4WDvVgG9MHGWuRIu7J/f4BsRTQwMEBdXQNxVChUefftd3jlxVd5/j9eksDx4vOv8/abu3nn7d3seE+J3TuVMdY3xkTfABszM5wsrXGzscXdxgEPO2f2OXvg7uCOo7UTVqY2GOqZYaBrhpGBNabGdnIxy8bWCSsbR+wcXbG2c8bM0h4LG2esbIVq642jaxC+AfH4BybitS8KR2c/bOWSoxcvvfQGL73wGi899yov/Oxldr27F211Q0wNbbAwdSQuJpmIA/EYGwmQd8HVRcT1hcsK5ujoJI4dzSEoKJ7AgDj2+8Zw+Eg+DY0jxCfk4eoWio6eFQKobR1dsXdy5933lXnh5Tf595+/wv/49xd45fW35cKjQl1bxuoZm1iio22IspIae4VqrdCRpTnqCgO0tMyJikmhqLSV5IwawmPyCT6YSXhUNmGR6QSJau6sKg5GJ6NnZI+Ovg0Wdl647gtDVHIbGNlibGyPp2cwacmFFOXXUl7aLH3XeTm15OXWkV/QRHZuvVSkq4Rq3TlNfdsELV0z0mOdk98gExqKS9tIzagmKi6bsIhk0rLrKanskwtknf2nae1epq55nsq6GRrbVmQDZGPbMs0dKzS2LdLcscjQ+AbnLtzn1r1fcevuL1lYvkDf0CzF5c0cTswi4tBxwiOPEXrgsBxvnwOEh8fQ3NhCfV0rMdHHSE7OJzW9mIhDh7F38sDSVlzI+PDGm+/x85+/zHP/8TLP//xF3nztbRmJqKtjhImRDSHBMRQV1lNR0cHx4yWkpddQXNJNcVEXNZUDdLWfpFUkqFS009Y0QGOtsM9sJ3HU1QxRXNxOZHQq3r4RWFi5oqVpKq07lhZ27Hp/L8/9/AVUlNUklPoFxlNaPUJ7/yZNPVs0992kbfgeXeMf0DP5CFEa0zd1n+G5R4yfesLU6iecXPuE8WVRHvOE0cWPGJ7/iK7x+7QOXqN34rb0XF+69SV3Pviay7f+wMqZh6yu32d94wEzc5eYmFhnbnaDyYkVxsYWKCmpJSEhicCgA/gHhODk7C4TZETluVCsHWQOvLe8aPb0DJR/4yKxJzz8MAcOJBAaGkdERAKRkUcIC4tBwHXi8VzZ1ilSZupax2numqGtb5Ha1ilyS7o5llZDYnIl6TlNZOW1cCK5ktgjhQSFpWBlH4yWvivq2vZo6tphaOIoWyHtHdzw2edPcHAwsXGRpKUfp7yikOKiXLKzUhka7OfMmTO0tnRx4ng2UTGp8u8wI7tJ2k3KqvupbR6nvnlcxg9W1QxRWtZJdW03v//9X7YXGkWE15///CWffvr7pxF8H/Lkw4cy31rA9cMPbvPgwQ2pXAv1+pmCffv2BW7fPs+t29uAffXqtoL9I2RfXGbjnLCITErAXjs9xurKEKeW+llc6GVxrof5mS6mJ9uYHGtkbLCG4d5SBrryn9pDBGAfp6n6KHUCsEsOUlEQQknOfgqzPMlPdyE32Y6s41akJ1qQmiBq0w05HqNNYpQGhyPVOByu9k/A9t9FtN/7xPi9R2LITlIjlcmIViUnWpncqD0UxYtKdDWqkhRUp6j+CNfPoLpRtAaK7Gthu8hRpqdEXZa+9Fdp0VupTneFgs4yVdqLVWkVFpACAdZqchmxKUdE7W2PsJY881cLdVeo1c/g+hlUi+cCtLeXGgVcq0twbslWlfXg4ihAurNAWDK06MgVfmwB1yJJRIH8+lO4bs1Wlp9XlNOMVesjLCIi4ePZkmNvoYZcTOwrErF96nSIZcc8NYQNpE1YYgRYJ22DdU3yXmqS9lKbrERdiirCm16dokJN6naqSku+OuPNZmzN+fPh1UTuXojm8lowV04Hcfl0AFurPnx8N4a1GTvOLjpwdtGG5ZPGrM2ZsjCuw/K4LmvjeqyM6rA8rMbKsIKzk9psTgu41uP8lDbrI2oSsM9P6HBmUCF91WJRUdhAhKdagLWweyx3K36clR41aQcRavVqr6Yc8fjciIFUs091q7DUpcSp7r2s9gnAVrB1UoC1Npen1bkyq+Cm8EnPqUrQFoB9ZU5FwrWwhgjv9eVZcVTj2oIoidHg2ilhAVGXRwHW/32uLAqLiKq0jGzNKWQt++VZ4fnW4oZILlnQ4t5pAz65Ys3jS+ZcX9PhxroR9y/Z8sF1V57c8OHRZV8eXQvkwfVw7l4/zJOHlXz2hyW++7tokfxawvU2VIuIPgHbP8H1vxoof3r/f54BAddffvFnuTB2NDGD+NgUYqNTsbfZj6PdfhzsvGSzm4mxNY4Owt/siJ2dULwcMTExQVlZmR07dqCrq4OOjhbvvPU2b7++bXUQt8tfeuEN3n5zD+++rcTO91VQUVJHT0sPc0NDnGxtcLaxxsXKGlcrO1xtHHC1d8bJ2gkbcztsLR2wtXLGxNhGKslGRjZYi+gwe2fMrGyxtnfCys4RSztHzERcm4M7dk77sLT1wMTcDWu7/fJoaGKLp3cA6hq6/M//+XOef+5lXnz+F7wrsqh3KePi6IGZsTWiVr2utpX9+0NQV9fHQN8cN9f9VFe20NU5TGhoDN7eYXh5huLjcxAv74NkZNawvHKD0bEzHDmaj5aOJUqq2uzYpSwTQ3btVeflV97j+Zfe4sWX3+H1t3bK1wWAW1o6YmZuhwBAEYsmIHu76EObHTvU0Te0JzmtjMycemIOFxAWlU1EbC6xiUWERaYRcSiVnII63L1DUVE3lr5j132h+IbEYungLWPiDA1tsXfYR0xUEilJBWRnlpOZVk5aSilZmdXk5TeSl9+EyLIuEwuLjSNUNQ5T0zQqC2SycusoKGohK1v4vIsJP5hKeGQqBaWdVNQO0dA2TUvnAo1tC9Q0zlJeMy3BurbxlDw2d6zS1H6KupZ56lunJbC3tItIwRGOHM/BPzhGqtTCSy2gOiz8iDwKlTQy6jgxMYcZHhpmfOwksbHHOH48h4ysUiIOHZEXLxbWdlja2PHyL17nf/xfP+O5/3iJ1199i9deeUOqyqYmtuzdq422rhXRsenkFbWQkVVPUWmPXIxLTa8jL6eFqopeaqv7qK3uoqNlSMK1uMhsa56Q1pCSkg5i4zPx8jmAlY0XpqYuqKsboa6my/vv7eS5n/8HL7/4ivRhC1U2PaeBenGR0XEOWXc+co+O0fu0DQs1+gbd43dk/N7o4iMmlj+UcD219iu259eMLHws4/oEXPdP3uHUxq+5dudL7n7wV27e+5QLV37J5taHXLz0EWfPPWR+YYupyVWWljYZGpqlurqFmJij7PcNwtXNC0srO6lciyIiC0tbCdciA15YaAJE02JoHIcOHSM6+gRRUceJjDwqj8LnHh4eL9XrtKxyCktbKa3ppbx+kJqWcSobRymrG6a4eoj8sh6yCtokXGfkNJGe3ST90dn5HUTHF+HuHY+RuQ8KLTsUGhbo6lthbmGPk5M7+/f7EXYghENR4aRnJMmlxob6aoYG+1haWmJkeJK6ug6SU0vk/3OiWTUzt5Gs/CYqagepbxqnqXVCLvx29UzT3DrE559/sw3X23Xnn/OHPzxLCXki4Vp4roUt5IMP7jxVrq9JsH7wYPt4794lxNy9d5Hbd85Lm8i1a2cRXmyhYF+8uMzm+QWpXq+fnULO+gRrqyMsnxKQPcjiQj9z012cHG9hYriOkf5KBnuK6W3PoaNZ5F8n01R7jLrKeKpLD1FeFCbtIUUiQSTDndxUZ7JO2JN51Ib0w1akJphxPE6PowKwD2lyJFKDhHAFcaEqxATtJTpwN4d835WAnXRQmYwoBdlRKuRG7d2G62PqMjVE+q7ThBK7rVbL5sAsTVl2IhTalixl2vMV9JSIxUQNOktVETnXrUVKUrVuKxJgLUadtnxNWnI15DTnqCOmKUchYVtkaD8DaWETEekh4rj9mrCDaMlkDfHvCGhuzlKWWddtuaqycKanRJueIi26CzTpLNCgPW/7+7ZTRbbVa/FZO/PU6Be51CLeT4CzSBAp0qRbJJOImMH87Rg/4dcWlpKO3G3rR7NQo1OVEMfmTDXqRYNlksr2pChkVnVtuiq1mSo05qky1WnF5WV/Hl6K5PZmGOcW93N2cT9bpwPZWvXl9Iwz55ZcWZ6yZmvNjYsrTqzNmLJ5yprVaSNWJ/RYP6nP+pQ+pyd1WJvQ5OyUgGttzk/rsHlSm03xfFKHjXEtzo4KC8h2JJ+wgog5OyR81QKg1VnuVmO5W116rIUduu+ofQAAIABJREFURPitl7tVWelVcGZAk7ND4jVNVnoUEspX+1QQIxYhRavjlRl9Lk+L5kc1rs1pcmlala2TylyeEUdh5VDh6rz609GUcHxd+LGX1eXcXNPkzroOt8/oyOXGO+u63DqtxbVTAq6V2ZpTlpAtoPrSjFiQFIAtjmpcW9Tk9po+t84YcHlJh6trhtw+b8ndSw58cNWb+1v7uH/ZgwfXvLl1SeRgH+ThrQr+9tUl+P5T6cH+/vvtHGz4r6ew/U+4+enRT2fgX3kGBFx/+unnHIyIxt3NB7/9B/D2DMFQ31a2JDrae0slVVfHBDtbZxzshbfZEUNDoVgrUFLaw65d76NQqMijgOtXf/EqL7/06nZr4Ks7UN6rjZGBjVSv9+xSQVdTFxsLC5ztbHERgG0tINsOZ1tHXO1dcbJxwdrcXi4sWls4YmXpiKWFw/bilZMnVnZOmFnbYWplh4mlDRa2jvKxmbUDtk4eGJvbo2NgjY3DPhxc/NjnH0b4oTjeePt9XnjpVQlir736Bkp7VdHREokJRnJExbqlhT06OiYYP4VtEUMWF3uMiPBYPNxERFkI7m4BuLkFEhF5nNqGAVbP3Ob2nd8zNn6G4NB4PLyDcHD2wDcgDFcPP9kGKewdtvbeGBrbYmbpjNf+UKm0a+maoaFpiKmpLWJBVF3dkN27tVBWMcTdK4LMvCaOp9YQGSfgOoeQgxkcis+XS2FRsZmERx7HzMoNIzNH/IOj2RdwEJ+gKOzd/LC088LM0g1b+32EhMQRG5PC8WO5ZKSXkpdbS1FhM4WiWa+ojYLiDvJLOygo75IAXF7dR3ZeIyeSSoiLzyYgMIHAoESOnSglI7uO8poByqoHqBVLZU1T1DfPUts4R3n1FHXNSzR3rNHUviKV6+aOZWqbZ6lqGKesupf8oiaKSltISS8j5ECiBGy/gCiCQ+MICIrG1z+S8MhEoqKPceTIMRISYgkOCuXgwTiSkvI4eOgY7l4B6BuZo6cvUmhUePHFl/m///05eeEkLEmvv/o2e/eqoaKqj0LDDH1jF1Iya+keXKF7cE1GxxVVDJJb1E1eYQdV1QOUl3dSVNRIfW035aVt1NcIb/qQtI40NIxw7EQhR45mExAUh7vnQYyMHFFR0sHGyh6Fkgovv/AyynvVMDSyJeRAEkWVY9S0nqZ14DrdEx/QOf6A9hGRFnKb/pMPZEKIgOuxpcdMrnzE9JlfyZlc+xWDs0/oGLlNS+8l+idusnLuV1y/+wV3H37F/YdfcPf+Z9y4+Z9cufpLCdib5x8wL9JORhfIy6siLS2fQ4cOU1lVz4mkdKlWK6uIZkY9zMxtZHup9/5gAoIjCYuI51D0CRKOZMjfL/FYjrSAxMSlECngOvIwBw7GUVDcTHltLxX1g5TXDVJeP0JZ3agE69zSHrIK28kp6iCvpIvcIrH42kNV/QR1LbOU1YyRlNGMf2gK5rYBaOjYo61vg76RDUbGVhL+3T09CQoOJPJQBEePJpKfl0tZaQlFRcVkZuSRkVEk73AcPVYg/waF/z+/qIWqWrFwO0J90zDtHZM0Ng1w+HA6v/3t58IW8h3ffPNXPv/8U37/+/98GsH3hA8/+gCRFCLh+tEdPvhA+K6v/6haC2uIAOv79y9z7/6WBOxbt85z/foGQsEW6vXW1ioXLp7i3OYcG+dmObtxkjPrk6ytjbK6MsLKqRFOLQ6xMNvLzFQHUxKw6xkZqGCwp4iethw6W54WzNQckep1dWkkFUWhlOSJiD4fCjI8yUtxIyfJhazjjqQftSX1qCkpRwxJStDnRKwex6K0ORKhQVyICnHBSkT57iDaVySHKJMepUZ2lIK8KGUJ1+VH1X6E65pUFerStwFbwLVoEaxP16AhQ43WLBVZ6tJZpEZvhSZ91Vr0VmnQW6VJb6UWXWXbVo7WPA3aC3RoyRWArUlzjobMdxbe7SahQuduq9tCsd62gGxH77UXatJRqC1zoJty1GR8XXOWKJFRQYB1d5EGfaKlsVybvhJRc66OAO0uAeP/DbCl0p2pTGu2AGZNGdcnymZEbJ8A6s48EeEncrK3k0aaM1RoEZYTOeI18bsK8BYLi6L8ZbtoR1x8COtMtVCu05QkWI+3mXN6ypVzC65cXHZlY8GZzWUfLp0O4tLpAB5cieL8KU+WJqxYHDNnY9GO86fsWZs24dyiJRvz5qwIuJ42YnPehM15cTTg3IweG9ParE9qsD6hwYVZPS7OGrA5pSs92GJpUUC1iOYT/uqN4W1gPtWl4FSXmlSphcf6dL+ufLzSqyw91utDIkVEWEeE/1r4sIX3WlhKREGNiPXTYuukHpendbgyrc3NRX3ZCHllVp3rC5pcEoA9o4JQnK/MaXB1XpvrizrcEIkfUplWcGVJjZurOtxa0+XGiiY3VrSkgn11ScC1gq05FYRyfWFalfNTqmzNKri6IOrdVTg3uZfzJ1W5uqzP9VUTbq5bcHPDitsX7fngmrf0Xt/ZcuLBVSfuXHLi6oYnty8e4bNfDfLD3x/ww/d/4NvvvuAfP/xVJoj8pFz/K1Hyp/f+X8+AyLn+4osvCQ8/iKmJJfZ2rnh5BshIPgszZ0yN7X+EaxtrR1ycXdm3Tyh3xuzavQOFmjJq6irs3buTt95+nZdeeIHnn3ueV195Q8L1e++q4OkRzKHIY+zZrcnunQoM9IxlhrWdpQUO1tY42ohIPQecRAyfgytOdq7YWjtLqBZqsih+cXbxwsHBTaZwGJvbYmxhh5G5DQYmlpha2iFeE0ddQwu09cyxsffG0sYDIzMndivromNoyetv7ZJlMu/u2Iuamg66esZoaOiiUGijo2OMsqoOOnrmODp54+UViIgh8/cNxdvTDz+fYHy8A9jnFSDLNTw8g0lNL6GnTyRirLF16SM2zz8kI6sC/6BIbB3cMTazISW9gOTUIkrL2/APjMXQ2FFmfWfkVODkHoiGjjl6AjBMbFHXNEFJRY/3d2uhZ+gkATotu4kjJ2qJSigjIqaA8OhcQg6mExR2gojIVOwd/TEydcLT+4BcAAwMjWdfwCG8/aNw8QrF1skXa3tvvPdHEHHwKEeP5ZCTW0V5eRtVVT1UVPYiFhVFY2NZzQBFlQKIhqiuHyIrt4HwiCScnIMxMnbFyzuK8ooeGprHqGsco7yqn+q6UeoaJ2lsnqG2YZayyglqG+fp7Fmno+cMrV2rNHUs0dA2S33rFDWNwxSUtpJd0EBqRjkHIo/jGxglI95EosqBiMMSqkPDYjiRlEVNbS15+ZkIT25ISIS0Knh4B0uPvZauEWYWNqipa/L88y/y8589z8/+/TnEIu0Lz73G66/v5N33NXHzPkhucTtTp65z5tIvWd58wvjCTRo6T5Fd0kdyRgO5ha2kZ9dwLKmQrOwKsrOrqa7skVF8Io6vuqqXo0dzZWJFbEIWfoHHMDbxQF3dBC8PX7TVtHn9F6+y873dqCjrYmHlQ1Z+N/WtazT3XKJp4CZNgzdpHbpFz8Q96aueOPURU6sfS7AWtpCZ9V8zffbXjK9+wtD8h/L7uoauMTZzl3OXfsvt+9tg/fCDP/Ho8Rc8fPAZd+78npu3fsvNW79mYX6ToqI6uV8gkj6iohIZG5+RcC0SQsQio76BGZZWjri4+OC9P4TAkCgOxRyTYH3sRK5MvklJK+bo8VyiY5MJjzzCgYMJHDgYT3F5O7VNo1Q3jlBaM0BhZR95Zb1kF3eRktNMirBqFHdSVNFPYXk/BeWiCn6CivopqptmqKyfJi23A//QVKwdQtAzckHXwE4q2Nq6ppiYWuLk7IqffwAREQdJSU4hNzuXuLgEXF288PEJkUuV0bFpHE8q2bYzFTZSVCIgu5Hyynbq6npISS3AwsKRJ09+yb99++0/+Otf/8xnn/1RKte//d2vEJ7rjz95JH3XQr0W1pDHjwVg30So1iI1ZHu2JGA/g2thExE+bKFeixFLjluXVn4EbOG/lnB9enwbrpdHWV4aYXGuj9mTXUyNtzE5Iuwh1Qz1ltLfWUBXaxbtTSk0C/91VQK15dFUFkdQXhgiFezirP0UZogUEU9ykz3JTnIh84QVacdMSD5iSEqCESdi9Dl2SIcjwiISokyM/25i/XdxJGQvyQdVyYpUJT9aQVGcKqVHFFQnqVGVrEJVshK1aSrSd70dy/dPuBYwKhoTOwoFXGszXK/PWLMRQ/V69FXp0FGiKcF5Oyd7Ozdb1nunC7uJ6lMvtyhS2QZsAdcilk80QcqUkCJt2vJ1aM4RavnTrO1sUSCjSke+gr4yTWlJGawUVejq9JWp01OqTVfRP+FawHhTpjIiXaQpQ0XmYbdkqktYFsC8vZgoIvsERG8D9Xacn4ImUfKSrpCLkqIBsiVTA1FX3iBbLLfVfZEHLuC6JkOJgXojzs16c3rakcUxE+ZH9Vk+acqpk45cPh3Ir+4f4+s/FHB9I4DlKVsWRsyYHzFiadyYmQFtZge1ODVuwKkxPc7OGHNh0ZytUxZcPW3FlRVzLswbcHZKqNiaXJjVZ2veiPPTepyb1GFzXBTIGLA1JRJC9Dg9oCntIML+IdTqs0P6bAwbsD6gLxXs1T5lzgypIBYYhZ3k4oQB58e27SEiA1ssRApQF18TTY+Xp/W5OiMq1Y25fFJT1q7fWtLn+oLWUyuIUJqFaq3DzVMiZcRARuxtzYmFRuGvFkq1DtdOiQg+bRnBJ5YdRXqIWHC8MCO82WqI7xc2kpsiZWROlfXx3ZydVOHaKWNunbHm1lk7bm/a8/CaO49u+XBry5WbF+y5d9mWe1s23DnvxM0Nf+5fSuWr303Dd4/4gT/xd/6Lv//w3U+mkP+V7n56/i89AwKuv/rqKxISEnB19cDVxVPWhnu4+/xox9DWNJH13tZWdri5uRMWFoKNrQVKyrswNTPA3MIYdQ0Vdu1+jzdef5Wf//xnvPzyq7z2+juyodB3fwR+vpEoVI3Yu1sTPW0j7G2dcLZ3wMXRCVdnF1yd3XBycJHWE1HHLFrj7Gxdt6uZHT1k9be4nW1sYoWBsS3aBlboG9tgbGaPmaUTBsZWaGiboGtgia2DJ/aOPujqW6Ola8Vr76jwvpIO7+3SkHnbqmr6iEhBY2NbdPXMsbf3wNTMEX1DWyys3HFzD5QLXt5eQVLN998fzIGQSLw9fBGPBXSLW+m1dV0MjS6SV9hEfcMoV699QkPTADb2HuxW0kChYUhOXhV5BXXk5jVga+eHppY1FlbelFS247E/AiMLV0yt3KTSrqSiz25lPd7drY2JlQ8n0mvILOjkeHoLMYlVHIorlYAdfCCN4NAkfP0SMDJ2R6SYiPp2d88wwiOT8AmIwdM3kqCDR3HfH461o49sNIyJTyU7t5KikkbpSa1rGKK+cYSmlkka26apahyV+dUiz1o0MYq0BwHWohzF1MyD8IgUikraZSSfiNkTSRVVNcPUNUxSUzdBdc0k5VWT1DbM0da1RlffOtt+7EWaOmakl7uiro+ymh4y8+s5fDRXFpLsDzhEsPD7RiZyPDmHjMwigoIOkpScRWNTI/UNVcTFxWJlZYeNrQtunv4yx1tT1xBHJzcMDIz42c/+g//42Qu88NwrvPzSW7z55h7eeEsZAzM3qppGuXr/M25++FcuPfySjVt/ZOPmH1k6/zHD89dp61umvm2SqsZB8kqaiE/MJPFYHlmZNdSLeviKXkpL2qisaOfxk9/T2DJOYlKttDnoGziio23C26+9xasv/YKXX3iFXe+rom/oTFpGC9X1i5TVLVPeep6qrku0DN+if/ohInpvbOmJ9FwL9Xp06THjqx8xtvoRg4uPGZp/wvDMI4an7jF76hGXr3/Kw0d/5oPHX/Do8ed89OEXfPzRV3z4+EsePf4T9+7/Tnqus7PKOXToqLQwRUTESWuIiMt8+52d0hZlYGCBo+N2OogoPhKqdUKigNU8jp3Ik3CdllFK4rFsIiKPEnIgltDwOIJCoymWNeeD5Jd1kpHfRHp+C2l5LRKsk7IaScttoaRqQJbKFFUKm8gQxVVjlFRPUFY7RV3rIhX102QV9hKVUIyzR6RcbtQ3ckRDywwlJS2psPv5B8s7aclJKRQXlhAcdEA2mPrsC9m2rESdIC4hS95JSEkrJeFINr7+h+Tyr5Ojj4ygVFLW4MH9R/ybsIQIv7VQrv/wx21biIBrUSDzDLCFgv3kiQBssdh4XSaGCOVaqNZ37209Va63uHPnIrduCcDelAq2sIdcviyurFe4uLWtYJ/bnGH97Enpw15bnWDl1ChL84PMTfcwPdnB1FjzU3tIBYPdxfRIe4hobzxOY+0R6qpiqS6LpLL4AOX5wZTkBFCU5Udh+n7yU33ITXEnO9mGjBNmpB41IfWICUlxBhyL0uXEIV0SQlWID1IiLnAP0f47OBy8m4yDT+E6Xk3CdZWA6yQVKk7soSp571PAVkPUdNena9KQLmrHhQdalY4CBV0lGvRXazPcoC/hurdSm/ZiDVk8I8BY+JLrM9TlCPVbeLebsjWkPaS9QCjUmvSU6tBbrkuHKIzJU5Vfa3xawS593nJ5UUF7vho9JZoMVIiWSG0GRIV6qSo9JSLFZHtBUuRxi8SOhvTtkZF96Wo0pqrRkKKQx6Y0dZrSVWnOUEjLR1OaAjECogV4CwiXIJ6pSYv4vUU84QlVqk+Ic6NOtWizFBXmGWo05ipYGXHlyqof88PGLIzrMzmgylivCiMdeqxOufDkZhz3L0dwbtGNU+NWzA+bMt2vx3S/NhPdaswNaXNm2pTVKSPWZ004O2PE2RlDtpbN2DplKhXsCwtGbC2ZcHHBmK15Yy4tmLA1a8T5CX05GyM6rPVrcqpbKNYKmQYiwFosMJ7u02OtV5fTfdqsDynYGFXIfOvt6D697UIakRwyIBYkBVjrynxs0f54WbQ5ThtwaUr8+7tY7dvB9XltbgqFek6AtQaXZ8VRi+sLetw8ZcBlkQIyv50Gcm1JjxsrhrJK/faaMTdXDbm+rCeTQkRiyHWRp72qz+0zhtw+oyer168sqnN+WoC3FjdXLWTF+r3zLty76MydS87cverK9YuO23C9Zcvdc5bcOmPJzTOuXF4J4P7VfP78+Wn44fd8y9/52w8/6db/UpL86c3/P2dA3DUVok5k5EF8fHwIDT2Al6cPTo5umJvaYm7qIJcJrSwdsLd3wtbWFnd3V3T1NFGo7cXM3AgDQ21UVPewc9e7vPnWa7z44gu88srrvL9Tid27NWUusbq6Gbt2aqG0R/tpPrUzni7ueLi64eHhgbu7Jy7O7jg5usuGRRsbV6lYi4ZIGxsXLERutJmVrBg3NHbAyMRJgrB4bGrujJ2DF6Ki3c0jiOjYFMzMXPDdf5CY2FQ890eRmlNDbnGztCR4+oTj7inaFb2wtHSTUC2SRsIFjHodkMkgIvNXVEALpTo89BA+nr747QvA090HF2dvWWjS3TPO6bPX5MJfRWU/zS3jhIYdllnXe1W00DeykhaHsPBEnJxDUKhboVCzQt/QBZ+AOKwc/bCw24e2oS1aBjZo6FqipDBmt6oxbvuiKakaJq9kgJScThKTmkhMaiQ2voKo2GKCglMwNvZGR9eR+IRcYuOy2e8bK5cNA0OO4h+ayP6QeFx8IrBzC8Q3OJaEY9lk51dTXddNbWO/zLBubB2nrnmc6oZRSqv7KasdkDnWJ1Ir2Ocbi4WlNx6eEVLBTjxaRGZWHWWVPf8Pe+8Z1VWep/uel3edu26f09Oxuqq7komcc845CCgiCpKMIIIIkkGi5JxzDpKjRAFBMGHWMltqJa3YPWd6Zrrqc9fvh/b0rLvuu5l35Vrf2pv0F7fU8rOf/XyfR6ZUFJd2yZuK0rJecvM6KCkdoKJyjKrqCeqb56hvnpH51zVNY3JBUizBiVKanMJGEtNKOXEyS8K1p3cQgSERxMRmkJSaS1JyNoePRJKVXUBhUT4n4yLYs2eX9PqL6DgHJy8srZzQ0jKQS3rvv/8R//TLX8sl2t//9k8SrJVUDNm+I4TK+kHWbn7Bpbvfcv7WK+bXv2T68mecXXvO7JXPOX/za5bWX3Ju9SHj8+v0Dp2jpqmP+qYBUlJKyT1dT0F+E+lp5XKZVWQt5xS0kFfST3RcGds9QtDVMUdDRRPlrQr88ffvoqdtgrmZG6FhWWTmCOV2hvzaZYqaLlLbc5OO0Y3SmN7x+/SMfkLHyB3ahm/TNnKHlpHbNA7donXwLj3D9+kbvcfk7EOuXn/Nw0d/5vGjH3j86DuePf6OT5/+wJPH3/H08Z95cP8Vw0PzlBQ3kp1dyrFjcQQHh0pfv2hm3LpVDR0dE9m06ujoxY4d/vju3S+968ejkzkZlykBW2S2iwk9Gi+Lkfz2HSEwJBxfv4NknK4lt6hVZpzHppSRmFFDam6znKTMek7lNJFf3ktBWS/ZBZ2k5XSQUdDL6ZJBsosHOV0yJKegYoScol75xMDHT+TDe6Gta42C8MbrmLDLx5/AgAMcOhjGkcPhONi7yJvuwIDD8sYhKPAYu/cckTeTvnuPEBQSyc6dwTg57cLGZjvW1i4ydvDhg6cCrv/Kd999s6Fcf/UZLz57wrPnj3j66UMJ2AKyRQX6o0d3JGDfv3+de3eucPfOJe7e3bCG3JK+6zVu3lrlxs0LXLv+xn99dYHLV+Y3kkQuCgV7guWVUd4C9pxYdJzq5ex4JxNj7YyPtsgEkaH+avp6yujuEPYQAdinqBf2kIqTVJZGUlYURkn+IYpOB5OfGUhOmj+nk/eSlehLZuIuueiYGudAUowtCSdsiIuw4GSYCTGHDYkI0pCAHS4SRHw3E7pnEyeDFUk7rEp2uDq5keqyTKYwWpmCaAWKxPJenDIVsq1Rk9IEDcpFcYuwUaSqUSuj9VSoy1ahrUib7nIDOkoMaC0woClHT9o6hKWkOkWbmlM61KbpUpuqTW2asHDo0ZJtSOtpAzkN6VpUiDbDeEXKRVV4nFCeNagVGdKn1KlLU6NJ5FXn6dBRpCenJVeLhiw1qWaL76cyWZW3teilJ5UpPalKWawG5bGalIplzUgViiJVKIlSoyxG7Q00q1ByQoXSaFXKY9WpiBcRe+pyyuPVKD2pQnG0IkUnlCk8rkpRlBqlosUyXpWyZGXqc1WZH3CSVpDeJjX6WtUZ7NRipFufs302nBtxY3bIiZ56Habl2/aMdRoz2m7AYJMmvfUqTHQZsDJmw+KQGYuDxszKhUZN5vv0WBwyYEFYQIYNWZ0w48KYKcsjxqyOm3FJKNwjZiz06jPWoMJInTLjTepMNKgx2SiSQ3SZatbibKMG083azEq4FkkiYjRZ7NFhqVeXReHX7t1IFpkT0XztGky1qTHXoSGXJy8N63NpWHyeEos922S5jIDri0JxHhKjweqgplyAvDyuz4VRbdbGdVgd1+HSWQOuzZtyc9HizZhzfV6o0cZcnzXm1jkT7iyZc3vJjBsLBqzP6HBpSpO1CS0uTRpyddaKuyuuPF735s5FN65fsOfelQ07yO1VR+6uOnBjwYqr06bcWnDk2rwXl2b38+R2Nf/2L/f4kX/h3/72I8LjuvFLnIj0EKFmiybHv3/g7Sf8vPz4D1fi59P/nisgYiJfvfoKX19f6aV2c/XAVhS42IgK9O1yoVEkhri67MTR0Q1LK+GPtEJHVwtFpW0YGOqybdtmNn38IR9/9DG//s1v+P0f3kNNQ1gszDf+wdS1Qk1FqNa6aKkb4enujYuDK+5OLrg7u7DdxRV3F1EA44GLkxcODl7Y2HrIanFLKzepMltYiPIaa4yMbDA0FkkD22VWrqmFG/ZOPuzyPYSljSeu2/3xlLF0rtInvP9AHIEHkmnuWuDs/D1aOucwMRdLj7uxsN6JvqGjtFU4u/myL+goTu4+OLnuwtXdl5079uHpsRtfH3/sbYUlZjvubjtwd/PG2XmnbH3s6ZsiNb2M6JM5BARFyvg7IxMbNm9VxcjYGms7d3z2HMTU0h1NXXuZlqCqZYe2vhumVruwcdqDvqkjxlaumFi5oaZrjbq+I4eOZZFb0k9yZjtRCQKuq0hIqiMuroKIiBxc3UNQVjGXKnhqmogcLOBwWBpHI3OIS6omJqGSvcHx7Np3At+gGPaHphCfWkr66RryRZFMVTdVdf1U1Ymq7i5yC5vJKWgir6iF1IxKwo6dwnV7EB5eB4hLKCQjq5aExJKN2LfiTppaJqmo6qeiZkBaQ07ndVBZM0ZV7QQ19WdpbJ2jpkF4r0eobRqltmmY8uoeSsq7yStoIiG5iMNhCezYdQDPXfsJPHCC5PQSUjJKSEkvJPN0MQPDE3T2dFBanktefhYRkRHY2NjLVkEjIwu5sPin9zfLLPVf/+pdfvGL3/Hbdz5G08CeIycy6J9cY+HKUxbXX3D5wQ+sffIDy7e/ZfHm18yvv2Lu6mvOXX3N4vpXnF//gtkLj5icv8WFy084f+E+2adriYrKIDenhqSkPHz3HGCP3wESUosprRmSmc6790RgZemBrZULRvpG/Om9d9HT1cfSygX/wFhyC4epbrpEcdMl8upXKW9fp3XkoVSmuyce0Dv5hN6px7SP36dx6A51g7fltA89pH/sGSOTj5hfeMbtO9/w5OlfePz0ex4/+Zanz77n6bMfeCJA+9F33Lv9kpbmM+ScLiE9PY8joccJDDyEg4M7CgoackHXwMACM3MHXNy8pcXC1zeY/QeOcSImRSawnIhJJyomneMn0jhwKEY2kIoWUjF+fkdISq+UPvvMvGZOZTeSXdhObkkP+WXiBqKPgvJ+iioHZFJKZl4HabkdpOV3kVXYR2ZBP1kFQ2QXDpFbMiQtIrlF3RwOT8fS1gcdfTt09S1RUdHG3NyOPXsCCAo6hLv7Diwt7fD0EguPh/EPOITP7hCcXH1kJGLI/khi47KIiUknIiKJiGOJREUlczQsmpcvvtyA62++ec0JnlNYAAAgAElEQVRXX33Bl69e8uLzJzx78YCnzx/w7C1gP33Ak8cbgC3U6/t3r/LJXZEaIvzWl7h5+yK3hIp9Z03OzdurMkXk2vUl1q8tcnX9HJevzLJ2cYqVC2OcXx5hcWmI+XMDTM+ckdYQ4b2Wy40jGxnYIv+6t7uIzrY8Whuzaao7RZ1YcBSAXRJJeVEYpfmHKck7SEF2MHlpgeSkBpCd4kdGijfpSds5Fe9K8klnEqLsiDtmxckjJkQd0CMiSJ1jASqE79tG6N6POb5vM4kHFMgKV0d4rgukQqtEUfRGMoYobKlM2vBcC2tHmVBrU9SoSFF5E7OnTE2GEiI1pFtkSJcY0ZqvT0O2roTr6lPaEqiFvUKMUIZF4YvIphbndQK2kzQpjVakMHIzZTGKVMSpUBarLHOsm7J0aRDJIcKCkrNhAWnN16a1QFc2OYpEEgH7VeIGIF5NxuMVShBWoei4OoURahQcUyM3VJnsQwqcPqRA7hFFco8qkROmKEecF0SoUBylStEJVQpPKL0ZRYqEgn9iG8UnlOXHS6PVKI9ToyxekbpMJXqrtZntN2d+xIL+VlX6WtUY6tRlqMOAqT4bFkadmey1ZKBZj9kBK+aHrZjqNWau34zpXmPG2/WY6jJkccCcpT4TFnsNmOnQZqpNg9kuLc716jInKs1Fw+KAAcvDpiwNm7AovNnDpiwPmTLfa8BwgwqDtUoM1arSX6nIaJ06s+36zHcKO4iwimgwUa/CWbnQKMpj1Jnr1Ga+SySQ6LJ0xkCez7RrMt2uyVS7OpOtqsx2iGg+kRii/QakVeTSoVhkvDCowsqAqszGXunXZG1Il7VRPRYH1VgaVmdhSI2FIXVWJvW4PGfCzWUrri9ayOXEa/PGrM8acn3eiNuL5tyYN+HqrB6XZ7S4MqfL+oIxV+fNuDxrwc1lR+5ddufash3XV6y5f8me+2u23D5vzcOLLjy86M6d8/Z8csGZu8seXJn15dr5BL7/Yg5+fM3f/vWviMhr8Sh+I/haQPW/8bef/lWi9X/GaxGMLeL7xPHnXz9fgf+eKyB+Fl+9esWuXbuwsrSTvmsLc1tZwuHitBMXJx+cHb3Z7r4bW1tnbO0csbN3wNbeFh1dHQwMDNBU10Bhy1b+9N77fPDxFn7zzp/Q1jPFysYdI2MHnJ18MNCzQVPdBG0NI9ydPfFw2S6heruTgGx33J08cHf1xs3VF3vHXVjZ7MTCegcGxs7o6AtPsrBx2GNsbI++kaMs6xBw5rkzBBd3f9w8AjCz9MDYbDsa2nZo6Tiiq++Kjr47Bqa+BB7MoqlzmaqGaQzNdmNmswc9Y3cs7Lxx9wzAym67XIZ0cPXAUQC0x14CA0Px8vJFWGSEku/i4o69nTNOTp7Y2rqz/+AJsnNq5FKeg9NujIzsEWU7bm7ebN6izG9++66sQN8bcBhbJ29MbXZgaO6JtrEHxha+WNj4Y26zG2PL7ZjZbsfaeReGFp6Y2/sRmyKWw7qITW7h2Mk6jkaWcjQ0m7AjpwgKjMHCygs9Azu8dx/gWNQp0rJrKCzrobphmpHJ+1TUzHP4WCFHIvNJSGvgeGwJsclV5Jf2UFY9QH3LOLVNI1TV9ZFf1ExSarEskxHeVVEqczgskb37ImTsWVWtsH10kZ3TLHOEhRWkrmFcLjKWVg9QUjVIRe2oBOqSiiG53FjfPEVNwzg1jSPUNQ5TWdNLYUkLpSWdnEot5+ixFHb5HsbZ3R+v3Yc4FJ7KqexaMvLqySkSU8X4zDkGRwcpLM6WvuvomOMYGxvz8cebUVXR4uOPFHjnnY/4p1+/zy/+93t8vFULz92HKag9w9LNl6zc+YK59edcfPAtF+5+w6UHf2HlznecW3/FzKWvmL/6NUs3/szitW+ZWnnJ7OpL+sev09p9jpqGYRKTizlw6KSEtoOHo9jlG4T37gAy86ooquwk6GACe/xO4OoShLmpM1qaurz73u9RVlHE0dWDvQEnKCgZo/3MfRr6PqG0/TpFzZcpa1+nqvs6neOP6J58Qs/0M9omH1E/dJuawds0DD+gc+Qpw+MvmZx6xuLiM+7efs3Dx9/y8PHXPHzyDQ+ffc+jJ9/z8P7XfHLrM9aWb1BWWs2p1EwS4sUCaqB82qOsooWysjb6+uZyLKydcPMQN6OBBAQcIvRIFHFx6SQk5RAZnUbYsWT5dx8QHMUe/2P47YsgMCiKo2EJpGTWcbqwjbySbnKKusgv7aWwfIDiyiEZw1haNUpB2SDZBT1k5neRWdhFZlEv2UX95BQNkVcyTlHFFIWlwkrVQdKpehnVZ27jzUdbNNE1sEBBUU02SIqlSxEXaGFph6v7DnbvDcZr515ZymTv5IWN/Xa8vQOIi8sgP7+awoJaCgvqKC5qoLionoy0Qr74/Bv+x1//+n94C9dffPWC55895lMJ1g/49Pmj/wDsJ/d5/PiNPeTeOvfvXdlQru9c5tadS3Ju373M7bvifE1aRW7eWpEpItdvCMAWCvYMF1Yn/g7YC4uiZKafmaleps92vUkPaWFspEG2OPb1lsmK9LaWXFqE/7o2mbrqDYtIVVnEGwX7iEwRKcwMIS8taAOw03aTkbKTU4menIp3IznGmcTjtsQdtSDmiBFR+7WJCFYjPFCJcP8thO/9iJigTZwKUyHvhCbCFrKRiKEkY+cEXFe9ieHbgOsND/RbuBblMPXZqrQX6dBdJsBaV6Z9VKSoUpEsFhe1/qGuXLQoqlEhkkjiVOSI87IYJQojt8ipjFOlJlGLqkQNCeWtOQa05upKO4jwWrflCbDWoTlP+LM3YvpkyU28GkXRyuRFKJJ7TJGccCWyQ5XIPqxE5kFF0vdvIyNkGxn7t8hJDfqYVPHnDt5M+v6tZB9RICdcmdxjYhTk5ERsJTdqG/knFORrCyW8Ml6TykQ1ak6p0Fupz2yvNeeGLFgYN2eyT4/Rbh0GO3QY6jBktMOEiW4zzvaaM9ljxvygFXP95iwOW7E0YsnMGSPG23TlTHUYMt6syUSzhpzJFk1mOrWZ7tRhulObqQ5tpnv0WBg0lTPXZ8RsrwGz3frM9Rgy123IVJseY42aDNepMVyjymSTFueE37pDTyaHTDaocLZRVdpGRJKIgO75DgHX+iz2GjHfpcecSBDp0me2S4fJVg1m2jfaG4UyLRRqUfQiPNZikXFlQIXzfSos96tzYUCbtSE91kb1WRpQZXFQleUxLZZGtVie0OPqggXri5ZcmjPmwpQe1xbNuHHegjsr1txZsuTWojm3lky5dd6I28sm3L5gxbUFc67OW7K+YMv6gg1XzplzZdGMm8sW3Fm24OaCBQ+vuPH8pg8P1ly4c96B+6te3FvZx+XZozy62cS///UB/PiDzLsWaqF4HC8KZjZmw4st4Po/AFuo2j/D9X8PUv78qm+vwFu43rlzJxbmNpiaWGJpYSc9z452njjbe+Ml1GCPPTg4uOHh6Y2n106cXcWjV2H12IK6qhpbPtzEe+/8kXff+4Bf/PK3bN6mhpaOhbRcGBs5oKttiYmRPSZGNthZO0vPtauzG24uIj97F16e/uzYGYS7ZxD2LvuwtPfF1MobA1MPdAyFp9ployTFzBVTKw9ZvxybXIinzyG0DR1R07HB0Ex8rgsqmraoaTuiruOEnpEnplb+2DkfxscvAb/gJMys92BhK5TqaELDkwgIOYajizeOLl7YOrhhZGqLjZ2nrH/28PBhu/tO6UV3dfGQthWxYGlv7yFtKZbWXiirmaKmYY6yigFmZg4SYj74cCvv/OF9WSgTEHwUQzNnVLStUdS0RsPAFWuHAGwdA7Fx9MPMdge6ps4YW3mgZ+rB9l2RpOV0kZzRQURMNYciSzl8NAe/vVHs8gnD3mEPuvr22DvtJuRgDEfCk2nuOCvrn8UC4cjkJ9Q0nJM+156hKwxN3qSibpyqhglqmiaoaRylqf0sNQJ6a8/Ikpj4pEIZ+5eaLuwapzl4JIHj0VkUFLfJxruyil7KKvoor+ynqKSbqpoRisrOSFCva5mks2+Jjp4lSiqEEi4U8TFqG8apaxiRC5AFog0yr46MtCqOhqUQFHKC3XtDcfMMxC84ilOnaymq7KG4opuCslZiU3IYHDtLfVM9J2Mj2H8gAO9dXujq6rJp8zY++liB3/9BgPUHvPMnRXQM7UhKL2XpykMuP/qaiw++5sbzf2bt/jecu/YZF+9/L+F6+fY3zF75kumLXzJ/9RvO3/wLc1e+YWTxGZPnn9M1eIWSKpHVPSyr3jNOVyEW/cTin6PrDrQNTNgbdISYxDxZ7b0vMBoHhz2oqxohymS2bt2EkYkBO3388PWLJDWjk7rWdZr6H9A0+IiartuUt61T3LhKadNFaf9oH31A+/hD6gfuUtF1jaqeGzSduUfvwANGxu+zuPiYu7e/kmD96Ok3PHr6LfeffseDR99w49pzZibXaG/u53RWAXm5RWRl5uLhuUvasjZtVpRWC0trJyxFRr2rt0yz8Q8UpUpHCAs7SWJSDimnCok6mcGho0ns9o/Ee084u3yP4h94nPDINBnZmF3Qhpjc4k4KynooLO+joKyPoopBmQhSWj1KQekGXGcVdHO65Ax5FUPkl4ukmHGKy6coq5qhpGKS1IwWjp3IJ2B/rFxs/F+/ep/fvfMR7767ifff34qwsqip6Un/tJPrDvwDjuDoslPuW5iYOUnlOjQshvz8Kurquqit6aS6qkNOXU0XhflVvPrqBwHX/8K3337N69dfSuX65edPePHyEc9fiHksR0L20wc8fXKPR49u8/D+dR58cpV79y5z594VBFQLwN44XuTGrQvSi/2PcL1+bUO9Xl3bgGthDxEJIucWhjg3N8DszBmmp7qYnGhlfKyJkaFaWZEu6tE72wtoE/aQ+vQNwK6M3fBgF0dQVniUkrwjlOQcojDrAPnpwWSn+Ur1Oi3Ji1Px20k+6ULCcXsSIqyJCzMn+pA+x/drbMB1wDaO7v2ISP+PSDmiTF60FkWxIhFDKMDKEq7L41WpTtnwSr+FawnNqaIQRmRUC7hWk6khbYV6Mk6vPFl4tRVkuUqJVJOV5euVxYnlQuFn1pQe50pRYZ4gvNDCmqEopzJOjeoE8XENqpO1aMzUpTlbLCtq0JglPNcaNOVo0HB6o3BGxPQJb3dprDp5kUpkhSmQHapIxiEFToVsJW3/NlICt5AcsJlTQVtIC95KatAWTsnjNlKDt3EqZBvpBxTk12SHKZFzTIm8SBXyjiuTF6VEfrQyRTEqlIrvX1hV0jVoydNmvMWcpREH5oZMmRsxYmZIn/EzOgy0azLWbcRYp6GcqT5T5ocsmR80Z2HInMURCxaHLSRcj7XpMNigQU+VEh2lHzNQoyitHePNGpxt1WK6U4+5HgNmxfQaMnfGiOkeA6YFVJ8xYl5Wo5uyMmTDQo8pky26TDRpM1StwnC1MlMt2sy36zLbqsW5DpEKIs51mG7WYkZYRURjoyiW6TJktl2PGfG2APJuQ+Y69ZkTjY9ntFgd1OHiiC5XJvRle+PaiCaLZ5SZ71ZksVeVpTMaLPVqszKow9q4NueH1Lk8bcDlWWMuzhpzY9mGi3NmrM6YsCISQBbMWReK9Xnhlzbn1qIF91aseCCyrS9Zc3fVmvVzplxbEHBtzdUFS64tWXBl0Zj1RUNuLptw47w5n1xy4tMb3jy86Mq9ZUfur3jwYC2AG0tHubGazfdfzfHTjy/YiOPbAOu//fQ3xNnb8sb/DNcCrH+G67cQ+PPxv+cKvIVrHx8fbG0cMTezxtzMRiZ1ONh54OrojbeMn/OWtpAdO3bj6uqOmoa6BB2FrdtQ2rqN9373Dr/+5a/59W/e4TfvvIeCsibKavro6dugpWWBtrYlurpWGBnYYGvjir29iPRzxcVtF64e+6RKdvxkLolplRyOyGZ3YCx+wQns8o9mu08Yzp4hmFjtQMfIGQMzN4ytPPH0OYyJlRdaBo7om26XQK5v6sE2VSuUNR3QMfLA0MwbS/t97PA9jpdPJPuPnMLL5yh+QSeoqO7mUGgcNg5e0goiUkLsHQU0u2Jh5SatKQ6Onri6euHq4omDvavM+bYRSSbWrmjpWKKsZoKCkiHC46upZYalpStqavr86U9b+M1v3sPazg3/wFCZiqCiaYmargOm1rsxt/XFymEvZjbeaOjbo6hhiaqOPdpGXgQfySa7oJ/Y5EaORBYTFl3CifgSQvbH4eEVgqGxC+aWnoQcjCX8eIaEvKz8VqlOp2S2kJXXQ3pOF0MTNzl34VNGp27T1nOewfGrdJxZoqJ2Q7kur+mjuLxTWkFS0spIy6yQJSFHI05xKDSRUxmVZOc2cDqviaqaAWrqRigtP0NeQTtlFf1yymsGaWiborv/PK2d8xRXbETzFZX1Ul7VR1llj/SkZ56uka99MiYbf/9whFfWL/AoASGRJJ4qo7Z5jMaOKfm95Ze0kJCax+DYFKUVZURFhbHbd4e0IH3w4Yf84b0P+N0fPuTXv/+Y9z5UxcrRh/yydq7c/ozrj77h6uPvuPrkeznrT//C5Yc/cOGuUK+/Z/HG18xe/pKptS8kYE9ffMXs5a85u/olg7OPaepdpa7tnLxRyc5vJr+4ibLqdgL2H0PH0ILNSmpsVtRER98Ge8c9WFt7Y6DniI2lm8xMf//9P8knOpo6Rljb7SYmvpbS6kXqum5R1XGTkqZLVHVco6z5Itml0xRUL1DecoH6nmvUdF2ltHmVstZLiOrzzjM3GBq5yfLyYx7e/4Znn37H0+ff8+jZt3zy5FsePfmBq1ef0tY0REriaY6Fn+DYsRNERERL1feDD7bIOEJhT7J38sB1+y68dwez0ycI/4BQ9gWEcuhQtFxkPHEyk4NHk/DfH43HriO47zyEh/dh9gXHEBOfT9bpWqlaZxW0kFvcIeG6qKKPQmEFETdUlUMUVQi7xwC5xX3kFPeRWzaI8Ffnl49RVDFJaeU0pZVTFJWPS7g+HJ5JQEgMFjae/PYPW/jlL//IH/6wmQ8+UOLDj0QKkTFOzt4EBh8jKSWPgKBwLG22Y2ohoixD5E1BZWUL9fU9VFW2U17WQkV5KzXVYgm1mtevfthIC3m70Pjq9Wd88eUzPvv8GS8/e/pmnvH8xROef/qIZ0+Fei281zd48OAa9++vc/eTa9wRCSJv1Osbt1a5flOUy/xHwYxQrgVcX7k6x9rFSaleX1idZHllXMb0LS0MbwD2dC9TZzuYHN9Qr4cGqnmrXre35tHSlEVzfRqNNYkyQUQsOVYWR8gUkbKCo5TmhlKcfYDcTH8J2Jmpu8hI3MGpuO0kR7uQdNyexAhrYsOEPUSbY0GqErCP+m8iwu8jkg4rkxejQ1GsFsWx6pTEqcqyFAHXVckbcC0WE8WCYaWoGhdlLWlq1GSIynI1GrJF6YumLIgpTVSgOF6RolhlCk8KsBbZ0BvH8njhZxY+aLW/LxjKRcOTalTGqlMVp0FVvCYVccL7LJYnN/Kra9NUqU1Tpj5DhbosVdn+KIpmxPcgGhLzT6iSFS6q3LeRflCA9TaSA7fKSdy3hcR9m0kK2PJ30E4JUiQlSInUYCXS9iuTcVCJzCNKZISKzG8lciNVyT0uRoW8aFWK44UVRmRwa9Gcp0dvpTFnO604N2jJVL8+UwPaTA1oMdGnxVCnJpN9hkz1GcmZHTRladSSBWHjGLdiadSChWFzZvuMpSVkpFmbrgpFesq3Md6iyWy3IdMd+pxt02Wmy5CZbiOmugw426nPWKsOQ43qjLVqMdtjxFy3MVMiCaTTmLMt+gzXajBYrcZQtSojNaoSokW+tYDrubYN3/VMsw5TjVpMNWoz06wrFx6nW/WYbNJmQry/RZe5DkMWuo1Z6DHgfL8eF4YMWB3W5+KYHhfHdFgZ0mSpX43FPjWW+gVoazHfrcH5fi25tLg6qsX6nDHr86aszRhxad6MK0s2XF225eI5Cy4uWHBx3oxr5625t2LPnUVraQ+5u2LBJ2tWfLIqEkLMuSKAfMqYlbP6XJw15PI5A9ZmNbk0p82lOQPWFy24fcGBOyuO3L/gzO1zTtxd2sndlQNcWYzi0a0Kfvh2mR9/es1P/MuGHYQf37iuN9zXArI3lGvx35/h+r8HJ39+1X+8AgKuX79+zd69exHKrABs0Tonkjq2u/vg7eXPbu8A3Fx2yIxrAZkineGDDz5ky6bNcj760/v87p9+xf/zf/1P/uf//Qv+8McPUVbTZouCBpo6ZlLBFsuGCkr6qKgZYmRii6WNEzb2brh7BRBwMI70nEY6+88ztXifjoFViqpHqWmZoalzgTOjF2nsnCbgUAIq2rao6tigoC5g1A5lLRt0TdwwstwhgdXAbAfbVK1R13XF0HwXWgbuaBu44LsviuS0ShLTyvELipLLdKJxzsbOC3NLV1xdfXBw8MTP7yC7fQ/IQhZzSzc8d/jjvcuf7e67cHRww9rKAeFdtbZxwcDYTv6ZTIQqrWaMvcMOnJ13oakpsqo1UFHRwcF5By7uvmhqW6Fr5IKFnVhi3IOlgy8W9j5oGTqhoG6Ohr4j2kbbsbAP4nhsNWmnezgeW8WhY3mExxZxPC4XsRgpCkp0DexwcvUnLCKd8KjT7PY/QVRcKe29y7T1rpCc2czRE0WkZYtkjl6pWDd1zNPYNkNtkyh76ZEQW1DaQVaeyCSuQTQxpmeJhc8qQsNTOHA4QUbxSbjObZQKdG39qATrjKwGikt7qKodprphlOaOGbr6luRRWE6EPSUnr5W8wlZO5zUgimhi4nLkNT+wP1oW8Hj77Mc/KJyIE6eoqOujd/A8PQPLNLZNUFHTQ1ZuBUXlNSSnJhMWegA7W0u2btvKb37/B/7Xr97hV+98zBZlQ/YER9F8ZpaLtz/jzqd/4fqj77j29M9cevgNlx99y9r9b1m+/TUX7//A4o3XTF/6jLHzzxhd+pSJlZdMXvickaUXjC1/Tt/0I1oG1mkfuEzn4BoN7dNkFTTR0D5M0OEo3vtYiY+V1NmkoM4f3tvGxx9r8NEHGigpGOC5fQ+62oboGxhgYGTEFkUNTC29OBFXSVn1HBXNa+RWniM+a4DU3BEyCkdJyxsiLWeA7OIx8sqnyK+YobBmjrLGJUpq5qmqn6O3f43V1cc8efwtzz/9nmcvfpCWkE9EUsjTP3Nx7aGsaT8aGkNY2HEOHzmGn38wxiaWfPihAlraxvLpiYOzF7t8g+WS4l5Rce5/BFHc4x94jMD9J9gXcgLfgOP4BkbhF3KSHXvCJWQHHIjjZGKRbPA8XdQq02RySzaU66KKMxSUnZH2kDyhUpeI8z6pXovYvYLKMYoqhRVkgvLaWSpr5yiumCC3qJ+ElBppq/EPjJSxmX/8UJk/va/Cls3aKCkaoKNni9t2USoTx+Ej8URGpeOxMwQLay+c3fw4eCSO7JxKamo6qK3pknAtAFuo1zVVHeTllPPqq+/5Hz/++Df++Z//zDffvOLV68/56tULvvzqBV98+ZzPv3jOZy+f8fLFU55/+phPnz3k6dO7PHp0kwcPrsu598l17txd5/adq1K5Fv7r6zeF53oFkXstymXEiBbHt4At/NeXLm+kiCyvTLJyfgIB2POz/W8KZtqZHGuW1egDohq9p4yujkLaW07T1pRJU12qBOzaipNUFUdRURgpWxzLCsIpyjlEUU4I+dmB5GT4k3NqL5lJ3qTFe5Ac7UTSCTviIyyIPqxPRIgGx0JUiQxUJCJgM0lHVMiL0aUgTovCWHUJkyLrWsTxvS2T+Y+0DwHY6n/PqRaQ+7ZlUaR1lCYoU5YocrJF26OKLF8RjYYCssXx7ZS/SfB4m+JRlaAp0zlEQkdNkg5VQuFOEuUxG/nWdemq0nstIH6jdEbAvBp5J7aRHrqNU4e2kRyyjcSgrSQGiaMiScFKb0acK5AcvE3O2/enHlAm/bAKmWEqZIerkXVUmaxjypyOVCVHgPUJURajTXWaHg25hrQVGtNVbspAgzmTXZZM95swN2zA/Kge86O6zI/oM9Wvx/yICfODJjK3en7QiJUJS5ZGBVxbyPO5ARPGO3SkJWSyw4CxVj3GWnWZ6TFmvs+c6W4TJjsM5Yy16DPUqM1gg6acgXo1Rpq1mGzXZ7RRhzPlKvRVqDJcq8VwjSYDlSoM14jUkA2Ynm/VYb5Vm5kmTWabBVBrS+gW6rVQsUUO9kyLNtMt2kw2aTLRqCEtJULJnu8yYFHE9Q0ayhr2lWHRFqnL6qgua2P6XBw34NKEiczeXuzTZXVYj1vnTFmfMeLGghnX5s24NGvCpXOW3LnkxrO7u3lydzefXPPkxpoTn1x15/n1HTxYdeTWghm3Fkz55IIFDy7acWvZikszxiyP67E4ps35SU0uTItR58KMGstnNVme1pNK+KVpM+4uO3JnwZEbcy7cWPDhyrlgrq4c58mDRv713x7zt59ENfr/4Uf+Xa4ybqw1brirN+D6rd/6Z+X6H0Hw5/P/+isg4Prrr7+W9cMCrkUDowBIAddicc9ruy9e23fjJFI7bJzkqKiosW2bIls2b+X3v32H3/zvX/OrX/yS3/3Tr/n1r3/Llm3KiAxiVQ19uaQkIvFUNUzQMbDByMwRZXUjFFV10Te2wS8wEqG6NnfOUt86Q13rLAXlAySmN5Cc0Uh8ai25xV3klnSw2/+4VHgVNS3ZpGLKR0rGfKRowlY1KzarWKJh4I66vhvK2k7om3tjZLUbTX033Hcc5PjJbFkVHnwgWsbSiSZAFzdfRErIdhG95+nPXt+DZGWWEp9wWiravn5hMsVCqH1eXnvw8NiNk6MHIs7s0OFIDoWeYKP9MRAjEwf5WpbW7vj4BOHuvlsuYu7dewhHZx8MjB3RNXLFxnEvZtbeEqq1jR1Q0rJgs7Ix6nqO2DqHsCcgmYSUVhLT2olJrOVodAH7w1PYsfcgds470DGwxtjCFb/kV2AAACAASURBVBePYPyDYzkeU8TR4/mIBbKRszepbT5L8JFTuO4Mw8M7nMjoQtKzmykq75MWjrziTlkAU1DaSU5hq4TrlIwqmRAiWhoFbIsnCAdCk4mIPk1KRrX8vMa2SRrbphBfn5HTRGlVPw2tZ2ntmqGte1Ye61smqKzp53RuEymnKmUJjbCbHDueTlBIFD6+h9nhFYif/xFZBBMaHkdyehENraOMTF5iYkYotWvU1veTVyCU7gLq6mooKc7D1cWRDz/axK9++y7/61d/REHdhGPxuZw9f4cbT35g7e6XrN59zd3P/pWLD15z5fF3Eq4vPfyeyw//wuq976ViPbHygpHFpxKuJy98xtnVLxhf+YLRC1/QNfkJjWcu0z54lf7Jm7QPrmw0VlZ1EH7yFJpGlmgammNi5SAXAx3td2Bi5MCeXQdIjMuQFicTExFRqc57H27DxMKDlMwGqhrmyCmbIC6ji5BjxQQeySM4NJdDxwqIiq0kNqmeE/G1RJ6sJja5mZPJTYRGiuXOFnr6zrO+/inPnn7Ds2ff8uTT7yRc33/yA/cefsfiwi2KC5o5GX2KgoJSklMycHPfwTYFVVTU9XD33I2bhy/bPf0ICtlovwwIPrZR3LNXxOxFcTAskYNhKewPS+FwZCZHo3PZdzCRvSGxHInMIDallLTsOgnWOcUbiTL5ZZ0yci+7oJ3sgg45ovJ9A7D7KSwfoaR6irKaGSrq5qhvXaa26Rz5JcOcymzlRGwxewKEj/0QNg6ebFbQ5IOPNFFVs3iTqX6A41FZ8mcoLqGYsPB0duw6gpvXAQL2nyQ2sZDC4mYJ1kKprq3ppqa6m/KyNirLW8nPrdywhQj/pfBdf/vta15//QWvX7/kq1cv+fKrl3z55Qs+/+zTvwP2p58+4olIDnl8m4cCsB/eQMD13XvXJFwLBVtYQwRgbyjXK9y8uSILZjYsIktcu77A+rUFrlw9x8VLs7LFcQOuR1mYH2Rupo+ZqS7OjrdK7/XQQA39Zyrp6dqwh3S05NDamCUTRBqrk6mriKO2LEZOdUkU5dImcpDCnGDZ5pib7k92ii/pCTtJjXUnJcaJxOM2RIcZc/yADpH7NTkeosLxoG0khaqRc1KXvFgtCoRyHa/OW7guS1R7k3ctSmBE9rQ6FclqErCFLWOjSVFTqrpi2VGAtcjGFkkhMoZPpG7EqVHyD4AtFez4jXi8UmG5iFGR6R0StGOFLUSL8ngNqZ6XxG6jMkmRmlOiGVJVVqNvWFI0KU9WITN8E4nBm0gM2kJ84GbiA7aSEKggoVoAdvJ+ZZL3C8gW79tGyn4FUg8okXpQKN1CrRYlOkpkRyhz+rgyuSdUyYtWI1/4z+N1qEk3oSnfkvZSK7orbThTa8NQszXjnRZM95sxJ0pdJo3kLE0Yc27I8A1Ui6OBbF1cnbRgedyUxRFj5geMmBE158LmISwjfeZvQFrYPYyZ7jZlqsuEsx0mDDfq0lejRW+VOn3V6ow06UgQn2gzYLrTmPFmfQnXArCHa7UZrtHiTKkyw9UiIUR/Q5lu0WGxw4CFdj0WO/Q41y5aHLXlzLcLuN5ob5xr12GmTZuzLRpMNmsw3aaF8H4Le4rwf8+LNsiBjSr2CyN6rI7qcWnCWML16qgRS/16nB/U4tpZPW7MGnPznBnrc6asn7Pk5qojD67v4PXzA3z94iBP7/ly65IbN1ad5TLijTlzrk4bcPOcCQ/WrHm67sTdC7asCzifMWZ1Sl/C9dKkqgTr1Vl1lmc0WZs3ZG3ORC4/frLmzMNVF26ec2B91pXr531ZXwnm7vUM/s8/X+RvPz7np5++5W8//pV//+kn/v2nf1Su/1G1/hmu/+tx8udX/Mcr8Bau/fz8pDItlhqFLUQ0FQrAdnH0lGBtYW6PqYkVurrGfPThFlRUNDA2MuXjDzfz7m/f5fe/+p3M+t20aSuqatqoauiipWuCmYUjTi4+mFu5Ye/sjZ2TtwREVU0TFFUN0Na3x8bBDzunACzt9rJ9ZxiunocxMvdG39gTbQNXTC29cfUIwd7ZHy0DB7apm0uw/kDBkE3KZiho2KCi44iBhQ/65rvQM9uJhcM+LBz8MbDYgYG5u1wotLDZjrP7Hixs3DExc5SxfR5e/ri4+LDP/wipyfl0tI3Q3DxEfdOQVFwDg4/LzGwRXSZKLNxcd8qFRVHFHR2bgq3DdrmIpaZhhKKyHr97ZxMGBlYYGdqgoqKHqakjhkb2mFm4o2/ohInlDvSM3VDVsULf3AkdE0cUNczRN9tObFI1+SVDZJzu5WRCPdEJlUQlFBJ8JAZb1x1o6JmgqWuGi4c/Pn7H2H8kley8LmqbZjld0M3+0EwiThYQeCiJ/aGpHD2eTWJqFUmnqsk43UhRea+M3Cup7EXAtWhZzClskQCdmlktmxnzS9pJSqsgKjaPE3H5JKdXkVvURmvXLG3d8xKqc4s6ZApIa9cc7T1zCPAWVpOSih6KSjtJy6ziZHw+0bGnOXoslaD9J/D2OYizqy979hzkSOhJjh5LICIqmZyCWrr7zzEycYnp+ducnb5OY8swdQ3dTM8u8fDBAzrbmnF0sGfLFgXe+2ALJlbu5Ja1snrrJfc//1cu3f+GC3dfc/nR91z/9C+sP/2ey4++YeXul6zc+VomhMxf/ZKJlecSqoVqPb78grHzzxle+JSBuaeMLn8pc6Z7zt5nbOlThufu0zN2hYGpdWraRsmvaCXk6EmsXbxwdPfmwMEIoqNS8fXZT5Ko5I7LxNTYBhdnT7YoqPKLf3qXLYoGxCaWSm/yqdx2jhzPx937GK5eoXj5RLBzdwTuXkfw9hWQGc3uvXHsC05lT0ASQYczyM5vY3r2OvfufsnjR6948OBL7t7/irsPv+Xe4x+49+g7Fs/foat9nOKiGioqazlwMAwlZQ3e/eNHcqnYdbuPtIF47w4h5GCUtOPs3ntYprQIsD4ek434u0/KqOJEQjGRcYUcjswm4FASwaGpHIvJJSaphOSMKnKKWjld2IJQsGXhUF4L6TnNZOS2kJ3fLqMjc4t6JGAXlA1TUjUlwbqmaZGmjlXqmhfILeyTqnXI4RR2+oZxMDQWX/+DaOlZoKxqiqX1LnZ4h7L/QCLHo3KJis7nZHwZoeFZBO1PImB/IofD00hMLaegqJnKinapWjfU99FQ3/8GrtsozK/h1Vd/5n+Ih8ECsP/yl+/5+usv+ObrL/j69ee8fvUZX335ki+/eCFHKNjCe72RfX2Hh49v8fDxzb/D9Vv1+tbtDbgWmddvR5TMiBGALRTstykib5scLyyfZXlpnKWFEWkPmZvpZXqynQmhXg/X0y/V63K6O4vpaCugvTmH1gbR4JhOY3US9VXx1FfEUlMaTbUsmxFJIocolnnYweSk+ZGZ5EO6tIi4kXTCnrhIS2KOGhN1WI/j+9WJPqBMcrgm2TE65J7UoiBOk6J4YbfYUK6F7UKUv2xkT2u9AW3xtpqsNa/L0KEhW4/adB3Zwig80G+zrcVR+K5F3rWwiAh7yFuLiFCypZotKsVPKMkRmdJlJwV0b9SNl8QqURq3japkJVm5Lkpk6jLUZY52bbq2/P3SQzcRH7SJhOBtxAdtJT5QgQQJ1SrymLRfiZSDYhRJFpaRw4qkHVEkPUyRjKOKZIYrcjpSkTwRQRinRkG8OiVJOlScMqQm04zWQgd6qtw4U+fOmToXxts9mOx2Y6zdiqkz5swNG7M0bsTCiC4Lw/osDRuxOGQioXphSJ/zo0YsjxmzOGzA7Bldpnu0mezUlh5qkRgiZqLDUELz2U4jprvMmO4yZ6LNhJ5KDVqLFGgrVKCvUoOzbcZMd5gw3SEsIWacbTFkoEpdqtZjDfoMV2vTX67GeK0Osy2GzDTrMdesx0K7gGt9Fjp0mGvVYFqkhjSpMtOihiiPETPbqs5cmyYyMaRNg6lWdUbrVRiqVWGsUY3pDpFeosOSqGAf1EGo2KujBlwQxTZv4Hq+R5ULollxQpdrs8Yyhu/OBXue3fKWIH3/mhe3LrpybcWRO5fduL3mzK1zNqwL68eIOssjqrLy/P6aDQ8vOcgM60szJtIScmleWEK0uTCtxsqUKiszGqzO6XHxnBGXpQXFjNuLNtycs+XGvCM3z3tyY3U31y6G8/LTLv71X67z008v+fGnP/O3n4R+/f8H10LT3tCy/xGIfj7/+Qr8V12Bt7aQffv2SVuIjbWDtIW4OHtJkBRHoWCbm9lhamorK7pV1XSwtHKQMVkK21R475332fzhFrZuUkBH2xBbexfZTih8njb27rht34O9004cXIS/2k828kVGp+LrdxgNLUsUFIxRUDBBQ8Maa2uRVbsLUzMP9A2cMTX3kMkhIg1k955QHNz9sHb2RdPICQVNKz5WMmWbug1b1WxR1nJBQ3+7VLANLHZharsHLUNXNPTs0NS3xtDUASs7D+ycvORy1I5dAfgFhOLluY9jRxMpyK2nqWGQrq5pegYWqG8dJSW9VCZybN/uh5ubDzt3+uPjE4CHpw87dvnhscMXO0d3qRBaWDvzpw8V0dU1x85uO7raZpiZOWFs7ICevh16hg4YmriipWePkoYpRtaumNt7YWTpjrquA8ei8snO6yE+qZ7jMeVEnijgZFIBewKOYGhhxxYVLaydvNgTGE7w4QQiows4KtJAUuo2kheOnSY0MpPAQ3FEnDxNRnYdqWnVpGXUkJFVR4HwypZ2SltIZm4jWXlNUpFMSC2XNetCnTyVVSuBWlSFxyQUkZpZQ15xB3XNE1TWDVNQ2k1WXou0lwjYFouR5TX9Ms5PLD/mFTZzKqOcqJgswsKTZB6xq7s/Hl6B7Np9gIMHozgWkUDE8SQSUvKoqOnizNASI2OXODt9g+HRVWrrxZJlDR2dvfSfOUNRXg6Odo6YGFty7Hgird1nWbj4gJWbn7F69xWXHn7HhXuvZSqIUKyvf/pnCdhr97+W2dbnrn3F1Npn/wmshSVEwLUA7eHFF0xc+JLR858xsvhcWkUmlp8zcu4+44uf0D6wRFXzEMfjs9gTfBTffYfZFxjGvn2hODv74Oq8Gxvr7WhrmbFjxz7MLZ3xDwxD19BOlthYO/ni4hWEg5ufTIbRNxaWqF1Y2+6UCTdu7sEEBJ3kwKEUwo/nkpAinhZ00HnmHMur97m2/pQb1x5z8+Zzbt75nJv3XnHl5mdcv/MlUzNXmRhfobqqhezT+QSHHJYV5yJn3dDEFisbN3kT6e17gL0BYYinMTt9DrJj10ECpJ+6QN5cxaVWEJ1YSkRsEQfCMwk8nCrV60PhGZxMLiU1u5bTBc3yZkw88RB+dPEzlJkr3tdOfnEPBSW9corK+iiuHJVwXVk/T3XDArVNi1TVz5CV1y3zrQ+Fiv//wwjcH4HHTn/55MfR2U9eh6joAmJOFnMippjomBISUxs4GlnAobBsDoZmyr2J2IRSCgqFx1rAdSf1dX1UV/VQWNBAYUE9OdnlfPHZ9wKuf+THH/+d77//RsL1d99+xbfffMXXr7/g9avPefXVF3z11efSIvLi5ROZff1I+K4f3+LBoxt8cl+o1zekei0A+9ab9BBRMnPr1tpGRfrdNe7cXZMK9lubyLXr/1E0s3ZhmreALdTr+dk+Zqe6mJoQ6nUjgwM19J2pordbAHYJ3W1FdDTn0taYTUtdOk01ybImve4NYFcWH3ujYB+hOPcgeZmBnE7zQ5TNpCd4kRLrTEK0LScjzTlx1IgTh7U5cUiFhDB1MqMEXGuTH6tBoVhETNjwM4symQ243vBcv21ZFAq2qDSvSdOWjYrVp3QkVAsof1sRLpoMRSnNP45YDhSJJEXRG5F3RQKso5UpjVH9+wgFu0xE3sWJMhhFqlOUacjQoDFTKOTi9xQFNAZUp+qREbaNhOAtJIYoyIkLViQ+WImEECXigrYRH6JAwv5tJB7YStLhraSGKZAZoUTWcUWyo5TIiVEmX3zPieqUpWpTka5PbbYpjfnWtBY50l3pwUCDD4Mtvoy072W2bx/TvbvoazCTEXtn+wyYGdDh3KAuF0aNWZsw58KIORdGTTk/bMTSoCHzA7rMnNHmbJcmk50ajIu4u249JrsMmOox5myXMRPt+hKaz7YZMdqoT3+1Jh3FyrTmK9JVpMxovR4z7aZMtRkx3qjDRLMuYw06DNVoMlityVC1FqO1ekw2GDJWrctwhQZjVZpM1esx26TPnCyS0WauVZPZFg1mmtWZbtqA67ONKkxJ2NZgrk3YRTSZalZnqFpZLkeOiexs8flt6pzr0WKpT5vz/dpcGBYJIYasDOqzcEabxV51lvtVWBnS4KKoQ58x5vayLQ/X3bhyzor183ZcW7GXSvbtNSdur9hzY9aC9Skj1kY1uTCmxsVJDS5OanN7aSMRZMMaos3SmDrLE2qsTKiyPKHC8lk1LsxocWFOl7VpPdbO6nJ1ypA752y5s+jA9XMOXDvvxvpqINcupvLZszP87a+3gG/58ce/8uNPP/098Xrj7B9x+78Ko35+nZ+vwP/3Cgi4FlF8/v7CV7xDljUIX7Xf3hB8dwfKuCsReWVl5SJrwXfuEokevog4LGsbV7Q0Ddm8SYn3/vABKkoa+Psf4FDocfk5oilRtCeaWTrJohdbey/cPMQ/oOE0tQ5QUFSHg8NOLM3c2e7qj63VDnZ6BrPTK4R9e49yMCSagwdi8PcPk2AmykaCD0fjtz9SArbwXW9Ts2STojmbFC3ZrGSDgpo9WgbbMTTfia6xB+p6TugYOaEnimcsXTCzdcfKwRNnt10S+j289rHXP5RTp0ppbhxhaOA8/YPLnBlZpvOM8L32ceBwrLR27NodQnR0Mvv2HZSP3q1sHHD33Imrx0527w3E2W0HWxU10NQ0xM7WFW1NY+xsPHB03ImBoT06ejYyz1dVwxxNPWv0TO1x3xmAX1A4Rqau7PI9RmpaHamnGgiPyCEoJA5RZ+4XcBBTKwdUNIw4FBZLcVkbvf2L9A2skHW6RX5NWeUgp/NaCY/MJOhALFEnT3Mqo4r4xGLSMqvJyqmXk3m6geycRhKSSzmZWCwBOjImj7jkcmKTyhDnUbEFRMcXc/xkATEJxZzKqpOqt7CECNVawJRYZKxvmZSLjuK107NqyM6tk0uLMXFZHDoSy85dITg47ZKKtQBrUdITHiEUyRRZWJKeXUZVXS9tnWfp7J6Xf56m5lHy8mpISs4gOSmF/UGBhB48gJmhGc4uXgyOnePWg69Zu/U5i9dfsnDtJQvXX7Jy+0uuiQW/x99w88VfuPXyX7j65M8s3XzF9MWXMg1EqNSjSy8YX/4MYQmZvCA81y8ZX/mc6UuvObv2FWPLn8mPj51/wdjSM6ZWnjI8c5OGzimi4nOJiBE+9xR2+oRgY+uJlbUHllZiCdbzjX/fjYCgY1y99pCY+EyU1I3YrKDDL3/7R37/3sd8uFmZd97bhLqGIZ5efiQn51JT203PmVl5LStrBmjpmKWjd4HRs5dZvfSImzeec+PaU27efMG1Gy+5uP6ChQuPmF28TU/vnFzgq6poIr+wnH1BB1FU0fx/2XvL77zyM033DzjrrJnpnpmedDrTSaXKbDHLYmZGS7Isy2JmliwLLGZmZmaWLMlskaFc6GJyCjrppE+gcp31+8mu5JxMfzhz+mPVWs/ar16BXduvpGvf+37uW941Et+j4gLSxT0AV4+rEqo9vMNw9wrFzTMUL59oAkMyCI3KJTy2kJikMmJSKohKKiMoKh/vgGT8g9NJu1ZLXpGIR+ykqKJTQvaNsk4J1+KuhiggEl77uuYp6pomqW2apq5FVN6v0di2Rl3zMtUNC5RVTpCR00JE7A1CI3NkzKGT6yW0dE1lOk9kTB65ea2kZdQRlySiIdtITmskOa2JqNhKIuMqCI8tISSqgLRsUXfeJeFaQHWLKEOq7qWkuIWS4iYK8qr47JNvjpVrAddCuf7mGwHWX/Lt11/xzf8Lrr/48hM+/eyVev2M94Ry/d4T3n5HzOO/Auxj7/XTpw948uTe38D1Dwkih7vs7W0jWhzv313jzq1ldreF93qGrfVx1leGWV7oZX62k6nJFsbHmhgdaWBU1KMP1DLcV8VAdzl9HUUSsLtacuhoSqdV+LCr46mvjEUsOVaXRsioPgnYuX4UZHuQm+5IVrIVaQmmJMcakBShSWKoIsmh58iJVaY4VZ2ydBXK0xRkvXdl6lnZ1CiAWsB0TabwIAs/9XGN+Sv7R322GrUZyj8o1AKmBWCLKUs8S3nSuf8HYB/D9TmZJy0i9Gple6JYdDxuUxRZ2A0C3rPP05RzXpbItOer0JZ33O7YdE2NtgJdWq7rUhSjQObVU2QFnyEr6IyE6fSrr46nyAg+RWboKbLCT3It6jQFCeeOoTrpPKWp5ynPUKRaLG3madBSdIH2UkN6qwVUuzDS6MFkqx8z3YHMD4SwPBrO+kQoCwPeDDTqM9SiwWy/BouDqqyNqbE9KerJjbg/b8LdeWNuTeuxNa7FypAqiwNKzPcpsjykykK/qoTrhQENlkSMnrCD9Guz0qfNXKcGYw1K9FeeeQnWCkw0qLLYeYGVXj0WuzSZb1eRySDLwh7Sq8til7ZUrWea1Fnq0GW+WZOxSgUmqhWYbVBloUmDlXZNVjtVWRcJIj3q0oO90qEsn1vpVGG5U4WVrr8eAeuKzLYosyD+vC4V1vpV2BpWlQuMN0dVuDWpwb1ZHXbHNdgUC41jKhKut8fPc3tWlQfLOhxsGvLklgWPb1ny5LY1z+7b8PSuJQc3jdjbEOUvRjze0OdgVZOHK6oSrnemznFrTpWjLSMJ5/dWdNicVmR77jy78yLm7xy7iwrcWVXm3sbxguO9ZTUeLmvx5k0znu1Y83jbmsNbdhzd8+H+dhiHd/P46uMZ/vzHD/n+j79GRvO9rJMR+SHHy4x/EoHYf0tDPz7z4xn4DzwDr5Try5cv4+LsgauLJ95elwgOipKAnZiUQ0JitvQWO7n64+zmj5PbZcSyn4jEsrR0QV/fkjNnVDAxtiYsLIGg0Hhs7DxlFq2JuQNmFo6YmjnJ9A0Lc2esrdwIDo4nMDAGBztvosJSKCtqxNcrhEsXw/BwCZA+1ks+4QQHJRASlkxwWDJZ1yvo6J9mYHyJ6KTr/PefnUdZ0xolTVtOnDNFQc0eRTVblDXtUdESY4uqtq2M59PSt0fX2AFdI3v0TO2xtvfC1T2Ai75hska5qrKX7s55Roe3GBnfYWL+HkPjN+nqWyQts0L6hS/6hHL5cgSJiVmUlFYRFh6Ft+8lTCwscXBxx8jMitfeOMO5cyooKWmhpKiJsaENdjae6OhYoKVlhoaWKUqqhqhrmaKuZSKtMt5+IfKiQ+R23yhuJympjLT0CqqquvH1C0VD8wKvn1CQed9iOXBt85Cjx1+ws/s2vX2r5Be2kZRSQXjkNQKDUrkanEyQyGeOyyMxqZjcvAYKbrRwPb+JzOxaUtIqSEguJTrhBgmpZaRl15CZ2yhhWtyuD43KIzmjmpTMGmISSyR05+S3cP1Gu4RqAVJV9aO0ds5TUz9M/o0WcvPryS2oJT27RF4AOLn4c9yeaY+bh1BmYyRci2xwAdjJqQUIuK6s6aG5dVLG/Iks7ev5DVzLLaPwRikN9XVEhIbg7+PLmVMK8m5Az+A8y1uP2Lj3nNV7HzC/+zYr955z68nnHH74L+w/F3D9G5589m/SJrJ58AULtz5iavO5BOu5nc9YuPW5XGYU/mthFZnb/ZiF28J7/TmzO58ys/0pUxsfsrD7KVPr7zI6f0jX4CZJGRVcDU/HNyAWR/dAzK29MLZwx8TcDTMrT8ytL0olOjG5kPHJNcKjUzE0s8XYzIr/9g//yH/6z3/HT/7xZ/zytZN4uvtSX9vOzs19dnYesb3zlLGJHQZGtxkav8Xw5C3mlvd4uP+RbGF8/51veOvZC44efcntBx+xtPGEmYUHTE7vUFXVTmfnMCPjM1wNieSXJ85KuLaxd8fHL0zeKRLeZpEJ7+QahKtHKB7e4bh7RuBzKZ6AoDRCIq8TnVhCVOIxYF+NuIanfwKXglJJkPagBm6Ut1NU0SHV69KqXsqq+xEWI3HnQrwmxAgvfk2DAOx5aptF+svKMVhXT1FYMkhqZgPRCcWER+Xi7hWM2Mc4c15TWq8CrqaSmFJJZFQx8cm11DUu0t51k4KiYZLSmokTd3OSa4lOrCApo4aiknYJ182NI7S1jFNT3UeBSLgRqTd51Xz2ybfHyrWwhfzud7/h229f8N3XX/Dtiy/4+qvP+erL4/nyy88RIxYchXr94Udv894Hb/Lu86e88+7xCMg+9l/vy3i+N998iABsUTQjy2aeiAbHVykitzg4EMq1gOst7t/Z4O7tValeb2/NsrU+IeF6ZbGfhbluZqbbmZwQgN3M+Egzo0ONDA/UMdRbxUBXGX0dhfS0X6ezJYv2pr9YRBqrBGTHUFseIRXskvzL3LjuQ162GzkZ9mSkWJKWYEJylDYJYYrEB58lPfI8hcmqlKWrUpaqQEXqeSrTz1GReva4Bl1E3mUqvITrv1g/RESfUKgFQIt5pVqLo3i7NOHM3wC2/BgB30nCJiKWHkWKiArCiy3i+ZqyFGm+pkRLrhJtecp0FqrKSL62PFVZn16frU5jjg4NWbrciFYgM+gkmSGn5QiYlkp1yCmywk6THXGaa1FnuC7U6qTzlKQpUSYU9XQVqrLVqLuuSVOhroTqnmpz+utsGWv1YrrzMjNdV5nvCWd5OJ6N6TR25zPYnU9ieSSA4RZzxjsMmB/UZb5fldme88x3n2dtSCz2GXF72pAdsdQo/NUDKiz0KTLXq8DykLq0hQjleq5Pjfl+DRYGtFjq02KhW4OZVlXG6hUZqBSKtQIT9erMtWqxJOC6W5f1vgtsD+pxZ8KEe7MWPJyz4fa4OYsd2ozXKDFerchce54GaAAAIABJREFUkxbjVcqMVyoyUaXETK0qK82aLLWqsiJSQjrV5fHVY1GPviLSQtqUmW9RksflTnWW2tVZbDt+XjQ9bg2qszsqmh1V2B5R4lV5zK1xNbZHRKOjEgKsdyYUuD2jyr0FTR6sXJCRekfbphxtm8hFxaObhhxuGvB0x5hnOyY82dRnb1mVuwsK3FtU4O6CEveWNHh2y5wP9514664VDzcucGtBld0ZRWkfEer17VUF7m0o8XBLlM+o83BFi8M1Ax5tmku4PhJwfduVI5F9vRXNu0eN/P43j+BP3/L9n/4gGxpFKN+ffkgJ+bEr/T+QIX/8Uv/OGXjluQ4MDMTRwRUP94v4+V7BRxRmePiTlpFPcVkjBiYiX9oBQzNnCag6Bnbo6NugpWuBuoYhurqmODl5y1/m7p6BWNuKlkNf2XTo4uKLjbUrtjbuGOhZon/BQh7NTOyxMHXA1cmH6NAkfNwDiQxJ4rJvOBFhyVSUtTA6usTi6j3Wbz3m6O0veP75vzI8uYL6BUv0TJzRMXTmrJIZKpoOaOq6ylHRFFnXFiiqWaCsYSnV7bMqpihpWqIiFGQ9KwzNXXBw9ScgKF5G0FVVD9DYOEVb2yKDIzvMrR0xvbjH2PQtREV4ZlYFYeGpODv74u8fSuDVUOwdnHDz9MTa3h5nTw+sHRzRuqCPopIaiorqaGrooaNlIgFbVUUPVVUDCdc6FyzlxYm+oS3auuZS2RfeWFs7L5mkER6Wxo3CBpITr6OhYYCSojoGBta4u4dRXt7L+MQ23T2L5F5vJDIqF1+/WFl9ftEnGncBTl5iQggLzyQ5pZhrubWytjw9o5LouHzCIq4Rl1hMRGy+VKgFOAuQjoovwu9KqhyhXBeV98oR7/e5nIxvQIpUretbphDT0bNIQ9MYVbX9MsM6LauEiJgMfPzDMTCyRU9cWDhclK8JkUwhlkhDwoTfOouUtEJulDTLApuS8m5y81qIiSskJDSd3NxSmppaGBnup+B6LuFB4SiJ5BVrN1q7plhYP2R5V1g2njG99ZStvY84eO8b3vrstzz+8DuOPhbe69+w+/QrFu98xMzN5xKup7c+Zm77WJkWnmsB10t3PpUjFGxhFVm4dQzf05sfM7n2nP7pR3QN36a9d53UrDouBSTj7BGOg3swdq6B2LoGYu3oj5WDPzZOgZjb+MlmSyvbi+jqWeDk4omRsQk/+cn/4O//7u/4+7/7e9745QncXb0puF7Owd67PHjwLts7bzEzL15ve0zMHrCw8pj17TfZP/yE99/9lvff+Za33/qWw6Mv2dp9n7mVR0zN32Nh6R719d1UVjVTVdvMlaBwziqoclZBXS4TW9l44OIh4vdCcHK9iqNLkFSsRca7/+VEAgJTuBqSSVhUHlEJxcQklRIZX4TvlVQ8/eLwD0olNOqa9N8XlIoSmQ5Kq7upahigtmkUEedY0zhKZd0QFbVD8qKrpmGcmsYZqurnqG1alAUzoi6+sGSAjOxGUtOrJFxfMLDnzDmRDGKMnaMPQWFZRMWL11AxCSl1lFZMUte0Qm7BEKlZHSSmNRGdUE1YTDGJadUUlXRQXdVDXc0gLU3j1FYPkJ9XT1FhIyVFDXz5+a9FWsgf+eMffy/h+l+++xX/8s2XfPerL/nmxRfHlpC/AmypXn/+IR99+j7PP3qL9z8UCvYz3n3vTQnZb79z7MF+9tYBz57t8ebLFsdjuD5OEBELjmLZ8eDglXK9xYO7m9y/uy7V652bc2xtTLGxOsra8hDLi33MS+91O1OTrUyOtf4A2CP9NdIiMtBdRH9nIb0duXS1CovIsYLdVJ1IQ2WcjOoTWdhCvb5x3Ze8bHdyMhzJTLUiLdGU1NgLJEeqEB98jpSwM+QlKlOWrkZpmqK0SdRfU6EmS1hEzlOdqfADXIumRuGnFpXoIhe7POk8ZYkiEk8A9rFiLdTrV2At1OtXCvYr+BZA/WpqpA1ESS4xNmQq0ZytQPM1RalYt+UpSUuIsIU05ShSIwpjUhQpF3/XBBWuh58lK1jA9Sk5GeKxSA4JF2B9hmvRZ8iLP0dB0jmK0s5TmqlEVbYGtde0aci/QGuxAV0VZvTX2TDc5MxYqwez3VdY6o9guT+WlaEkNiezubVUyP31Iva3CtmZi2Oy05mxdmOmunVY6FdneUiNhR5FZtvPy6zqrVFdbo5eYGtUm9VBdZb6VY5n8NhzvTKsJeFaAPacKJPpVmWm7ThKb6JBidFaRSbr1VnpNGCzz5iNXkPWunTZ6NFlq0+HrUEdtoYvsDNqxK1xU9Z69ZmoVWKw9DRDZecZKDpLf+FpRksVmK1RZ7FBi4UGdRYa1VhoVmepVZOVdi1W2rVZatNivlldWkmm6pSYaVBhoUWDxTYNljs0WGhVYb5Vgc0BNW6Pa7I7psrOqIBpZQnYtydUEYC9I+BatDZOKcvZGD3H6vBZNicU2Z1VO65DX9fjSCjVa7rsr2hysKrD401dHm9pcbCmyt6KMveXVHi8bcjnT9z45l0/nu87crQtMq/1pTp9d16F2/Pnub1yjvubiuxvK3OwpcH+mhZ7y3ocrpnyeNuGo107DnZsOdpxZX/rKo9vF/Cbr27B91/zp9//VjYxCrQWcP3v16H/O4T049M/noH/zTMg4Pqbb74hNDRUthAKuBbKtfBau7j6yFzc4PBkCdb6pk4YW3lgYe+LobkbqprmqGubo6JmKAHbxsZNArWTa8BLsPaVwGhv7425qYMcHU1j9LRMMdG3xtrUEXsrd8xNHDEzssfS1Ak/7xAu+YSRmVHE4eEHvP/xd9w9/ICnH37HncefcPTeC26UNaGqZYLv5Wic3IJRUbdBz8ADTR0XVNXtUFKx4ryiKWcVjVBUM5XxfWdVLVDQsEZF2xpVXUs09G0wtnTjSkiyjIuraxils3uFzq41Jmf3WN1+m5WtN1lcf8To5DYDg8vU1PYQeCUaNzc/WaZjbGrKBQN99Iz0sXNxJCc/D9/LAZw4eRY1NW1UlLVQVtJGW9OQCzom6OlZcOGCBbp6lpiaOklLjLmFE1bWjnh4+kml+xf/fAYNNSMcbb0xuGDFBW0THGxdcBeeZc9ooqIKiYzMI+ByEm6uobi5BuPtHYarayAeHsG4uV3FVVhr3IMJD0snPCKTqOhrhIZlEhySjq9/PH7+iYRHXSc85hiuhf1DqNXRiaUEi68dkk1SRrVUIkVCyLXCNowt/fAPyqCqYYzqxvHjY8MITS0T1NQPkptfS1BoMh7eQdg7XZR3LZxc/fDzD8PPP4JL/pGEhSaTmFxAQlI+qenCE95Idm4tsfGFhIZdw8MzEk/PEHKybzA2Nsat3XXmpyfJTMlES10PbR1zLgUmcq2olRpRTiOU885ZWgdXWL39lGcff8fR+y94+P4L7r7zgrW9j5jZfo/JjfeY2vwAAczzL5VrAdcCqFfufc7S7Y9Yui281sKH/YlcchQfO7r0Lv2Tj6huWaGiblpaGqJihKXhOv5hGXhcisPdPwZHz1CsnQOxcwvBwS0Uc2tf9A0d0NQ2xv/yVfz9L3HqxOuoKioiYit/+g8/RUVRA1+vq8xObbG//yE7t95jev6IsekjJueEKn3I1q23efL0BR+8/xuev/svPH3ygv2DL1m/+S5zK4/pG9qgpLydqKg0IiITyc4tJCQ8Bl19E14/qcDrJ1XQ1DHHxELsGPjJ+EYnV+G9TuRqSAbBwhISlkVoeA4hYdmERl0/VpVjC/H2T8TVKxLfgESZHBOXVEh+URNFpW2UVXVTVdcvM8yr64apqB6grLKP8qoBqmpHqG0Yly2d1Q1z1DUvUt0wS0FJvzx/sYllxCcK5foaRqYuGBg5yDtIQWFJhEVdQ2RfC291dHwlKemtpGZ0kJLRRXp2F2nZ7UTGVxIYnk9cahUFN9ooL+ugoqxbAnZNVT+lJa1UlovnWnjx5b8eK9evfNe/++2vEYD9629evPRdf8WvXnzJixdf8OVXIgP7E5mBLeBa1KNLwH7+5ku4foyA62MP9uEPcP3kybHv+pHIvz4S6SG3X8L1Lfb2dnjw4CYP723x4J5Qr1e4JawhmzNsrQn1evQ4OWSxl7nZTqlgT0+0vwTsRsYGaxnpFx7scgZ7i+nvLqCn4zo97dekii0WHZvrkmkUKSKVUVQUXaW08DKF171fArZQr61ITzQiPU6bxHBFksPOkRuvTGm6OuXpKtTkqNGSr01DrqoE66qXgF0tLSHCf61CTboylSkCrI+tHwKuBVAfz2mK405J9fqv4VrAuPi8BtHEmKUmj7XpyhK0G7JUaRaV6LkqcmlRRO3JBsYsBWoyzlOWdIaS+LMUxpwhT5TFRJ4j+wewPklG8Ak5QrEWanVe7HkKE5UoSVOhLEONyhx1qnO1aCw0prXIjM4yK3qr7BhucmW83Zup7svM9gaxMhzLxngaG2OZbE1dZ3exhHsb1Rzs1PL2wwYOtvOZHfBmtNWEmZ4LzPWKwhc1VvuFfUNZxtmtiWSOYV22RsTyocii1mRlQIO5LiVmuoVFRI2pDkWmOpWY6lRmvkdVNizOtqky367BQrs2y136bPSZsjlgymavEaudF1ju0Ga+RZUZkR7Sqsp8myYb/Yas9xky3aDKUNkZRisVGSw+R0/eSYaLzjFRrsxoqSJjFYqMlCkwWqbMVLU6M7VazNRqMl2jwWSNKuNVQvlWZrJWlek6NendXu24wFK7BvMtitKPfWdCm9sTGhKsBWBvjyjKkhnR0Lg9qsjmyDkJ1ruTyiz3n2ah5wRrI+fZGlfm5oQS25OK3F9Q42hdm4NVDfZXNHi0IRRndR4sKfBgSZG9VXX2ZD26EQfrxuxvmCAWIx9tG3OwLqBcgwfLStxfU+DhlhIHOyo83tXk0U0djjYMeHTTnKe37Hl0x4GDHRv2N604vOnH/Y0kvvpgAf70BX/+0zFcC7/1MVj/WHn+v8mKP37a/8cz8AquI6NisLVzwsPTF3d3P1mS4nMplJTMIkqqOjC29JAKnZmtj1TpDM2FDcJdtgSaWblJi4iSij6a2uZYWHliZuGOgZET5pae2Nj5YmvrjbGRA4b6NlzQtkBf1xwLIzsMdM2xsXLFzdkXWytRt+6Jm8tlQoIT6R9Y4P0Pf83hsy84fOsr3v70t8ytPSAsOh0lVQNZzKJv5IKmjj1qGjZoaDlw+qwxZ88fz6mzeqhp2aCh54iqjoNsP9Q388TQwgt9Mw9MbXyJjMuXt7cbW6boHdyktX2JwdEdZpYfsnPnXe4ffML61hNWN46YnNqmrX2EGzeqcXXz5oKePjZ21oREhmLnbE/ejQLcvb34Hz/5KT/7n69xXkEVDXU91FR10dE2kSkiwhYiYvv09WxkSom39xXcPXxxdHLj5/98gv/8n/6B//P/+G+8/vPzKCvqYGJojaWZrYRrR8cgXJyCcXUOxsHuMjbW3nh6BOPhHoidnTd2tt64uIivFyQrq6Ojr+F3KUGOUCmFWul3WdRaizKdbJkmIrzWYdGiiCaH2ORyYpMriEooJSO3kebOOQbHd8gtasPONURGrwm7Qq0olOmcp6VrnqZ2seTYT0p6KR4XQ7G280J47T28r+BzKQT/KxEyAi40PJmYuGySU2+QllFCWmYpySK7OyQVN+9I7J2CcHMP5crVOPLzSpmbmeVw/x7vPnuTupoG2RgqVH5b58sEhKRJu0JobJ5MU0nPq2NwaouDt75ga+99dh5/ytbRpyzeec701rtMbz2Xi4rzO5+zeOtLWRgjfNdCqV6++znztz6WC49i6XF66wPGlt9idvMDth78itXdj6ltXqCidoKqGlGg009eUQcxaWX4h2ficSUez4B4XC5GYe8aLMtXbB0C0DdyRE3dQHrzI6OjsLGyxkDPgJ/+5J/4b3//P/jlL05iYeZAU0OfhOuNm28xPr3H+OxjxmYeMz1/yK077/H0zV9JxfqtN7/m0dFX3H/wGcsrT1lcfUJ79wJXQ1JwcbmEuDvk4uYjW0a1L5hwVkELBZULaOtZoX3BBkMTF0wtPHF0uYpfQCIBQakEXk0lLDxbgm5wWCaBIemERF4jMr4A38BknNxFq2mc/B5JTC0l/0aT9NWXlHdQXtVNRXUfFWJJtrKP0vIeyiv7ZXtnRbVQscepqp+mrnmBuqZ5isuHyMlrIzGtguS0ctkC6uEdioOTn/Tmi6bRqNhCwiNvEBxWSFRcJamZraRmtZOU1kZSejNJGc1EJ1VzNbqQqKRSruU3UVrSRllJJ1UVvVRXiiKZPpoaBqiqaHsF13/5ifiHP/ye7777lq9/9ZVsbZTNjSKe7+sv+OrFZzKeT+Rff/rZcYujqEn/4KNnPBfZ18+fyPSQt9895K13Dnj29rE95FV7o4zne3yXx4/v8ejRXQ4Pb3O0f4uDhzvs3b8p4Vp6r3eW2N2aZ3tjhs3VSdZXxl42NwoFu4e52b+yiYw2MDZSz8hQDUMDFQz2ldLfW0pPRxFd7QV0tF6jvTmT5oZE6mujqa4IpaL0CsWFfhRc9+ZaliuZaQ6kJZmTlmhASow2KVEqZMUqU5CoQmmqCrU5ospcl8ZcDWrSlaQHW5SpiKnJVKE2S4VqoXCnnJdJIOVJZ6lMFj7qM5TFn6Y8QdSGi4bDM3Lk+1MUpIWkVlhAMlURx+o00QopFHDl48fizxLqcpYylRlKlKcqUJJ4jsLYM+RFnSY34jQ54afJCTtLdsgZMoXXOuTsS0uIgOs3yAk/RV7MWW4kKlGaqkZlpjY1OXo05BnRfMOM9hJ7uiqc6a/1ZKTJj/H2QKZ7wpnrj2FxKIn1iUy2ZvLYni/k1mIpu8sV7N1uY+9WE2/vt/H0XiVLI1cYazNlYcCAZaFc9ymx0q0i7RVC7V3qUmetT1s2Hq70abLSp8GKKILpUmGi5RwTLeeZ6lBmulNF5lbPvqwulyUwzSrMtWuy0KHDTKum9FxPNKgx1aDBWK0qA+UK9IupUGKgQonJRg1mWnSYadZkplmDqToVhkrO0FtwgsHCM4wUKTBcrMRAsSI9BQoMl2oyUWnAcIk2g0XqjJRpMFapxnilCpNVakxUqtGTd4r27F8yXaPJQos2c82i7VGb3REdbo1psthxkqWuU+yOqkqryO6IOvemNdkaFbYQZURyyGzHCUbq/5ldkfU9pcvOpAa3ZtS4v6jO/rpQmlWlHeRgWZWDZRUO11U5XFdnb1WDe4ua7K8ZyAr0h2tGCFuJaGnc29CWn7e/qcLehiJ7GwocbinxeEeDR9taHGzq8OiWGU/uO/DoniOHt+3Z2zBnb9OTu5uxfPbhBH/+/mO+//5fpXItPNbH1ejiKOYvPxd+fPTjGfj/fQbEC+r749eW+FriNfb9n+GrF18TEhFNcHgMpZWN+AdGonXBEkfXAEIis+UvV9+AJPnL1sLWH1MrH3SNXNAxcETf1AUjcxf0jO0wNndCWB3MzF1lAYSlzSVMzC9iZXMFC+sAjM0uYmLqibGRE8ZG9pga22FibIOhoSVWlo6Ym4ssbWe8PINwsPclMiKT9Y1D3nr7VzwSJSHPvqC6tkdaTs6f10FRSQ+dC9Zo6lhz+pw+qhrWqGnaoqhmyRlFUxRULdHUc0LX0BXR3CjGxMoPS/urWDkEyUi01OwGKupGaGibobF9ls7+Fbr6Fhib2GRp5SEbW0+4ufM2K2tHTEzdZnxym9b2Udy9AjARySpmZvhe8sHMwoSklEQSk5NQUlbhJz/9n7x+8iyaWgboGVqipWMmm+U0dS24YGgrFz0NTaxx9xK17z7o6BrxX//rP/Ff/stPOHlSCW1NY2mfEZ5tG2sXvD0DcbT3xdLcDXMzF4yN7DAzc8LZxQ9XjwAcnHylb1Usr4nFT1FbnZFZQ2BQFq4i3tDx2A5wJTSNK6GpBIamExCaTnRSMVEJJUTEFZOUXkN0fKn0WQt/dUXtIMMT2zKWz9YpUJbN1DaNSZ+t8FzXtUxTUTdKdkEzKVmVsiRG2IFEBbydnZtcbg0Pjyc4LF4CtlhojIhMIzwynciYbIIjMvDyj8X1YgRuFyNxuxjGRd8QkpOzGOwfYnNlhSePHpOVfR0DEytsnby5eDkSb99wqZJHRmUQE5vNteu1NItl1JUDWge36JvdY/HOx8zvfsTk1vvM7n7C9PbH0k/dPXUkQXvt3q9YufOFbGqcu/MF0yI95PYnjCw9oWf8DlOLR+w9fsHg6BYFN9qlSlrfMEpD0zi5N1qIzygjOCYH36BkvC7H4XUpDm//OFy9wrCy88XYzAUNLRN09c3x8LqEhYU9Z84o8g///af89B//J7/4+Ruy6CXnWhF37j7l3sPnrGy8xeTcI2aWnjGzuMfWzhP2Dj7hyZMXPH36DUdHL7h39xM2N99iZfmQxoYRAvxjCAyIxtXVHysrNwz0bVBW0eecgi5KKgZo6VqipWstAVtX305+v4rUEhevELx8o/APTORKSAqBYaIRNYHAsDRCo3O4EpIma9AvB6URGVdAfEqZXGQUiSH5xW3kF7fLxJCi8m7EiASRVykiReU9VAgFu3mKprYFGlsXKa8e53php0yiSUgrQijVl6/G4OkTIpctRXJJTGwpsbGVRESWEJNQRVq2gOtmkjKbiE2tISKpnJC4YgJjCgiJu0HGtVpKStspr+ihumaA+oYRWlvG6Ggfp7qqnS+/lFF8f/mx+cc/isXGf5Vg/d1338jj1998iRgB2C9+JQD7Ez7/QjQ4vi9r0j/6+G0+/OitHwD7HZl//Yg3n+3z9E2x3LjH02fHIx6LFBEB10dHd3j0ErD3H2yzd3+TB/eOrSFCvd7ZnOPm+jSbqxOsyebGAZaEB3uhj7lZEdHXjsjAnhxvkjnYo8M1DA9WMTRQSX93Ob2dxXR35NHZmk1bcypNDXHUVUdQVR5MWfFligp8ybvmSU6mK1nptqSnmJAer0dqtDoJoWdICTlFXpwCVZnqNORoU5ulRnmKaCo8R5mA51TRWKh8DNiZqtQIQE5/lQqiQIVYXkz4y7KisHAIK8jxUemHY0Wy8GQfT1miUL9FaYsoszlPcbIA4zPkx57ierRI+DhBTsQJssNPSHAWcH0t4izXIs6RE36erJAzssI9N/Ic12POURCvQFGSMlVZWtTm6tFYYExLkQUdZbb0VDrRX+PJYIMfYy2BTHWGMtcnoDqR5dE01iZzuDlXyK2lUu6uVfJgs477N5s4vN/Lwe123n/Uy0dP2rg5G850tzXLQ0YsD2iw2KPAYrsCC63CtyzKWFQlYC92qTHfKTKj1Vnt12ZZlr+oMNOuLKFaFMLMdakx26bCTIuI1VNmtlWNmRY1JhqUGao6R1/pKfrLzjFUqUh/mQJdN87K6S0TbytJ0J5o0GCxQ5+Fdl3mmjQZq1Civ/AMvXmn6c8/S3+BAgPFyvTcUKHzujLDxXq0pJ+nKe00w6UaDBYrMVyqxGS1qlSyJyrV6co9zUSVFout+kw3qjPVqMharzq3J/XYGFRhpOaf2BnTYLVPkaXOs2yPqLI7qcrulDq3p7UZbXiNhS5Fdif02Z3Q49b0Be7O6bI7o8r9ZQ3uLSlLFfpwRY2DVVUO1gRgq3O0qc3hhh5Hm8bsrZvwcN2Iw5smPNw04MGaJvsbauxtqPBwXZH9dUWOtlQkXB9uabC3qcPBjjEHt6zY27VlXyrXltxbceX2egyffjjO93/6GPjdS7gWB+G1/l6OgJ8f//vxDPyHnYF/B65/9c13Eq4b23pobO3F3tkXU0tXLGwv4n81RUK1m3eUPNo5ByFG5DXrGDph5eCLrfMlmXpx8VIY1jaeEq4trbxxcgnB0joAQ9NLGJr6Ye8cjoXVJUyMXTAxccDIQBTW2OHg4ImdnTtWlqLh0JuL3mF4e4fj5xdLQUETd+68zfvPv+Po0SdkZZdjauLIeQVdLK3csbHzRknFGGU1M5TVLFDRsEZVyxbhu1bTcZRq9QUjNwzNPDG2uIiZjT/GlpcwsQrA1TuB3KIeapqmaGibpaljjvbeBTp65hgaXpEgPbvwgOW1J9IP2ze4SUvHLI0towRcicHd3RcLS2vs7cWtbXfi4hMICQ3nxMkz/OM//TOnzirJdjw9QwtU1PXRNbBC39gWIzMHjMzsMTa3x+PiFS5fiUBJRYf/8vc/5fUTShgY2mJq4oCBvpW84BA+b3e3y/LCQzynr2cpAdZELGbaumFj74GtvbccUQvt5RtOeFQOWdea8fJJwtz6MubW/tg5X8XLL1rCtQApd58oAkLSCY7MJTKuSEakiVIaYRNJz6mTUX0tnTNcCkxGVctGqpjpObUSokQLo7CIlNYMS5U7Ib0UoT5qaJqgqKiNsbEVNjYuODl5Yefoha2Dl7QKCZXV62IIV4LiCY7MwD8kWcK1u08E9q6XJVzHx6fR1tJOT3sXVZWV+PgHoGNggrHIXXe9JLPK/QOiuBoYS1REGunppeTdaKNv7BZDc/v0TD2QLYxzOx8xvPQmY6tvS3VatDEOzD1m9uYHrNz+gqm1d5jd+oC5W58xd/tzVu9/yfDcId3DN9nYfovdO+/Q0TVDVnY1RcXt1NYNyTjDgtIOUq9VEZGYx5WIDPyDU7kclEpAcBqXriRg73QZY3NnLuhbY2bpzEW/YBwdPdHSNuD0GQVOnjzNz3/+GpqaukRExjE8tsDNnSfMrxwxMXfI9MITxqbvsL71mP2jz3n05Fc8fvI1T5/+Cwf7X3H//sdMTuyQe62GkKBE4uNFgk0E5uaumIg9hAvWshFUpNMoq5ugoWOFurYlGrrW6BodXxDrmbhgaeuDs3sQFy9FyZZGv4AYWUcfGJLM1dBULgcmERSWSVRcAclpFTIHXSwyiqIhAdgiiu8vkXzH0Y4i3lHkp9c2j9PQPkNj65y0iBSXD3KtoE1mqMenFuDtJ+wzrphYuGBi4YaLeyjhEUUkJNYSFVNBdHwVGdfaySroJu3/hCp0AAAgAElEQVR6B7HpdYQmlBEYc4OAqHwCo/JJzayiqLiVyqo+mprHae+Yoatzmq7OSaqrO/4WrsUv1D/84Q/867/+GlGJLpTrV2AtC2a+Fg2On8r2xs8+P1avP/7kXbng+MGHb/G+tIg84Z13RXrIcbmMiOcTJTOvmhyPU0SOAfvx0V0eH97hcG+X/QdCvV6X1pDbO4sv1Wux3DjFxtoEa6vDrK4Msbw0wOJCj0wRmZlq+wGwRU36yFC1hGsR1TfQXUZf1w1pE+lozaS1KYmGmihqhHpdEvhSvb7I9WxPcjIcSE8xIz3RkNRYHSKvnCLC7+ekhpykME6R8jQ1qtPVqUhVoSxJSTYWlomClSQl+ZxoL6xKU6MiWZly8VyyGGUqE5WoSlKmUjxOUZHz6mNKExQojjtHUexZimJPS5uHsHoUx52RbxfECtX5BLlRb5AT8boE69yok+RGnSI36jR50ee4HiXA+i+TE36W61HnKUxQoThZlYoMLaqzdWmSUG0uobq70pH+WneGGn0YbQ5gvD2Eme4o5vvjWRpNYW0ii42ZXG7O3eD2chn3N2rYu9nI0a1Wju528/RgmKcP+/j42RBfvdfL7kI0c312LA8asjqoxdqAKmu9ov1QNB1qyESP+Q5VZgVEtylJwF7u1ZSpIAvd6sx1qjLbrSZnTrQjdmmw0KHOnLCFtIklRnUm6pUZqVaQM1qtzGi1CkMVSvQWn6e76Bx9ZQoMVgr1WpHxerF4eIHFdj2W2vSZrtWiJ+8MLem/pDPrFP0FygyWqNNfrElVwgmq407SlKpAZewv6C1Qoif/LAPF56VtpLfgpFStG1J/Tmf+OUYq1RiuVKC76DUGK99gvkNE8ynQW/ZTbo5oMdt2lv6Kn7HWr8zOhDo3x9XYHFFjqvUMYw2nuD1lzObwBeY6FWVE4Z05XW7PHavTh2s6PF4XBTKaEq73V1U4WNdkX9g/1kSJjABqQ6lcP7plypNbhjy9pcvRTQHZKuytKbG/rsLhphr7G+o8WNeWEH5/w5i7G6Y8FLF8WzbsbXhzez2Oj94b509//Aj+/G/H/CRYWsK1SAr5XiqL/2Fg9eMX+vEM/Dtw/fV3v8b3ciAxCWnEJmXJX3yibMXW8RLXi5q5GpaFgciftvZDQLaHT4xsGrR1CiA0OhP/oARcva9i5+yLnYMPxsYuWNv4cTU4Cw/veJzdY3H1jMXJLRxnt1Bc3K5iYeEiq8IvXgwiJCRepoJER2WSnlZKbk4dsXEFRMfkkZlVTXfPArfvvsPWzcf0Dy7g4xuGiZmTjHm7cjVeZgafOK2DooqZhGttfWcMTL0xNLuInokXesbu8u9r7XAFa8erGMjnL+ITkCGrm4XCJpTr1u5F2nsXaeuao3dgmcGRTSZn77O8/iZLa28yPv2A7v51mtsmZYyYh+cV6ZcWdhof3wDCI2Jl/fT582r87J9/yesnz2FqYY+WrjGnzqpgZe+Ki+clDExsMLV0wcHlEklpBUTHZ/HPv1DgtdeV0dKxkMuOopLdwsIVB4eL0pttauqIsbG9TGYR6SxCHRZ5yqYWjhJeLa3dMDJxlIkQ4VHZZObUyNvw3n7JOLiGy3ZLa4fL6Ju6YmHni71roIRt+e95UUBVOjGJZaRk1EnbQ05+s4SnitoBnD3C5HKo+Nis6w0vy2f6KKkcoKJ+jOvF7cQlF+HsFsCps+poahocq/qm1hgbW6NvZI2+4cs4RpEWYyPsCaIIJwK/q3G4XAzFwe0Kdi5++F4KJjYmmaLCYqrLKygtKSEg6CoaugaoaBlgYO6Atb03nl5BXAmIJiEuh9zcauKTS6lpnqF7/A7lrQu0jd6he2qPhv5t6vtu0jtzwOTGu7QM3WJi7W0Wtz+ia/QeQ3OPWNz9lMn195hdf5fp5SfUt84yM3ePm9tPGR3bYGh4lRERy9g0dlzpXtFJZkEdMak3CIoShS8ZBIVnybkcmIiT6xVMzJ0R/4ZmFk4yUz02NoUrgaEYm1igqamNsrIq2loXcHH1JjunhOGxteMFxZUnzC49YWhil9n5++zefs7+4ZccPvoV9+9/zu7uB8zM3Ccjo4rAKwmEh6eQmVlIRmYxtvY+aOtaS6VaVcNMqtVqmuZoXLBGVdtCjqaeHdoGDoijpo6N9D2L5UtXjyDEhZnIwxa19P5X4vD1j+FKUDIR0bkkpZQi4vcEXIsR5UN/Ddciqk+MULSFgl3TNEZD+5T07VfUjJFf1EPW9SYycmtJzizC3sUHRdULKKsboqJhjJ6hC66eCcQl1pCe3U5adhuZ+b2k5XWTkd9LbEYjoYkVcsKTyolILCMprZzCG83U1A7S2jZFZ9ccPd2z9PbMUFvb9bdw/f33IvP62HMpatF///t/4ze/ERF9L15C9l/D9YcyOUTAtbSHvIRrkYEt4PrVcqMAazEyA/uJSBB5KNVrYQ95ZRER9pD9h38F17JU5li9FvaQV82Na8KD/QNg97I41838TIesSRcqtqhKFzaR0YEaRvoqGeopZaBLJIkID3YaLXUJNFZHU1sRRmXJsf9aLDjmXxMLjrbkpFmRmWBIdOB5Qr1fI8r3FyQG/JLsiLPciFemJEmV4kRlCuMVKYhVJD9GgYJYBW7EKlIYo0B+5FkKos9TGCVqxBUoiVWiJE75hymOV6YoTokbsQoURJ8lL/I0ueGnuB5xkoLo09JDLX3UkSfJFfMSpq9HC9A+TX7sOWnzuC6WE6PPkRsplOpTXIs4TW7UWfLE3yNRhWJhAcnWoaHAmNYSK7or7emtdqG/zoNBAdWtl5nsDGa6J5rZgXiWRlJYHX8J1Qs32F0u4856FQ+2GtiXUN0lgfrNgxHeeTLN8ydTfPJshM/e6mBtNJDxdlMW+vRZ7FVjsVtJNhsudamx1KV5PN1aLHVryfg8EaEnZqFbk8UekQxy/HipV1u+Ld432yryqhWZbFRiqlGZyQYVJhtUj6dencl6DUarVRmqVGa4WoXROlWmmsTn6Ui4Fu+bbtRhpdOMtU4Lpmr06S9UY+iGJuNleiy1WDFWZUj7NVVKIl+jMU2B0sif0XX9PD0FZxkqPc9w+Xm6C96gLfs1mrNP0JB5gsbs1+m6cZquotfpLPoFI3UnGW8UxTYnmetUYLj2dVry/zubw5qsisjBrrPsTFxge0yfscYzjDWeZbjuNOPNZ1kb0mRjXIutaU12ZzV5sKglY/iONjQ4WFdlb1WZhytqEq4PN4UNxFjC9f6mEW/eteC9PUve3zPlnfuGPN3V4WBDjQerKuytq3F0U0cuPe5vGfNw05QHNy042rXn6a4bT3avsrsSx7tPh/nj7z+BP/9f/wu4/pMslvqRCH88A/9hZ+Dfgetvvv0XfP0D8fK5InNxHVz8cJRJGokkZ5bj6RsjQczKPgABqCIZ4GpYJp5+0fheicPeNQBrRx/snP2wsvbGwfEKCYnF0n8ZFJKLm1cCPv6pBARl4B+QiLtnCMKDm5ZeSHR0JrExOWRlVlJ0o5WK8h7a2mcoKe2WNdrtnXMSZgdHN6htHCElvUQmUIj8ZH1DO/z8o7G0ucjrJ7U4p2yKkroVWnpOEqD1TS+ibeCOjoErhmZeCEuLnXMwplaXMDa/RHB4nqwFr6ofkxFzrV1ztPcI5XqBvsE1xiZuM7NwwNL6M1a33mdJ3Laf32d85g7CdxoWmYKTqw8m5vb4+4eRk1NMcXENRkbW/OQfX5NLZd6+gRgYW6GmqYeJhS3OHj64ePhhbust65+z8upw9Q7nzHkD3LxE9nAEDs4BOLoE4Ox2BXNLUTTihJGxA0ZGtrJS3dBIeGhtZda4i/slPLyuynNyQd9WNu8lJBcTn1RMTn6rVOVzClsJic7F0SMETT0b+fXsnfyxc7yMpbUvJqZeeHrFEJtQIiP4hCVEgJLIMM4tbMbaQSjHzvIiK79YqJad5BYKkOqkuLJPlpDEpxZxKSAGHT0LjM1sMTWzloBtbGIpAdvAyAo9QyuMjW0xlEkithhbumLp4I2JlZt8bOfig4OzFwEBwcTFxNPV1s7+3h7V9XVY2jmibWCGkaUzHhdD8L4YQlLideJir5GVU018Sim1rTM09m7QOHiTmp51qrtXqetZl9M+epvW4V16Ju4zuvCI1oFtGnrW6Rm/z/LOR/SM3mN+9Zm8kBod32F66hZbm0fMTG1xa/cJG5uHtLVPUlnTT3FlNwVlbaRkVxARn0eIWBgVy3hRoo0yWf4biD0EEVepb2gtYyyDg6MJCY3E1c0LZ2dXrKxsMDAwRktbHzf3S5SUtzI+s8vm7jssbbzJ3NIR88uP2Np9zqMn3/Hk6a9ZXnmTyupRAoMyMDJ1l68NESeZda2Y2YWbRMZe44KhIxoXRBylhcx3Fxnv4m0RRall4ICGnh1qujao6Qg7lRUX9O3QM7DF1NxFNqmK3HdP7yBc3a/g4HQJH98oIqNySE0rlUBdWTdIQ+sE9S3jlFT2yLsb4rUiyodewbVImamsH6K6SaSIjFBaOcj1wg5EMVFSRglhMekYmtlzWkFNNo6qaZmipm2Dvqk/odEVFFSMU9YwT0n9AtcrJ7lWNkZKXjcx6U3EpDYQl95AXGoNSanl3Chuor5hiPaOKTk93TP0983RUN/zt3D96gfpn/4kovl+x+9+91tZjf7b3/6ab779iq+/EdaQz19aQz7i088+kNaQV+r18w+eSfValszIDOy/LDj+Ba5F/rUomPkruD68zcH+DnsPjq0h9+6syuSQW9uL7N78S3PjpojoWxuVKvaKrEg/BmxRNDM92fKDRUQsOo72VzHcW85AVxG9IqavOYO2+hSaa0U8n8i/DqX8RiAleZe5kXuRvGwXctMdyEw0Jz5Uk1CfUwR7/pwwr58Rc+k1Uq+eJDPsDFmhZ2RmdHrwaTJeTmbQacRkXD0lR+RNZwed4VrIOTmiGTHr5cdkBomIvBMv5w0yg98gK+QNroWf5HrUKfKiT/9wzI85Q370WTkCpvMEkIu3Y86RH3tePr4efZaCOAWpVJekalKepUPNdQOaiszpFFBd78ZQozdDzb6MtFxmrP0qk11hzPZFMzeUzMJoOquT19iYyWdzoYid5XLurtdy72YTe7vtHN7p5vGDfp4djPDW0STvPp3ns3cX+fK9CV68183q6GUm281Z6DNEKNGz7QrMtisi1GoB14tdAqy15YjHC11azHdqMNOuxoIA7h4B1dos9eow36XJXJsasy2qTDcrS7AWcC0aF6eb1I+nUZPpRk0J2NON2swJlbpLn5VeIxa7DBiuVqbrxhn6ShQZrtBgrsmEhSZL5hutmKuzZLzciJl6C0bKDRksMaQq/gzVCaeojH+NnnxFhkqVmKhWYbJWRS43TlSrM1qtyUS9HuP12ozWqtFffoax+vOsDeiwNqDF+qD4/1Bhuu0c402nWR1QZ7zpl8y0n2ZrVIexxlOMNp6mr/I1GTO4NabPSONJxttOsTWpze05Xe4vavJwWYPDdU2ONjU43NBgf12Tg40LHG0asr9pwv1Vfe6uCHDW4617pjzft+CDA0vee2jKs9sGHG6JPG0dDrZEFfpx5fr+lvBoW/HkjgNv3vLg6OZV7qwn8/ytCf7wbx/z5+//V8r1H3+E61c/DH88/secAenj/1vP9bff/Zqo6HjCIuLx9Q/F51I4ufnVNLeN0dm/IH+pCph28YyQlhCRi+x9KQ4Xz1CcPUOwdvTFQiyy2XljZe2Lg+NVIiLzSEmrwdsnGXvnSBxdo7gUKOqdk/EPTCA4Mpm4xBzi4vNIF7ecS7qpqR6mtLSPjo5F2joWGZu4w9Tsfbk019w5g71rEG+c0UFN0wRRSCMA4KJvBBpaViipmqKiaY2ath1a+i5cMPZG18gLjQuuL0HbC0MzbyysxS17H+kBF5m69U2TVNYOI8o7Wjtnaeuep3dwjeHxXabn95lfecL86pssbbwrZ2bpMbNLh7LgY33rgJGxJTKyioiKSpb51/HxGejrW/CTf/wliio6RMWmYmrhgLWdGx4+gQSHJxAWlYqjWwgFpT30DG3gF5iGnUuotGIkppbh7h2BhY0vlrZ+mFh4YmLpIeFH30AowFZYWDnLpUFht/DxC5FwbWntiaa2pQTm2IRC4pJLpM1l+94HVDeNcTEgAUf3IJmQYuvoi5tnELb2fhgZu6Kr64izczBR0QWExxTIRUdh/xCwFB5zHRvHK1K9Tkqv4EZZt2xoLCrvkzF91260kplbR05BPYXFDYglWBNzO4ylH90aM3MbzM3tMDO3w8TUDmPhsX+pZAuLzAUjG7T1LVHXNZVWGTNLe7y8/PD1uUTJjSIW5ue5USqUTldMbBwxs3fn0tVY/C5Hk5Z+g7zrNRQUNpGeXcvU0j43975g+d6nTN98Tu/sPh3j9+ieesDs9vus3vuUOXG8+wmzW+8xvvqMyZVnjM8d0Tuww9zCI9rb5hgd3mB18QF7997l/Xde8ODe24yPbzI2vinvaNQ2DlNZ309+SQtpOVXEJhfJ8xQSkY3/lQTZfiju/FhYuWFu6YyVrQuBgRHEJ6QSFByOp6c3FhZWGBgYydhGcwsHmf3d1jnB3MpD1rafsbr5Nisb77B+832W196is2ed6LhSbOyDUFG3lhdjhiaO2Dl5433pKiWVzQSFZ6Br7IK2oROaevao6wqodkDLwBEDcw+MrbzRMXJCVUek5lhhbumBlbUHhkZ26Olby4secwtn7Oy9sBaNqtYe+PpFEB+fR1ZWBSWV3VTWD/wA10LBFkp1Tn7TDw2f4vVRXjMoffkV9YPyLoeAbRHnmJReTlRCLi7eV1DVMuC8iiYqmgZo61kcw77hRXyDCyionqKp/xaN/Xep671Nfs08GcUjxGd1EJvWRGJWC0mZjaRkVEq4rqsfoL1jks6uGQRcD/TP0djY+7dwLVTr42WmPyP81//2b39Rrr/97sUPgP3KGvL5FwKwX3mv35H2kL8G7FcK9qsEEQHYr2whr+BaHMVy4+HBLof72zy8vyHtIT8AtrCIyGr0aW5uTkkVe2NtnPXVYRnVJ2rShYItAHtmqlXaRKbHmpgarmdiqIaxAaFgF9PfcZ3OpkwJ2E2yZCZaAnZlYRDFeZcozPWmIMud3DRRj25BfIgW4ZfOEnbxdUK8fkG49y+I9n2NOL/XiPH5hTwm+J8g6fIJkvxPkBJwCtGKKI4p/idJvXxcQZ52+RRJl94g5fJJkuW8QUrACdJETbkAbZnycVIq0EKJFguIQqEuFAkfMecpiD5HvhjxWCjesQrSqiKOudFnyI06Q2GCEqXpmlRe06eu0ISWMhu6a5zpb/RiqMWPya5gJntCmeqJYLovhrnBBBZHUlmeyGFlJo+N+SJuLpaxs1rNnY16Huy0cXCnm0f3+3nycIhnB6O8/XiS954u8MHby3z5fJmvno/z4r0O5vu9GKi7wGSrNnMCmP9v9t77Ocsz3dL9B06dqjn77Dkzu3u73e1AVs4555xASCgCApRRFspZQkI55wDKOaEslMlZYDDJZJztdvdud9vXqecRuHuq61RNTe05P5mqu95PsqxCr9Cn9a1n3ddqFSNiIKoyNz3aoCZryUcE2UNkqBvVGGlUo79GkbFmDcZbNH+Z4XpVBqsVGa1TZbJJU0ZCRmqFa63yT+JaLDWO1eky3WbIuR4LlvutGG3Qof3kbhqztlOfsZ2G9J20ZqtyJl+XvmITOnL0KD7+MSfD/kB9ijIVItce8gElUdtoylDiTJ4yQ+UajNWIZkdVeR2q1KS3VJ3eCk16K8TCpPg6RQREjal2DSmup9pFllyFMRET6VClo/i3DNZ9wHyvGivDegw37qKn6iOaCv478z3aLPTp0FH+vsQWnj9rwsqoLhfOassFx0tTalyZVePKnBoXp9W5KurT5424ds5M5q2vLhpIV/rWqiGfXjLnsxt2PLvpwOOrttw7b8HtVVOuLxlxZcGQa+dMubFiyeaGHfcuuHD3rbh+cLOIH75Z5+ef3sDPf9kSTyIWIvPWP8LPgn3943+OqPr1s/x6B94uML773SJuiHgsUkjfff8n2ju6qKhokC6arb0nQUdjORQUg71LIPYuBzG28MTAdK+Mhji5H8XawR9bZ+FYC76vL9aO3lg5eOPofBBLax9s7Q/h7BrGAZ9EDh3NxNk9HL9Didg5H8LZ4zCGolTGzoOAQ7FExxaRlFxFfkEHGRlN5OS2U1M3ztTsHSlwhfsVfaIYQfr4YLuWzLOKxTlRRhIWmYaymhkq6hYya62m7YCmvis6RvukuNYyeHvVd0VD1xlD432YmnvjvjeMvIJWWtrOIjB8jc1jNLdO0Nw2KZf4BkcvMTm7yfTifabm73NWiOvFB1Joj09vMYbvP/yKN1/8yNrGLWbnlmhuOU16ei5mZjb8X//yWxRVdBHZYOEsh0YkkV9YR3LaKfk17zsQQ33rHBeufU5r5zky8gRqrIbw6EJc94VhaRcg3XY9YzfMbbwxs/aQ3GhjM3tc3H1kFEREQt5lrQWdxcTUHRt7X8kuPhaWKRc0i6t7cfMOQ9/MDTM7T6wc9uOx/zDefiG47z2Mi3MgVpb7cXQIxNc/jsAjKQSLOE5GpRyfwFg8fSKlM5ucUSWX10RTo6i6zi5oJSW7hqSMclKzKymr6uBYSLzE8FnZOmNj54ydvYiBOGFt7YSVXFp1wNTMDvF1iOZObX0LdA2tMDCxlYufllb27Pf0wdfXn8SEE0THRBF45CCO7u7Yuu7D0tGTgGNxhB1PJzX9FPX1PZSUdZCYWkbf2EXmLzxjaOkRrSPXqO3ZoG/mLqNLD5lYe8zEyiOJ3Zs5LzB8z2Quu2PoEqc7lxkaOM9g3xqDPec4N32VxamLXFi+ycsn33Lp/F3mZi8xPLxMbf0ADS2igbCX4srTZBcIRniJFNeCtiHE9f4DIfIeC8a3lcBTOguKy34iImMJCY0kLjaRiIjjWFnZsHuPMnr6pljbuhEakUxRSQuDo2ssrjxg7tyn9AxcIL+om8PHsrC2P4y6jhM7FU3YtlMb4fgKcW1oZoOVoyemNl5oG7mgZ+ouaThahs7ybfE+fTMPOcK9ls617pa4FvXtYv9BT89CjpGRDRYW4nvlKmk2Af7hREdlkHQiXzY0nqrooFS40tU9iMiQyFwLcZ2UXikFdF5Ru2RdV9YPUFLd9Yu7LeJE0QkC9ZiIhr45H+5QQFFNC2UNPYzM7DC0cMPINhDvoznkVU/SNnyTtuFN2obvUNa6QW7VNDEZZwiNq5HudVRipcxcZ+dWcaqkmbqGflrbxmhrHeZ0xyi1taf/WVyLk7ut+RnhXv/lL4J//ce30ZAv+PKrN9K5fieuBTnk5avH/GP++l32WlyFgy3iIe8QfUJcv6OH3LglSmW23OuteMgG16+vcu3K0j872CuiuXHs7WzFRITAXhQutmBhT3YwNdHOxGgLo0ONjA7UMdJXw3BPJQNdZfSeLqKzNY+2+nQpsBsqE6gtj5L865KCoxTlHpSIvpx0LzKT3Mk64cqJ4xZEHtbk2IGdHNr3Icf2f0So90dEHPiI474fEenzIVF+24n2306MuPqK6zZ5jfXbQZwU1TuI89tBfMAOYv22yf8eK0T44V0kCbLH0V2kHNtFWsguMsK2lhAFNk9OhAJZ4VuTE6lE7nFlGfvIFO+PVJKP08J2kha2i7xYEQPRpyLPnIZiB1oq3emq96Wz3o+epkMMtocxfDqCkTPHGeuKY6o/ibnhTKaHc5gdz+fcdDHrC1VcWGrg0koT1zbauXm5mzvX+/nk5jD3bo1w//YYD+6c5dnDeV48GOeb56M8uHaKgUZ72krU6atWZ6ReTVaSjzao0F+jQE/lbtmw2F2+BzH91SJ3rclIgwY9FQoM16sz3S7aFnUZrFGhv0rEQFSkuB6rV2O8QYOxeg1G69Ql/UO418M1agxUqNAjimEqRfTEgLlOE+a7zBmu16bt5G4aMrfRmLWLjgJ1Ogq0qEtVoj1Pl4r4PZTEbCc54F/JPvZb+bg2SYmmdBXac9ToyFdgqFKd0WpVWUIzWCaQfCJ+okJXqTIjdTpMNOrIv9NStzFTLWos9+hxrkeH+W4NZjvVWOzTZqZTZK41WRvWYWNUn41RA1aGdFjs12Bj3JChxm2MtmxndUyXtQl9lka12ZjQYm1MlfNn1Tk/pcr6pBLrk8qcn9bi/LQul0QpzIq5jIR8ctGSuxtmfLJhxoNL1jy6as+Dq/Y8vOrAgysO3NmwkWL81qoVd8/bbc26A3fX3Li9GsSze2X85YcL/O2vL6Rz/Yvo+VnkrX8V17+q4f9/7oD4XfP993+iqrqetLQ8bGzc2L1bCx1tSxSUDPjDNk0U1MzQ0LOXS4xyKdDGR5ZliMIMMxsvKartXITI9sPa1g9Laz8cnI7i4hpORGQRJ5JqOHgkHX9xnG3lhZWjH57+Ybh5HyEhtYTUrAbSM5vIye8gp+A0aVmtZOV1UN88zcjZazSfnuVIeCY6xm6YWXtJoRqXkE1kVCqZOSIycIDtCgaIrLWCqjVaBh7oGO3Hwj4IDf19qOu6ytZGPeO9GJt5YWbujfeB45SVdVLfMERD/ZC8NreNc6Z7loHhdSambzC9eI/phXucnbvH5Pw9xmfuMrVwTx7ZzywIMtd33Lv/JZeu3OPN51/x4uUrpmfmOHI0jN9/sINtO9XQM7DFPzCKmNg8yQVeXLpLcVkPWfmn6R25ytXN7xmavEl+SQ+5RZ1vUXgnCQrNxNY5CGVNWxlz0TVywsjMWWa1bR334+zuh7m1G277AuWCn6XNPoxM3XBxDcLLO5JDQUkkpJXj6RfFBzv1+N1H6tK1FkQXUSxywCcYf78wIsJT2et+BE+PYDz3h+PlF03gkSRJYkjNqiYsKofI2HwSUkQNej35RW3kFXaQlddOVn7LFiHiVJN0rivqOok9kYO5tavMl9s5eeDs5lp4nk4AACAASURBVIWLyz4cHNxwdHDDwcEDOzs3rG1cpMMtlj0NjK3k4qeWrjFCXIsyIx8fP2Jj4zhyVFAtvLFzdsdhrw/7A8M5HJFEem4lRSXN1NR1k5tfL1nMTadn6Rq/SsvodWr6LtIyfJWx5ces3PxKiurpjadMrT2RM3vxFWMr4vFT1jc+Y2J4g7H+FT699ZqvX/yF14+/4dvXf2bz2kM2Vm8yPrZMZfUZamp7aWwdpr51mNqGfomkS8+qRkRxDh89gchce/mE4ikoGB6BkvktxLWhiRUHDwcTHhFDbEwidXWNODo6o66mjYWFHR9tU5TFO/6HImXTZVvHNPWNE0RFF+Pjl8AB3xhc9obIiI6yphUf7tRil4o+BuYOuHj64uDuKxGTqjr2KGnaoGvijqHFPnRN3KTY1jF2kaJaONbqenboGDliKjjThnbo6VmhrKyLvr4Fpqa2MsZjZmaHo6MnPj5HOXYsluPHU8jIq5ECW7yoEC8uRDRECGyRvU7PaZCTW9hGadWAPG2qqO+VmEaRzxbiW/xb8g+KRkXbmPc/2sFORRVUNPXQN7bG0NINC+ej+IYVkFM5TvvYJh0Tn9Ix8ZDTk4+o675OTvk0IbG17PVNwds/maBjKURGpZGWUUxpeSvNrUNSXLe1DlFd3cbr198KzvU//5HxuJ9+kgJbZK//+tcf+eGH7/n2uy+le72F5nuOcK63BPYTXrwUEZGHb/PX93j8RGxZCwb2ppz7n96WDOw7d69wa/MiAs13S9Sjb76LiJyXDGzhXl+9fE4KbOFiv6tGX1s5y9rK5FsXe3TLxX5bkz471YVoc3wnsCdGmhgfamCsv47h3hoGusplROR0Uy7tDZk016bQUJVATXk0FafCEQJbMLDzs3zJSfMiL30/aYlOxIYaExagRpDXTo7s386x/R8T4vUx4Qc+JtJnG1H+O4j230m07w45Mf47ifHbSZz/LuL9dxPnt2vrceBu4gJ2yIk/uIsTR/aQckyRlGAF0kIUSQ9T2JpwBSmW08J2kx66h4zQPfKaGaZAZoQiGeHvPk6RjEgV0iKUyTiuwslEXcqzLWgodaG9xouuRj8G2o8x0BbC8JlIRrviGO9OYLz3BGf7UpkZzmRhLI/5iSIWp0pZna/mwnIDV9bauLrRzvWLndy60svdG0PcuzXKp5vjPLx7ls/uz/H0wRwvH47x+eMuLs7H0Vamz+lSVfoqVRioVmG4TpWhOhV6q/ZwpkzkkZUZqFGhr0pJXoWgHqpTe/uxakw0acsZqlWVAlssLw4LEV6ryni9hpyxOuFSb81orQbDVWr0lSoyUK7CWL32VizktCmjDXp0lqjSVqBIa65otVSkPV+DtjwtWnI0KIr6SIrqnODfUBz9EXWpirRkaXI6T4veEh36ZAREib7SPQyUKzJWK2IlugzXaDFQqc5QtTqjNepM1mmy1mXCXLMG5/uNuTJixmqfLjOnVZkXRTntCsyeUWKuS5lzfeqsiujHqA5ro9qsDmsy16PEfK8yy8MaLI9szcKAKusTWpzt3MZ0z8esT6qycVadtUkt1s/qcGFG4PgEis+E2+umfHLenE8vWvHgki2fXrTl3kU77l104P4lJ+5dcuTeBUfuX3RkU9BC5o25OK3PhSlTrp3z5uK5WD5/MSEXGgWKTzS0CgwfUlz/FX7+NRbyz8+Kv77nP/sOiN8zr159zoED/pib2aGpaYyhoS2WFm6oqpmgqGoij2wFGUS416ZW3tJRtbL3w8reH3kViDiHA1g7+mLneFBGL8TxtfteseCXIwV2acUAoccLcPeOYHT6IiOzF+kZX2Z05jLdQ+tUNY5xsqyXzIJ2YhKrCIkslKUTguSRkduMaI3z8o/B3TOYyOg0YuIycXLxkUJGUBB2KpnIunMtA3eUNR3RMfbCzSsWfTM/NPQ8sHE6grXDQfQMPTAz24+/bwwlRW3UCnxX7QCNjUO0tk3Q1TNP/9AaQ2OXGZu6ydn5u0wv3Gdy7i6jU7elkz137h6LK/d49uJH3nzxVz65/5L1DdGWN0lR8SmsrO3R1BZtjKa47z1E4MFYgkPSycxuYGXtMXOL9xmZvMXa5TcsX3jJ+OxdSmvGKKsZ4VRFP6cq+kjJqufgsXRsHA9Jt1I0TeoY2GFo5oyOoS0WNh44uPjgeeAI7p6HsLDei7mVJ4eDTpB4ooSwiCyiTxQRl1yMrUsA6rrWePoKTNxelFQNMDKxx8nJh8CASPx8wwn0jyYgMB5v/xj2HYjkSGiaPMYXDnbOSZHBbpDH/VV1osa6g9TMJrLzW0nJqJLRCCG8hiZWKSprQtfIFiMze5zcvPHw9MPNzRsXF0+cHD0kPcTRca9E9VlYOWJobIWBkSX6hhZo6RjJnLalpR1OTu4EBgQReTyKyOhY9vkE4u57hOCYTE5kVlBQ2kaZ4BlXtMtiE/8jCcSllFF3Zp7GvoucmbgtoyHzF1+wduNzZtceyZlZfcjk0n0mlx8ydu5TZlafMDZ2keGeRS6vfML3b/7KNy9+4Otn3/PFk6948slz7m8+ZWH2Ar09U4wML9PTN0dn74wU17kF9eTkN8gF0pj4AkLC02T1vN/BCElFcXb3wcnVG3MrRxwc98qF1+BjEYQER2BpYYedrTNpqTnS1ReusUA2bi21umFheQBjU0/sHAIR5S+inEbf2AUlNVN2KeujomUqHet9vkF4BYSRU9SMrcsh/v1DTRQ1BIbS6a1b7YSOkRNahg6o6wnuux2iYdXQ2AFTUyf09W3YsVMVFTU9eaogvieGRlaYi+VRW3ecXQ4QeDACgdBLyaqQNeglokSmtk+O2MEoKuuiqKybU2XdlFb2U9M0TF3rsGxwFDXpSelVBB45IWvjDczt2aGoyg4FZdS0DaRzbePkw97ABIITK4nP66SocZH6gds0jzygffwxbSMPqDl9mfiMMzjti8PQzA9zKy+cXf2IismgrKKN6tpOystaqaxolSz6Z88+/2dxLZ7w/vY3QQ0Rolr8kv0ZIbCFuP7+j1/zzbdf/IPAfiHpIQLPJ0T2i5dbS46fPX3Ak88+5dFjIbCFg73V4njvvqCIXJP16MLB/mVuX+T2bcG/Xt9yr6+tcPUfRLYQ2KJgZmNtmo21KSmyV5bGWBYxkfl+WZW+5WCflgJ7cryF8ZEmxobqERGRge4qek6Xcqa1kI6mXFrqMmisTqa2Io6q0igqTokM9jEK8wIpyPKjINuPnPT9pMY7EhdmQnigBscOKHDUayfH9m+TAjvU+2PCfbYT4buD4z47iPLdSbTfLjmx/rv5x4kL3I0Q1fGHdpJweDdJRxVICVaSkxy8h+Tg3aSEvJtdpIbuIS1ka9JDtwR1RoQSGRHKpIUrkxqhQvpxdTJjNMlLNKAi25rGEjc6an3pbg6ivz2Y0e4YRrpitwR1fxpnBzKYGspiZjiXeeFWTxWzNFvJykIt51eauLzexrULZ7hxqUsK681rA9y7NSYz1kJYP7k/w/NHCzy5P8XnT8d5+Wkzs/3+NJ9SZ7Beh/4qVforlemvUmagVpWBOhW6qxToE2K5XoOJFl0mW/UYbdSS7xusfvvxlcoMVKn8MoOVSoxUqTBeq85kvWBLazJRJ0Tu1kzWazFWo85guRL9ouylUsRNdJlqM2G0wYD+Sm26SjRpKxD0lt9TmbSd2rQ9FMd+QG7Yb8iP+HdORb1Pbepu2vLUac/XoqtIm/5ybfrK1Ogp3UNf+R6Ga4S412ayTo+BMnWGKjQZr9Vhul6PmTodVtqMmK1T51KvKbdGrTnfZ8RMqwrTrSqMNe5mqk2R6Q5F5jqVWO7XYH1Yi/VRTdZGNFgZUmN5SJWVYTVmunfRXf0b+hr+wFjHDnob3mOg+T3OjSqzfla41npcnDXm0qyJXGq8vmTM9WUjri3qc3PJmE8v2PDwqpMU1Zsb9txet+fueSc21+y5vWrL9QVTLpzV5fykliyVeXDtIFfWonn5tJ+//viAH3/8UkZAhMDeEtdbVym2/7PV1K+f79c78A93QIrrl28wNbFEW8sIUxM7nBy8sDBzQVHRgD3KRqhoWUnCgMDZicVAHUNXBN7O2GK/FNcWdt6Y2+6XEREre7H0eAgHV1HBfZwDvgkEBKaSnd+Gp08sHt5RjM9f5/qDr7iw+ZL1m89YvfYZ6zeeM7/xgOrmCaJPlBMaVUR4TDExieUEHBYkhnRCI3IlHuxYWDxhx5PZ5x0kKQc7FPT5eJcB6npOqOk4s1PJGkMLfw4G56Jl6IWqjhv6Zt7oiOVGPVcM9V056B/LybwGyorbqK3qpqF+UKK8Os5MIxbahkYuMDR6ScZSRAxkauEus0v3mFu+z8ziJkur93j2/D949Pgbzi1fIy09G1s7e7bt2CXLY0zMbDE1dyI4NIljwSlEROYRGp5Ha9sc51Yes7z+jJWLL1m+8IL1K69ZvfSShdVHnCztpbR6SArshJQqgsNzMbfxQ1nDBkV1c4lSU1Q3wdk9kOCwJLl4au98AAdnX3kvgkNSycmtJzwymyPBKVTV9xOdWCBb+sKjUzh4JBI1TSO5XCgiJTbWe3F3CyQwMEZSIYRrLRZYRTOfENgxiUWkZddI9JqoPG89M0dJRT+ZuW3knmwnOu6k5KCLj2loHSEx7RTmoube1AFru704uXrJRksP9wO4uXrh6uolBbZwsK2tnaVLKjjnOrpGGBiaSefayNgCI2Nz7B1cOXIkhKCgMDy8DnEw9ATxmRUUVnTRfGaaltNnqa7vo7i8g2MR6YRG51DROEpT9xrj8/eZX/+MxfVHrGw8ZHntPgvnNllau8+51Xssrj9kZukek3O36Tozw9L0ZZ588ppvX/zAV0+/5rsX3/HV06/44ulXvHj0BbevP+LKpXtMTqxRW9dDVW0PhcUtZGRXS3EtBHZaZiVRsbkcDTmBcKC9fINx9wzAyU18f/ZjYeVMWFgsWZkFRITHSCffxtqRsNBoHOzd8fI6yH6vQ7z3+138t3/bxr/+P9v5zW/3oKZhibqWFbuV9FFUMUJF3QRVTVOUNUwwtnTFZV8gAUfiaO2cluU6H+7SZ6eyKaratuiZuKKpb4e2oQO6xo5oG9ihpWeDjr4tJmbOculSiPndijoSFylOEcRpgmCwixcEJuYOMr4jOOohx9M4kV5M9sk6RBW6cKSFcBYjuee1w1TWjlBVN0JVwxCVDVviW9Sip+fUS6ynmc1ejK2c0TexQkldB1UtAyxsXDkSlsTR43n4huTiG1ZIfF4/J5vWqOq+SW3fJzT2f0Jt5zXSCgbw8ElG18gbZTULRCmTt08weQXVFJc2kZVZSkpyAeHhiTx69PKfxfW75z7xxCeE9dYfyemSPNwff/wzIn8tFhvFfPGluG6J7K2CGeFgP+IfBbaoR793/zZ3P7mx5V5/IrjXl38ZGRW5veVci2p0MTIiIkT2P8RE3ons9dUtF3tteYyVc0JgD7Iw24twsIV7PTnRythok4yIDA/U099TTdfpMjlnWotoFwK7IYPG2iTqpIMdRWVpGCWFRynMO8TJXFGT7kN2mifpic7EhpoQcVCDUF9Fgr2Eg/0RYQc+ItznYyJ8t8k5LlzswF1E++8gNnCXnJiAnfIaf2iPFNaxh3cQF7STxGO7SQpRkHMieA/vJjlUkZQwJVLDlUkJVdgS2W/fTo9UJeO4BhnRmqTHaJEZp0vuCSNKc2xpqdhPd9Nh+jpCGe6KZqQ3jrNDaUwMpDM1lM30cB7To/nMjBUwOybc6hJWZitZX2rg4morVzY6pFt983IPd64PyhjIgzvjPLk7xdN7M7x4MM+rR4u8fHKOx/cn+OLZCA9ulDDQ4khbscga6zFUq8ZAlSo9Ikohlg+btRhu0WKgXoPeajU5g7UaDNVpIq695YJdrUhn8R66SgRmT4m+ciXpGA9VbAlsEc8QI/LPYoTAFuJaXMXbA2WKknndV6HBUK0ug9W6DNcaMVRjRFeJDtXpu8iJ+DdOxvyO8uRtVKR8TGH0bymL/wNNWYqcKdSkp0SPwUp9hmt16SzaTV+5wttYinDNdZhqNGS6wYTlDhvm6k0YOaXOQL4S5+oMmSxRYbJUiZUmXTbOGLPcpstKpz5zgoDSqMjZJkWmWxWZP6PEQrdobVRgeUCZ5QElVoaVuTipw+qwGoMN79NZ/R6tJf+d6R5lFoaUpWMtnOqrC2ZcW7TkyrwZVxfNJIrv0rweF6ZFiYy+zGHfWrVmc92eOxvOfHLBlc11Z64uWHBp1piLU/psjGuxMa7KjWUD7l3x5M61GB4/aOHHHzeBr/iZP29lrGUk5FcU37vnwF+v/3vvgPj18vr1F2hp6skmQV0dU9miqKluyp49euxWNpS/nA3N3GV5jKmVF4Zme6W4Nrc5gCgXsXX2l8Ja4N2c9h7DyiEAB9cgfPzi8AtIwNk1BGNzPxxdwygs76NrZIPJlTus337Jxfufs/nie+68+JMU3AsXH5JbdgafQ0n4HEzC72Ay/oeSOXIsncNBKRw6nCDRdfu8D+MbGIZ3QATqujZs222AspagIDijouWChr4nUYlVmFgfRkHdkW0KlmzbbYq6pgO62o4cO5xIbkYVhbn1VJefoVGUT7SM0N5xls6uWXr6zjEydpHBsYuc7lmk9cwsPYOrjE9fZXhsg1t33rCxcZ/UlBLsbD05dChMOrS6uqaoqOjJ5TDRPidoDOYW+wgIjGO/dyTxiSVMzd1k5cJnTJ+7z8y5e9Id37jygrVLzyiu7Cclq4GMnGZSMutlqYuzeyh7vSPlfVdQtWC3igl+h2OIjs9FFIMImoiji7/E8Pn6R5KdU0NGZiUx8SdJz6oiKfUU+/YHcSwkjpj4NEnzMLdyQtSTC4FlY7cfF9dASXIRwtrNM0QKbMG3Fousx8IzEUusZdX91DdPUl49JMV1QlIlx6MLCA3P4kRKKXFJp4hNKiQ1u5ygkERZbCMY3O5uvrg6e+Hi7CmbBF1cvHG034etjQuWFg6YmdpiZGiJgb45enpmGBsLvreDfCxY2Xs9/DgSmkh2YSPFdYM0ds4xPHWFvuEVmttGyStsxN07hP3+URSUdjB+9joLi/cYHj5Pb/ccZ0dXuLy2yUj3NBNDiyzOXmJj7Q7nFm8yOrJKX9cUd2484c3Tb3jx6Ru+fPoV//HFn/nyyee8eviap5++5unDL/js8VcsL92gqWlQ3mNRYFItlhtLT0scXH5BI8kpJYRGpBEYFCVLUrz9jkmBLZYbjU0csLX1ICEug5ysIgJ8j6ClbsDO7Ups36Yo3evAwGBUVXVRVtbhvfe282//9hGKijr87vd7+C//8jt++95OFJT0MTBxQN/YHjMrD3l6I4pfxJKx+Pfx/kda7FE1k9hFQQpR07REQ9tKfryRmROm5i5Y2eyVL8ycXP23YkW2HugZCR62CToG5hiZ22Fp64aZEMLGNrIgKvBoHAmpRWTkVcuMveBdC9e6tKpHIveq60eluK6sHZMtniIWUl7TJ0880nPqJC/dyMJd7lo4uHqia2TOHhUt9IxtCAo9weHwDNz84rHfn0BAVDUxuUOkly9S2HSFktYrlLecJ7t4lIDgfEwsAyXbfpeCpmyHFTsiWTnlJMTncPhwFHv3BvD48av/b3H9j0+rwsX66aeto2Jx/eFP30qBvVUwIxoctwT2VsHMFkXk6bOHiHn85L6sR//k3i0+ufeWHvK2vfGdwBYxkVtvxbVwr2/d2pAjRbZcdFyRUZG/LzvOcH5tio3VSbYE9ghLC1sZ7PmZLmamzzB1tp2J8VbGRpoZGqinr7uG7jPldLaX0NFcQGtjNk31aTTUnqC+Ko6aikgqSkIpLTrGqYIgCnIDyc/2Iy/Ti/REJxIjTYkL1uP4QVXCfHcS/lZUh/t+LIW2ENtCaEe/FdRxB3fzbuIP7Sb28E5ig7YTd2SHFNfvBLUQ2VuPxVUIbkWEyE4NV0S61cfVyIrWIDtOS7rUBSkmFKVbUpJlQ+VJV5oqDtDdfJTBzkiGumMY6z/BxEAq0yPZTA3lMjtayOzYKeYmSpifLOXcVDkrc1WcP1fHpbXWf3Cre9i81s/9WyMIYf3o7gSffTLNs/uzW+L68SKvn57j9bMZvnwxzNXVVLrqzemq0mC0WZthkYeuFVlqFfpEi2KzDiMtOgzUadInnOZ6LUYbdRioUae7XEmK8P5KVfpEfloKaxUprocqVaRzLUT1WI2aFNeiaXFrwVBdCmvhXL9zr7tLlOguVaW9UJHm3D10FKrTWqBGRfI2ajP3UJelQMtJFbordOgq16StSJnThSKzrUVfuS4jNSaM1RvTX6lBV/EuSSiZaNyqXZ9tM2am2YShUm0WG22YrjShJ1ORzqTtzJbpM16gQk/qR4ydFALbkIUGPRZb9Fhs12dGtFM2iaZKFeY7lFnoVGKhS4FzvQqsDopMtjLrw+qcH9OSRTNj7Qp0VPyO+QENLs+bcH5Kn9VxHdYm9Lg4Y8rlOTMpsMWS4oVZXc5PaXJlVo8bSxbcWrXl5qo915cduHbOnguzlmxMGnNhyohL0wZcOqsrSSRXFtW5vGTJxdWDXLmUz7ffXeDnnz/nZ37gZ/7yNm/9t7dNev/4DPDr41/vwH/+HRDi+s3rL9DTNUJFWRstDWP0dawQ4lpF2QhlDTPpeglxbWK5n3fiWkRCRCmJwLQJbrJYbLR3DcTBPQgP7wiZ2/X1j5cNgb7+iezziiUqoZy84h5S8lrpHr/InRd/4ebz77n18huuPvmczZd/5P7rvzC3cY/WngXZ8BZ2/CT7vKKkuM7JaWJweIVTZY14HgiivLqNwrIW9vtFyqU7kVE2MPNGXdddiuuM/DM474tht5oTKtquKGnYoaRijbGhG5FhGWSnlpObXkFxQSPVFZ00NQ7KaIiIh7S0TtAh2hrbz1JZ249oJmw9M0VX/yKj4xssLN4gL7cWV+cAfLxDOXokXpbf7Nt7GBvrfQQERHI0OBEXt0DUNS3kmFl64OMfycniFlo7Z2UcZnjyKj1D67R3nyOroJXgyHz8DiUTGJQmS3cOH8skIamK5Iw6vPxj0Tfdyw5FE5mBt7DxkgUhOvp2shFQz9Aea9v9RMdkU1jURHZOHeERaRwLTpD59PSsImIT0tjnFSDpJWIh0sTcSQotE3M3nN2DcHA9LEkmrvuC8fSJkIJIREXConLJOdlKSUUf1fVjlFQMkpRWS0zcKaJiTpKQVCJRa7VNwwxNrMnowD7vY1utkc4HcHLwxMVxH472ntjZemBl4Yy5qZ0cYyMrKaxNTWwwNLSUKENLS0dJXfFw95OZ36i4fGJTysgv6+XM8AWGp2/SP7bBxNQlxs6eJymzjEMhyZyqOCMF9cz4eYY7ZxhoH+Fs71muLFxktH2Q4bYBzo0tsDKzzuTgHJ0tgywvXOHlZ9/w1avv+frFt7x+9Ipvn38t549vvue7Nz/w+fPvePHZtzx78h0XL35KfcMAFZWddJw+KxnLpWVnyMquIS29nJi4XI6ExEuB7RMQIk9YPARDet8hLCxccHf1I9A/BFsrFwz1zFFV0pYvbEUsS7yo2LNHXZ5+KCqqoaCgirq6Hr//ww7+j//zX/kv//JbFJT0sLTdi4W1B+L75uAcgJdvJAamHvIFmJH5XtR1bNA2cEBJ3RQtXWt0DW2xst2Ls6sve/cdxMcvRMZXjsdmE5OQQ0hEEq77ArB28MDexRP3/f64eYpTKHFa5YimniXCdQ6OTJXZa7HAKqJC78S1cK7LawYpqxqkvHoEccpR1Tgof25Kq3rJKWiVTY+evmG4eAbivPcAplb27FLS5INtKvJ5xmVfCD5Bqbj6JeMZVMDRhHbC0waIyh7nxMmzZBRPkZzbi//RPIwt/OTXtm2nKh9vV8PCyl3GQwSe0d8/DAeHfXz22Zt/FtdbjvW7xcatJ9StaMiWuBbHx3/723/www/fytbGdyUzW+2NWzlsgeh7+kyUzGw52CIacv/Trey15F8LcS3aGgXzevMyt25f4tbbaIiIh2xuXmRz8wK3b5/n1k3R5LghSSLCxRZ5bFE2c2FjhvOrU2ysTLK+Mi5F9urSCMuLAtfXzexMJ9NTW5XpI8PNDPTX0dddJQX26fYi2lryaGnOoqkxlcbaROqqoqkpP05laQSlp0I4dfIIRQWHOFUQSGGOF7mpzmSfsCP1uCnxwZrEHlUhJkiR4wd3E+G3HSGyheCO9N9GVMB2ogN2/HKNObiD+CM7iDuyjfij20kM/rtzLYR0cqgSyaHKpISpkh6pQWaUJlkxmuTGa5OfqM/JJCOK0swozbKmssCJuuJ9tFT60tkoIiDhDHfFMNKbKEX11FAmU8NZzI2fZGa0kPmJUhbPVnBuuoql2WpW52s5v9zI5fUWrp4/LRcXN6/1IWIgn9wY5tHmOJ99cpZn96d5/umcFNYvHy7w5rMlKa6/er3Aq8+6WBg/RkeVHoONOgw3ajJar8Vksz5DtRr016gz1KjFUJMWg/VCXAtCiDbjzboM1KjRVaYgBbUQ4yN1GgwKF7pShf5yJVlZ/k5YCwE9Wq3GSNXWCIqHeFvMlnutQm+pKI9RoT5zO5XJH9Kco0RDlgIFUf9OVeoOBqoNGWkwYrjegJ4KdTl95Zr0lWvRX6HNZJMZ061m9Feo0VeuKAklglQyf9qIlR5rhiu1aErZxmSZMWdLjOjPUKEraRfThbpM5qnTn7qTsTxlVuqNmSxVZ6xUhfkmPZZPGzHXqsVMswozrUrMdSiy0KnAUo8iK31KrA2qsj6swfqIBuujWiwN6TLarkBP/QesjOmyNKJFX8OH9Dd+zEyPOiuj+iyL3Pa4Nmvj6rLdURTQbEzqsj6pz9qEIcsThqxMmLA6YczqmAHr43qsj2tJh/z6vA7XlzW4tmbBuRkXzm8k89XX5/jrT8/fiusf+flnkbfecq4lyuE/X0/9+hl/vQO/3AHxTGLxtAAAIABJREFUu0Zkrk2MLdi9Q4XdO1RRVdRFX9sCA31b9I0d0TNxxsjcA0s7XwTrWjjWQlyLUhJDUzcMTV2xc/LHyU242AclDzkxpUIK6+jYYtIyG8kr7CIpvZGUnHbSCs4ws/6Eqw+/Y/PVn/nkiz9x+9V3bL78nnuv/sTdZz9w69OvuXTjJae754mKKSAmtpC8nEb6+xfJyi3j8LEo6pt7qKjppLC0XRI+ymuHiE4sJzRa8IdLOFU1xqHQkyhqu6Km64a6rgvKqtZYmu/neFgGWcklZCUXk5laQn5ODWWlbdTUdFNV0yPb+Gpk3XUfJWVnKK/sov30FMurd7l+4zmtbeMkJhZJPndmZjWB/vEcPpSE1/4InBwP4ukZSnhkJgd8I3FyCZBMbgMTezR1zTEwdcDcxouQ4znUt4zL++XgegRjCy+s7AKJTSilseWsbFa0tjtIUXEXNQ1jxJwokzQPkaXdrWImMWuiEEQ419b2+6WA0tW3w9k1gNj4XApONpKZWUFMTBbJqSfJL6omIjqJfV6BWNu7S0KHjcCuOXhiZumOjaMvFnYHsHc9iJ1LAI7uhyTL3MMrTP4d45NFMU0DhSU9UlyLOuu4hBJJe0nJqJZLaxV1/bT3zEhUXWBQtKSZODl64SzF9X4c7IRj7f5WVFtjYmyDoYEFujomMvMvHGyxWGdmJqgiDoSFJpCYmE/Y8WwOhqQTn15PS+8K4/ObrF1+wuVrn3Hj9nMmZs6TkFJEZlY57fX9nO2bZbRjlImOIWa7Rrg8dY6zbb1MtHRxYWKB1bE5Blt6aC5v5vL6Td68/J7nj9/w9ctvef34DZ8/ecM3L77m+zd/5MsX3/Lq6Te8ev49T598w927r5mduyrFdX19Py0to6SnVxAXVyDbIk+kFBIRncaho9H4HQzDJyAUD8/DuLr642C/HyvRSmhsj4WZIwa6ZqiKF7WahoQER3E8MgFlZW22bdsto1pGhmaoqGjy8bbd/Ot//Q3/9b/9Dh09C8k1NzFzQc/QCR19RwyMXTG22If7/hCs7H3QNXCQpxqmFq4YmTjJEwpBL3F395fjuT8I/0PRHAtPJiQimeCIJLz9Q/DyO4bvwTBCo5IJjjyBd2A4znsPom/mxA5FXawcvDgckijz13lFzTJTXV4zIIV1Rc0wZdVDlNcMU1k/LDnXxZU9nCrrITOvmZhEgeLLJOBIFL6BIXj7BaFrYMWH21R5731FtPSccPIIxTMgBd/gIgIiazgY3cyxE12EnDjDkZgGvA/nY+Mcjpb+XvYoGfLhNkX+8IGCRAkGh8STlCSwmIk4OHjy2Wev/1lc//LM908P/pFR+hP/8R9/RlSki4IZMW8+f8GrV6K98TnPXzzhxYun8rrlXn/Kg4ef8OmDuzIeItB8d+7eYPPOdW5vXuP2pkD0XePO5jU2N6/IuXNHFM5ckjxsQRa5cWOda9fXuHplhcuXl7l8aVEuOwpk34X1t1lsgexbGNniYM92MzXdJevSR0dbGBoUHOx6+nqr6DxTSkdboRTYzY2Z0sFuqk2hsSZR5rArS45Tdiqc8lOhlIvCmYKDFOUe4GSmJzkpbqQn2pIUbULicT3iwrWJCVYl4vBuQg9+TLDfB4QGfER44EdEBHxEZODHRB/eQUzQzl9ca5GzTg1VJD1cmcwINTIjNciK1CLruA7Z0XrkJRhTkGRGUZoVJZl2lGY7UJrtRFWBOw2lPnTUBdHTHEH/6ViGuxMZ60tlciCTyYFsZkYKmB8/xbnJcpamKlmdqWF9ro6N+QbOLzZzaalVLi5eF8L6YjebV/q4d32IT2+O/CKsXzyY5fXjBYSofv5gntdPl/n65QW+fHmeL98s8/CTOno6HGkTLnStQOkZMt6gz1SLPlOSY63GWLM6o80ajDSKBUYVButUGKp7u8xYs/VYLDcO16lt8ayrlRmuUmKoWgmB3xsV0ZIaDYYq1Riu0GCkUpPRKi0majSZFPnrGlVGRb67XJnOU8p0F6tzplCNhow9FEa9R+Hx9zhdoMZghS4Lp61ZOG3OcI26dMe7SpTpK9dguFqHSRH7aDFiuFosLKoyVreV9V7sMGa124rBUjVakj5kKEuZhXIjxnLV6U/bw0i2CsNZivSl7mShVJfVaiOmCtUYy1VgplKN1S4DmcGebNjDZONuZtv2cK5LmfVBddYHVdkYUmFjeOu6Nqwq89iCdz3Sup2+ho+Y69Oit3Y7Q00KdFZ9wFjLbs4NaLA8qMLysBJLg0osDaiwPKTB6og2S0OaLA9psTqqw/KwFkuDItutLnPdG6KkZkaLS+c0uLpmxMaSLRfXgnn9sp+ffnomXeu/vUWjbWWvf4SfhND+pyeBX9/x6x34X7oDQkgL9N7Wn3cxw595/epzjAzM2Pb7XXz0/g52b1NEW01XHs8bm7pgZrUfcytvmf3dKmHxxtTaExNLN7kUZWzqLMtjTIzdsbD0oaS0h/qGSRISq8kv6iUzr5OMvG6SMztIzeuiuOYsLd3nGZ65y/yFp2w+/TPPv/uZx1/+lQcv/8TDVz9w77Ov+fTpt2x+8pqunhkyMqtw9zjGkaA4Dngf5vDhCPz8Q8nKqqSk7LSMbZzpW2NYLApe+ZzbD79naPou8ZnN7NZwZI+aDeq6ThgZe7DXPZjwkDRSRBtkSjFJ8bkkxGaRlVVMUVEVRUW1lBS3UHqqleJTrZSXdVBR3kVD3SBXrjxjefke0bGnOHwsg+CwPNw9o7B3CCYv/wzuHlFYWR/GY38sgUHpiEiHo8th2Upp7+SNqoYhv/v9Dv79ve0IDNrY2DLe3sEYCRqIqSs6uvb4+B6XOW1T873s8wwh8GAcicmlNHec5URyOQZG7qhoWLP/QJisrxbREAubvbJKWkPHAg0dS7nseCw0jfTMKtKFwI7PJzI2i7xTdYREJWPjvB83z0D2eR9in9chPDwP4bL3IBb2XlgKhJyTF6Y2HjjvO4KTxzH2+cQQcDiVIyFZxCaWkJXXIBnHSRlVxKeUciKjUk5qTg1JmZUSUxd/Ih87By8sLZ3xcDuAq1hqdN4r8XwiT21r64yBgRnaWgaYmdognGt9PTP0dM0xMbLFwtyJfZ6HZDnN3gOhHApOJqOgiabOGSbmr7N68QHzizd4+tl3rK3cID4mk7T4HNorO5jpPctM3yRDLb1MnB7i4uQSM+2DzLX1c2tqlfWBSYbq2ylJy6Ono5f5+VUubFzn7u1HPHnwiq9e/4k3z7/nzcs/8vL591vz6k88ff4dDx58yeWLj+jrnaOitIOKslZOFdaRlJgnxV1cvGC85xARk0bgkWh8AsPl4une/YdlDbypuaN88SCQd8aG4iTFBl1tM4KPRnEiMQsjA2sU9mjg6CSiJJZoaOrx/u8/5l/+7//Ohx/vRl3LCGNTRymYxc+nqbkbZpZ7MTB2Rt/IEWNzFwxNHDE0dUSQZbY+1km6u7b2+7F3FE2qPnh6H0UsXvoHRhBwMJKAg8c5Ik45jmeSnVtLQVELmXmNRCecwj8oiZ1KuiiqGUrXPCoui4rqTnmyU9swJivOq+onKKsdpqRmgNLaAQoruskrFjzwNpIzauTniU0sJC4hn/jEfOLjsnFz80dF2ZD331fkD++roqpmjbVdIAFBmRwKKcAnKJdjsdUcjijF3ScJE5sgNPU82aVkyfYdGnz08S6UlbWwt99LyLEY0lMLOJGYjff+QD69//h/Xlz/gut6+/T4rmjm66+/5uuvv+KLL97w5s0rOS9ePEPM8xdPpYP95LMHPHp8n4eP7kmBLVxsERO5c/cmm3ducHvzOpubN9i8fZ3bt66yefsqd94ysYWjLcT19ZsbXLuxztVra1x5J7AFTeTC/C8ie2N1mpWlceYXBpib72N2rlcK7ImJdkZHmhgdaWRwoJbenkq6zpRwpqOIjraTtDXl0NqYRUtdGo3VSb8sOlaVHqdSFs4cobhA4Pr8yM/yJjdjH7nprmQmO5CaYEFitCHRYepEHFMgPGgnkUd2cvzILqKO7CL6yG5ijymSGKxEcpjK1jJiuBpZx9XJjtIiN1qb3Bhd8mINyYszJj/BnMJka4rS7SnNdqaqwIOaU17Ul/rRWh1EZ0MYvS1RDJ5JYLQnlYn+TM4O5jIzfJLZkVMsjJexdLbiF1F9fqGBi4tNXDrXwuWlNq6vneHW+W42L/byydVB7t8Y4eHtMR7fETGQd471DK8ezfPq8SIvHy/y+fNVvnl9ka9eXeTzl+e4efUUHa2WdLfq0FUjClN0mGwyZqZF5I01mGpTYbJFYPk0mRSFMaJxsU6J4QZVRhs1fsHxjTSob7Gv65UZE1P7d3EtFgp7RSa7SIGBUnVGKnUYrdJhtEKTsWp1Ka4nqlUYr9FgsEIQQRRkRXlN0jZKY/5AU4YCHTkq9BdrMdtiykKHCZP1wiVXliU0Y/W6jNRqvX2syVi9pmRpCyrJaI0aMy0GUlyPVGjQnvwBQ9l7WKoy4myhOoOZu+UMZe1hMGs3ixU6LJZrM5G/h6mTSizVa7F0RpvpFiUmm3ZztnkXs+0KLHWrsj6gwfqgGuuDKqwPKrMxLOIhyqyNqnJ+QpOVYQ0Gm7bRXf0hHWUfMNOty1ibCkMNO5ju3MOFCW3Oj6lLkb3Yp8rSgDqrw1qSQrI6rMHGmCCTaMrrhQldzo9rsTay5XSvTquxPqvB2rwRG4vePLlXy9/+co+ff/6Rv4KcnxDO9V/gJ8G53mprfSeJfr3+egf+V+/A38W1ENZ/++Vf2zdffcuhgKPs+FCBD9/bxs6PdqGupIa5mS3mVu5Y2R7ARpJBAqVzLRxsY0txLL1X1pCbGDthZCBcOCfCgnM407HEwMAlKirHOFU+RmZeD8nZ3WQUDJCU1UXOqREaT5+n+fQGvaM3mVt7yuU733Lj02+58/hbHr/6gSev/8iTl9/x+su/cO3mYxqbB9jvHUpuTjknEtI5HpHI0aBo0lJLKChoori0i4aWWTp61uUy2+XN7+mbuMGp2jFUdV0ws9n6GhwcDxIQEMexoBPERWWRGJtNXFQGUZHJxMYkS051Xm4ZBbnVFBc2U17SRnlJuySLFBe20lA/SnJyFfu84/D2S8LFU7DAw/EPzCD/ZA8H/FJxdovByS0aT58TOLpGYOMgmN+H5eKVuYUztiLLamqLnbWLFAMebn5YmjtjZGiPsZEjlhbu7Nyti7KqCSZmrnJEC6VAvh3wjULP0AUH54MkJp/i0JEERH21vrGDXHIT5SVGZo6YWbnh7HqIgEPxxCUWSpTe8fhc6tuHSEg9iZd/KIFHogg4GEFwWBxhkSfYd+AoxtZu6Js7YGTtgo2zN86eQdi7iahPlPyafQNFTXq+RO9l5NeSnFVNTHIJMcnFxKeVE5dSKhsLI2JzCDueimgQFCLS2dkTRwd3KRjtndywd3DDzNwWPT0TKbBNjK0xMrBET3dLXBvqW2FkaIOJqaN01UWkxnnvYY5FpJFZIJonu2lsHWJocIGRwTmqSpuIOhpHfnI+ndVtzPROMDc0xVB7H0OtPcx2jzLZ0iPF9Wr3OBONp+mtaiQlLIaQwyEEB4cTfDSSk/nljI8ucn79Nmsrtzi/fpdrVx9x4fxdpmfPM7dwidW124yPr3OmfYLWpgFKi+pJTykkLSWfU4XVJMRnSqJNYupJjsdn4x0QRmCQqBMPxsXDF8Fot7ByxczMESMjW0xN7dHTscDa0kVGZrQ0tnL7OjomaGgYoqllxIcf7eLffvM+O3Ypo6ymK5dSNbW3yCKi8lxdy1Kyr7fv1kJLzxIdA2t5NTS1lz+jIjZhY+cpWxdd3A5Kxvl+76P4B4bLttSo42lEi5+HhCLychooLjlDRdUAVXVjcsm2oKSHwKMxErNoYu5I4KFIUtNL5KlOTd0INY1nqagdo7h6gJNVfZys6CG/tIuswnYyC1pIyaojMa2ClLRKTiSVcOJEEZkZZfj7RWBsaI+utiXGho6oKJugqWUrX5DaOQfh7BGGz8EUPLxjMbMJQFXbiT2qNuzYbcTHHyuz7eNdmJlaEx4WQ052EQV55WRlFnL0SBhPHj/7nxfX4kn17wuOW0+xQmB///33fPPN13z55ed8/vnr/0FcC/f62fPHfPb0IUJgP36yRRAR9BAhsO9+8neBvbkphPU1bt28wu1bV7h9+/LfWxxvX/hFYIvCmWvX1rh2bZXLl89JB1tksf+O7ZtiaXmMxXNDLCxuiexp4WBPtMklx6HBOule93SV0d25JbDPtJ3kdGse7c3ZtDak01ybTEN1AnWVsVtRkeIQyk8dpbTwMKfyAyjM9SUvaz+5aR5kJjuSGm/NiShj4sJ1iQ/XIkFM2NYkhmmRFK5DWpQeGTG6ZMXqkhOrR26cPvkJhpxMMOJkoilFSZYUp9hQku5IebYrVQWe1BUfoLE8gJbKw7TXHKOrIZy+tliGu5IZ603fEtUjJ5kfO8XCRAmLE2UsT1VJYb02W8vGfD0XFhu5stzO1ZUObqx3cvtCD3cv93P/2hAPb0/8srT47P6MjIII1/rFozlePhHxj0VefXaON89W+OLFGp+/WOPNizmuXSrgdLMFAx369NSqMVSrzVSLEbNtusy2q/8P4lrWmTduFcpIcd2kwViTyF9rSqE91qjOeKMqE42qTArxXaeKYFyL4hixYNiWt5OeQmX6i9UZKNVgqFRTCuzxaiGyhTOtSl+5Om25eyiO/g0lMe/RkL6LriItTheo0lsi6tJFIY02U83aiDy1oJrIMhgRaanVYLBaYASFsFeRlBAhwMcbtFjsNGW8TpvTmR/Tnbmd6XJtJovVGSlQZCBnJyP5uxk7qcB8lQYzZcqMF+1kvlqFjTP6LHVrMXta5e0oMd+pzJLA8g1qsjoormqsDqkiXesRVdnQKAT2xSk9FvrU6Kr8A02Fv2XytDpLQ4bMdWuw0KfK6rC6zGuvDqmxNKDKuX4VlsXnGtZgbUTQSDRZHxVRE40tIT4uKCUarI2psTSqzPKEKutzRqxOu3Prcj5//u4a8Cf+ys+/iGshtvlJiOz/VSn16//36x34H+/Au7jh1j+qv4vrb7/5jsL8EnlE/eHvd/Dx77exe9sujIzMZQmGjf0B7BwDsHU6hIWtr2zsM7P2xNzaQ9IGzM3EMb87Hq5HqasZoq1lhobGKRqbZimrniTnZD8Z+f1knhzkRGanvNa0rNDYvk7n4DX6J24xNn+PubWHXLjxnAfP/sirb/5f9t46uM47T/f8d7e26m7Vbt3pmU4H7NiOSRYzHuERM7Ms2RbYkkGWZTEzMzMzy7JkCy0zhMwOx3GoO+mkMcln6/eTne6evTO1M3PvXxtXffNKOhHUK51Tn/d5n+/z/JVPv/wTX337Ix89/Y71S+9wLC6NwoJasjIKSDqTSezRs2RnVlAgYuLKeiipGKCgvJ+ckl66Ry7R0rdMdcsMOsau+IUIuDmBu+cRwsO34Dr+eBbJZ/IlYMcdPcvx2ETOJqaTmpxPRloZhXn1FOU3SsjOTKskwO8Y7iIFxfsYbt6xePmfwjckkaMnBOTmEBiSgqlFCA6usSgdo7FxiMLUKgQ7l8P4Bp2Qte9OLgGEHTwq1XdrCwdMDK0x0DVH7YA+6qpGmBrbY2Hugp6uFV6eB+Xbxib2HFAzxcDYET1DR/SNHAkIjiP88BmijqZy8FA8gSGxcuJOZaCwdEXPyBZTM1eMTV1w84jgTHIx8UkFnEzMk7Bn7xIgI/x8/Q9z9NhZTp7KIDQ8Dit7b/RMlOiaKHFwD8I7MEY2c3r4xOHmdRzfwHhpZ0nKrCQps4r45FJOJBZx8mwxGflNFFf1kJ7XQER0MjFx6QSFHMPS0hUHe2+cnXyws3PHwdkLGzs3TE2VGBlZSY+1iKETQG1iJBYbhTXERpaaGBsrMbcQtgYXRFGOvXMgXv6RREQlkJlTxdTkCkX5tUSExBBzMI6GknoGW/uY6hvj3OgMs4NjzPYPszA4QmtBKa25JfRV1NFSUE5pajZHAsMJ9Q/FTumEpcIWN2dfjkae5mjkGY4fS+XU8UySzhRw5nQe0VGJxB5LIeFMHnEnMok/lUNhQR2lJY1kZZSSkpRLdWULhYW15OSLhssakjPLOXU2n+jYZIRNJlio2P6RODoHYGXjgZWlK+YKJ8zNnWQEpr6+Fbo6FqipGbJPRQd9fQvMrRzZtUeNf/qX19irooWqhj5ikW+/qj6q6saoaZiipmHGAbEjoa1AIQqabD1kHKK5iNNz9MLZLRB3z1CE99s/MJrQg8elbeVIdIL0KmdkVZKZVU1JqbBGjVJXP05dg4DmOaoapmnvXWVocoWsglqCw47JZVU3j1Bi4zLIzmlA+KqrG8apbpqkuGaY3LIecoo7yC5sJ6eoQ47IwxaNjqkZ1aRmVJGdW09Q0HGsrb3x8o4gMTEXH59DqKiZoKphgYaurczpVjofxMzaFzVdJbv2G7NrryE7d+uy/fX9bN+2C2Mjc2mpEWBdVFBNfl458aeS+PST/4Hn+h9fEv/xvX+tXov3RVzfd9/9nt/+9isJ2C8U7M8++5RPnwr1WsTz/Q2wX8TziQSR+w/ekeq1VLD/Dq7ffg7XsiZd5GHLhcdrsnTmrbdEqoiwiVzeiut77sMW1elbgL3IxqV5VtemWFmdYHlljAsXhjl/rlcCtlCwBWCPjdQxMlTL0EAVg71l9HUV09tZQE97Ll2tmXQ0p9LakERzXQINNSeoqzxGTVk0lSVHZCZ2oahNzwgkN92XnBQPWZ0uIDs13pq0U5Z/N1akx1uSnWBJTqIleUmW5J+1pCBJKNQ2lKbaUpruQGWWK1XZHtTk+1BfHERDaQhN5WG01hymqzGG/rYTjHYnMtGfyvRQFrOjuSxMlnBhtpyVc9WsLdSysdTA5oVmLl9skRaQa6vt3Fjv5NZGD3c2+3j72hB3b4zy4M4kj94SavUCH95flN7qjx9f4OMnSzx9/wKffXiRZx8t81TMh1spIQKwv/hkja+enufW5Vx6W60Z6zJmolXUmRsy327EQqceC52ioVGdmTYNZtq0ZWvjdIsmYkQzo7CJiBIZMVNytJhu1vg7uBZtjBqM1qjTX6pCZ/4+OrP30ZG1j548VQaLNSVoT9boMddgIHOoZ1pMZYtiZeIrsjxmpMqArdFnvFaf0WpRn67FfJvwWOvK7yvSTURsoJixRnUmWzQZEdGB1SqMN6jLFsbZNn3OdRgx06DHeLk687V6XGgwYrXZmKUaHQnVF2q1WW7U4WKjJsstmlzpN+LGuBnro/qsjuiwNqLL8pAWy0OarEmrhi7rY0J51mJdArY2lya1uD6ny8akULC1pc1jaVCLnuptjLWqsD5pxsqogfx6Ii9bgvnElu1DALYY8fXWxsRRg1WRSCKU8SltLs9oc2VGh2vzeqxPiJIaXW6uWLM+58q1lSR+/9Um8A0/8Ff+wo/8KDBb+K7FPfxf4PofXwB/ee8/fQb+Lbj+w/d/or9nmLijp9FS12fHtl1sf/V1NDS0sbR2QkS9CcAW9gY754MSrq1tfVHa+chlODeRFqL0x9sjisryAVqbZ6mtnaSyaoLsgj4y8vrIKBgiNW+A1NxBSmrOUdOyQt/IHUam7zF+7j6T5+8zs3SPpY0H3L77Oe99+j0fPfsDn335J97/6Hfce/AZJWXNVJS3cPpUCnFHzxB/MpXMjFKKi5ooLesgPbOW9Ox6qZ6mZNcTcUzEs+VJz7hf0FFZ5hIglw/Pcup4NimJRaQkFnLmVBax0YkcjYon7tgZTh5P40x8HqlJxZw+mU1sTAreHofY+4Y+CoUHQcEncfc5iqtXDB4BJ/DwO8mRmFwCQ1NwcInGxfMk5jbh8va1pr47VvZh+ASewNktnKDQOLy8w7GxdpVQraVuhL6Ogr27Ndm/Rxt1VUNU9uujqW6Co4MvxoZK9HQtUVU1RlvXEk1tSwyN7dEzsMPV4yB5BQ2yAjq/sIGsnGoSEvOxsfVFR88GAwNb1DUUHFA3xcf/CLEn04k5LpYl43FwCcLJLQRX91CEghkScoygkKPYOftjpfSQWdUWSg8cXUPw8D2Ku08cLh6xUkkMOZzECXHe0spIzqoiI7eBs+mVJGfWUFDeJfOWRYSfSCs5HJmEg30AHm5hMvLP1TUQe+HxtnaVqrSVjUivcMbMwgGFAGwTJSYmyr/BtZEN5mYOmCscJKSbmTthZCpi5Fzw9guXZSGpyTm4O3lzMCCczvoOxnqGOTc+zeULK1y5cIHzoyOMt7VQnpxM/slT1GXnUpmZS25yJlmp2aQlZxLgF0J46BFsrV0wFd/T1AkbSw9sxCKvqQsWCjfsbHxwtPfHzt4PGztfHBwD8fOP5NSpDDIzSkg6m0tFRQuV1e0UlzaRW1hLdn4tWXk1JJwtlDF9pxLyiIpJwdc/GhfxvLH3w8LSFWsbT2yUnvJCQvy+NbUUGJqIFkUPRDKOrqGFhOst1dpEqtfqmkZoaZuibyD+JmwxNHHAROGEpY07ljbCzuUqwdrdKxhv/wh8Aw/hFxhJyMFYDguoTsji9Nl8BFgXFLeQX9RCQ9MYvf0XGRzdpGdwnfaeFVp7Vhmff5vLtz9hfuk2GTnVePmGozAXdfZOeHiFk5BULC+sCit7ySvrIa+0m5yiNnKL2mWrZ2FZF7nF7bLN8dQZcSelktTMGoJD47ERd5UcAok4corDUfEYKxw4oGHCAZGzr22BtpEtIn5yt4o+O3ZrsXO3Jq/vVGXba7v5zUvb2PbaG5iZKDkafZqMtCIJ18lJGXz+7Lf/MeVavLK+AOwXR1GZ/t133/L111/KEXAtFOxnz57y7NmnPP3shfdaLDdupYeIBceteL4t9Voq2Hf/0Ray5b2+LktmRFSf8F+LEcC9NVe3Ivtur8tlx79vdrx85TzrGzMSsNfWJ1lZHZc+7K0Fxw5pD5kYa2R8tIHR4TqGRclMTxn6l1g5AAAgAElEQVT93UVy+rry6WnLprMlnfamFFrqz9BUe5KGqjhqy49RXRpDRVE0pflHKMwOozAzkNxUH7KS3chOciXrrDPZZ5zISXQm96wLOWedyE1yJD/NkcJ0R4rSHCnJcKYsy5XKbHeq872oKwqgoTiExrIwWiuP0F4dTWdtDN1NJxhoT2C0J5mpwSxmR/KYHyvk3EQJS8ICcq6ejcUmNpaauLzcwtWVNq6tdsi5sd7F7c1e7lx+DtY3xyRYP357hifvzPHB3UU+fnCRTx8ty+ZF0b74iVStl/j0/UU++eACTz9c4bOP1vjqs8t8+/UVvvl8iY2lJPpabZnqs2C+x0SC6Ll2Xc51aDPfLqBajalWMVtQPdumLZsbRd35C7iWfuumrWr0qSahJKsz0yjsIVvq9VYToxb9pep0ZO2hOW03bZn76cjaT2f2fkbKdFloEmkelozXG9CQvoPGjJ0MlGv9PON1hsy1GDMrlimbhXqtw3i9OtOtOrLURjRIihr2sUYRH3iAoeq9jNTuZ6ZVR7ZGiprzhS4TlnssGK/WYqJMg7lqHZYbjVmo0JaAvVyvw8V6TVZaNLjcp8/1USMuj+rJhkahJosR6vLysADeLYVZHP8eikUc3+roPjYn1VgfV5P/7+a0IbPdqrSV/pqLI4ZSue4q/TWDNa9wcUCdjfGtRUihVL9QsFdG1Hgx6+PCZqLH1Tnd54At7CG6crnx1gUrVmccubR4nK8/WwK+5Ef+KPFaILbMuP7FEfKfBslfPvH/fQb+x3AN33/3RwZ6RynMq8TOxpVdr+/jZXELercK+oZmODr7Ye/kj4u7qC6P3EoIsfPHSlhDlN44OQZjbemDrVUAFWU9dHWco7Z+nMLiPtJzOknL7iY1t4/sklEKK2epa1ujufsynf3XGRh/m7G5h8wtf8DshUfMXbzL0tp9Nm++x4P3f8s33/3EV9/8yM3bjyWwVFe3k51eyLGoeCrLGslMLZZ+14z0UjLSy8nNr8PTL5Jd+/X5v/9lFzv36Uk1T9/QRhZOHD50ijMJeWSmlVNW1Cw914nx2Zw+kcHhg8cJD4sl7mgyMZFizhLgG4W5mTMaqqa8/NIe6Y328z+Kk1sEVvZBWDmEom/qiX/wGVnxbm4dgqllKPom/qhqucoCGy//eLz8Tsj2St+AWOztAzAyUKKpZsj+PVrs3K7C9lf38sYOVTnbX9vH7l3qUsnW1VZgZGAjK6pFnJuI1BO+WWNTBwyM7Ag/FC+b6aZm1imv7ODQ4URcXA+ip2+PpoYp215T4Z9+tQN1TTNsHX1l/vLhqEScRJumgz+29qJBMZzgoFhCw05IRVVp5yXzg4V/29TcDS+/WJlRLpRrpeMhnD1jCItM5ujJHJIyKigobSczr1EurCWkVHA6pVxG9506U8LhyFT8/OI4GHqaoMBYvH0jsXPwl0t2ltbuiO9lZeMufcGiDt3U1FaC9ZZybYWRgTnGBhbSiy1aA83N7dEztJQ53WYW9oRHxHDkUAyWZjY4Kp2pKa1hvG+I0Z5eZkaGmB3uo6+xmqaibBqy02jOz6W3qpqWiirqq+qpq2mirqaR9NQsKspqCQ0+jJ6OORaiYMVcWHS8JFwb6NpiqfDAyT4AJ+cguUAqYgzF70H8XsLD42SLYUZGCTV13aSkFXM8PoPsvBrZ4piZU09GVr20RYgF3YMRiYi/I0cn0WrqLy+I7B0DsLX3fe6h9kIhgNvOh6KyJkorm1DTNEJFTRctXRN09M3Q0TVFT89UXoxYWDrL56KNrZcEcvEzObsF4OMfLn31ASGRBIZGyeXK8CMnZTqIyCTPKainrLKD6rp+2SDa1bfI3Pm3Wdl8j9nFu3QPXaZr+ArrNz/n0o1nrFx+n7KaXhJT8omKOoGevgk7du7FwtqZs2nFlNb0UljeS35Jp8xGzytulxXopVV9ErJFVbqIdczKb5Z/L86eR7CwDZSvKRa2nnj6R+DkESTvnOxVN2SfhpGc3fu12blbTSr4u3arsmPHPra9totXX9nBP//qVba9tlfaao5GnyEjrYCziWl89eW3/3G4/tcvm6Ii/Ztvfsc33/yWb7/93T8A9uefP+WzZ1vqtUgP2bKH/M0aIgD74SORgf0u94VF5N03ufvuHe7dvcO9e7d5sdT4AqxfHMXHtx77W/HMm7fXf65Ov3b9Apc25yVgb1yaZX19muWLIyyeH3ieICIi+lqZHBdLjg2MDdUy0l8pFeyhvjKG+koQgN3dlkVnS5oE7NaGs7Q0CMhOoKH6FHXlJ6gqjqWsIJLi3HAKM4PJF+2O6f4StPNSvShI96Eww4eCdC8KM70ozvamNNeHilxfKvP9qS4MpL4omIayMJqrDtNSE01b7VE6G07Q25rAYEcSw10pjPVlMj2cz9xYEecny7gwW82F2RqWFxrZuNDG5nIHmysCqDsRQH1jvZubG73c3uznratDvHtjlPu3J3j01izvvXtOKtYf3HsB1it8+niFjx9flO2LHz1Z5JP3L0iw/uyjFb54eonPn17h68+v891vb/D91ytcWclmrNuTiU4rzvdbMNehJ8H6XIfmFly3qkuwFnA907pViS6OUrkWPuvnFejCcz0pYLpJVIurSc/1ZL06U42i+lyP8Tod+krUaMveS1v2PtpzDtCavo/2jP0MFusyUqZPT6E6bXl7acjcQV+58HYbMiqWH5sM5My2GEq4FhXqwsc90aDBSJ2qrGYXirVYvBxrFO/vZbhmHzOtwtZiIGvZl3rNONdhzEqPNTN1hkyW6zBXqcdyvQmLlfpcrNZnsUqLhSpVlhpUudSjy+VBPdYGtpTjjQlh4xDWDVWWR1Tl28L/LMBXqMsChMVxfVxE8+1nfUyFSxNbyrPwXou69NGmXXSU/Jru8pcZb9rNxUFtVkf0pRIuYFl4rAVcC3h/AdbLw6ry6/6sXM/qcH3OkKvTRtKbvTltxNqUPVeW4vjqkzngc5kY8gN/loD9C1z/61e5X97/r56Bfwuuv/vuj/T3jZGfW8GxmAT0dE34zUuvsXPnHtQ1dbBz8MDNMxRXj3C8fKNxdouQ8V9CIRVwrbTxxcrSG3MzL+nXrK0ZoqJqkIrKEUqrxikoHSG3bIzSunmqmi7S0LFBY+clWrsv0zf6FmNzj5hZ+oDpxUfMLt1jeuFNxmevsrjyFjfvfMB7H37D7TffZ3zyIoMDM+RkFJOfWUJ9dZu8IMhKL+bUyVSKimrx9g3n5df28n/8t1/x3/6vX/Ob13ajrWuKtrYpPj5hEp5PxKWSm11FY10/TXX9FOTUSt91bPRZIg+d4mj0WQ4fOo2XZwSWFm442vvg5xOBob419g6++PlHYW7lhZa+g6yZ1jF2wczKHyOFL2aWgVjYHpQlNmq67lg7HCIiOht371hMFb4obYNRKDzR1bZEV1OB2n4Ddm4/wO6damx/dTevvLSDndv3sXvnAfbu1kBlnw56uuZYWjhh5+CFkamtBFKR/CCsBUJ5zs6toX9ggYrKbmKOpuHkHIaOri2a6qa8/PJufv3SG+gZWGNh7YabVxghB0/g5RuJg3MICnOxhOqPi9NBvL0isVX6olR6YWRih72jL1ZKb9y9ogkIOi091y6esTLRwSswTlptIo8mczalhLTMGk4nlZGQXMnp5CrOpFQjYhQDgxMIDEog4lAaQUGncfeIlEDp6ByMo0uwjJOzsHGXPnGRpmKisEOUypiaWmNsZIGJ8GQbmcuoSIXCRn7cwNgCMwtbjMyscHX35sSJ03i6+2ChsCY2Ko7y3ELS4xNIjz9FSUYSDQUZdJUX0FmSS1dpEb1VVXTUNNJS30ppcZUE7Ib6Fhob24iPT8bC0hETCfl2MhPa2toTU1MnTIwdsVX64OIajJ2jr8x+FiqrGHGuPL1FVngsx+JSSE4toqCokbKKdlk2I2Ezv43U9DrOnK2U8YWR0WkEBJ3AwzsKO8dgefFq7xSEo2sY3gGxMjPezTeK0ppu+kfP4+i6tRCrqWOMnp4Z+gYKWb4jlkCFxcbUzHErlcbMAUsbkX3uj7dfGIFhRwgJjyHskFCsT8mc+DPJ+WQX1lNU0SGTXZrap+gbXub88jtsXvuYlc0P6Rm+TEZhH4k5XYwu3GPl6hcsrb0vl4fFRWxxSTWRkdFo6+iyb78qnj4hnE4q2LIHVfTIcp+S8k4KioWC3UpqVi0nRE380XTCo1PxCjyOqXUAJlb+2LqEYeXgh7WjL64+4ZjbuqNjbIO2oRW6htaoqIkEFTV27lSRS4w7d+zltVd38dqrb/Dqy7t56V92sPP1A9jauBJ15DhRkXE8/fTL/zlw/cc//oE//OE7qWALyBYqtlhu/OKLz36Ga2EPEYAtmhtF9vVWc6NobxQxfXd5+PBdHtx/h/v33uL+vTclXN+7dxMx98Xcvcm951D9Aq7v3xeJIluA/eadDe4IwL69zvUbFxHq9calOTkCrleXx7l4YXgrSWShl/mZTman2pmaaGFS2ESG6xgZqJaQPdxfxkBPMT0dwiIiADuDjmYB2cnPrSKJ1FWKZsdYKopjqCiOojT/EEWi3TE7mIKsIAqzAinMDqQoO4DC7ACKc4MpzQ+hvDCEqqIwakvCqS8/RFPFc6iui6W9/gTtjafobk1koDONke5MxvtymB4p5NxkBUsCqOcbWFloZuV8C+sXBFR3c3m1hytrvdy41Muty/3cuTLEnSvDvH19lHdvjvPgzRkevzPPe3fP8/69RT64v8SHDy7w8YNVPnm4xsePVvno0RZcf/zexS21+uM1Pn96ma+eXefLZzf46vPbfPPldX7/5Rof3uvi3Egkwy22LA7YMNuhy7lOLRa7dZhrE2q1KJYRMK0h4VqA9c+2EAHUzToI5VrYQoTnWjw206whlevxWlXG69RlcsdIlTq9xSp05O6VEC081L352vQX6TJcZkhT6j7qUndRlfwqLblvMFavL/3fE416MhpwullPQrpQwSdqNZhu0GaqUcT/aTNar85YvRqTzeJn02JGpJrUqzHXps9ChxHnhWLdZ8XFbgsWW8wZL9WlP1uNgUxVRrPVmczRZLZAi6m8A4zn7mamdC+rrVpc6Tfg0qAmayMqrI0dkEr0+pgqqyMqrIyosDGuIWF6bUxNlsmsjQkVWp3NcTU2x1W5Mq0lFxBXhJ96VJuVUT36hT2kaTfLQwasDhtycVCP5SFhLRHqtb5MBRHquIBs0f4oUkQEYAvYXhepJNM6XJsz4tqMmVTUlwY1WBm35dpSHF98OAU/fsqPP33LX/nTljnkpx8Rbei//PvlDPzPPwN/W2gUdz//8Ic/Mzw0RVlJvfQsurr48srLr7Njx272q6hgbGyBo4sfYhHKwytSVjE7ux2UcOTgFIijQxDWVj7Y2gQQfyqPoqJWKqsHKKsYQCxClVSNU9EwT137igTr2tY1aQvp7LvB4MRdJs69z/TSB0yce8j0eVEz/iaDY5foHlhieHyVjcv3ePzeV7z1zkdMTFwgO72YuqpWmmo7KS+p48zpNI7GnOTo0XhefWUn/9v//n/y8qs7+M3L29HU0sfWzkUuzbmKtAoXP1ycA4gIP0F6aim1lV0U5tZRkFtDW/MgcTFJhIcd5+ixFGKiE3Gw98HXJ5yYqNMozOwxeQ6d+kb2GCrc5IKnhW0QFsogjM19UdgEYaDwxdgyED1TX2xdovAMiMfKLhwjE1/MLQMxNvHEyMARUyM7VPcb8Ppr+9m3WxM9HRPe2KnCjtf3su2VN9i3W0N+XFvDGEtzB4xNbTASUXWmShSWTlhai6QIVwnYQSGxnDotquazsLbx5YCqGf6+EZia2LJt2z7UNU0xUYjCGRccXENw947E2+8oTi4RuLpF4u4Wib1dKEplAEqln8zL9vY9gp1jEHZOYXj7nSAwNJnA0CS53OjhfwwPvxiCw05wOCqZ+MRiTieVczyhlPikalIymzmZUEVAcDLBYWmEH8oiODgJL59jeHnH4BcQh7dfDDYOAShEXJylaAN0wczcHnNzWywUNpgYKTAzUWBqKuDaBBMTBSbibTMFVrZ2mFoIuPYkKzsXH98AtDR1UFooOegdgJ+DM2GenpwIDyYn/hgthdl0FuZQn5FObUY2dQVlNFY2UVlaT21VI2WlVRQUlHH8xBn8Ag/i7R+KiULkQ9tibOYgLzYMDJSYmjiiVHrIXQShDDu5BmAhMrtFSYzwT1u64+55kDNn8ymr6KS6to/6phHZallQ0kdmTuvzaUHEVR47kcfBw0l4+h7DwycGJw+RMx6JZ+Ap3ANO4hl0gkPHMjgYeRZH9xA09czR0DaWBTvGxpbSb2xqYoGpiQ1mZo5SSTcyscVK6Spr1/2DDhMRKfzVJ4mOTeRkQgaJKQVk5FZRUNZKRV0fjW0TjExusLR6l8s3PuLq7c+ZXbpLXdt5ErM6iEyopqJtiXPrn3Fu+X0Gx66Qm9dAcXEVRUUFREcfxtbWGg1tXXnBEXHkLGlZ1eTm13MmqZCjcWkcjk7GLzgOd58obJxCMbMRzxFvDC28MbbykWNq443C1gc7t2DsXYOwdvDGyMweAyMlauqGEq53CbjeKbzWu3l9+x5ee2U3r72yh5df2sU//9M29u3VxNnJC3+/ED75+D8Uxffvvcz+yF//+mf+9Kc/SMAWy40Crr/88pmE60+ffijtIcJ7/QKuhfd6y3/9YCumTwD2g3d5+OAd7t9/i/v373D//i0e3L/Fw3tbIwH7OXAL6H7wQMC3sItc/bl0RhTP3Li5zNVrS2xeXuDS5jk2NmZZX51iWTQ5vgDs+R4J2DOTbVuAPd7E2Eg9o0O1jA5UMdRX/rNFpK8jj562HAnZ7U3Ci50slx1rK45TUx5HdVkslSUxlBUcprzwCOVFh55PBBVFBykviqC8+LD0a1eXRlFXHk1j5VFaamJpqYmjvf4knU2n6Wo+Q3d7Mv1dGYz25zM5WMj0SDnzk1UszTawfK6Z1cU2CdUby11cEmC91sfV9QGuXRrg1uVB7lwb4a3rY7x9Y5x3b01y/80ZHr49x5O7C7x/f+nn+fDhMh/fX+PjBxt89GiNjx+v8MkTYQFZ57OfwfoGX35+m6+/fJtvf/eA7795lz9+c5Pff77M1Qu5DLe4M9lhzWynAXMdmix26zLbqiUTQKalUr0F1y8811Ot2tIWsmUJEZAtwHproVEuNTaJhUK1rWi+ek3GajUYrhQxe+oMV2gzUqlPf4kOA6V6DFcY0ZWnSU3y69Skb6OvXI3pVkPZADnZpCs/V4D0XKvB84ZHbeabhH/agIm6rSXGyQbt5z5sfQnew+UqMmd7rsmApXYFK93WLHfaMFFqwGC2Fr3pGnQm7qfzzD4m8/SYKzJmJFOVocw9jOXuYbp0L8tNwnety/qIKitD+7gwsIfVof1sjKpJiL4yqc3mxNYy4+a4lnz78rgWV8Y1uCqj+TRZl75pTZZHtNicNmaybQ99VdtZ7NXh0riCjTFTFnuFIi5sJsLuoS/tJy9sKNLPLSrWn/uvBWQvDwvINuXanCmrY3osDlmzMnmED+8Nwl8/4Ye/g+sffoHrf+/F7pfH/ktn4B/h+re//Zb62nbKShopKaonLCSavXvU2bHjDfbs2YPKfnWZPWxn5ytVURf3Q7h7HZbxck4uwTg7BePqEsahiAROx+eQmVlFZnadvAWeW9xFTfMc1S3nqW9flYq1gOu6tnW6B24xNHFvC64XP2Bi/iGT8/cYmbxJa9eSbH3rH7zI/MIN1jbeoW9gnrOJBVRXtNLc0E1P5wgZqXl4efjj5xssUwNee3Un//yr32BqZomHpy/hEZEU5JegVIqmRPvn1dtisc4bB3t/Ge0nPNu3rj9ic+Mt/H0Oo7T2JPFsPheWruHg4I2qqh4HVLR55ZVd7NunIxVCcSs/KCxeeqlFqoGlUKRtAjG28EXTwBUdYy8MzQMwswnF0i4cE8sgTMwDMVMEYmkViJNDGPZKX8yMHTE1tpOZx1YWjrJMZO8eValcq6noon5AHyN9SwnX9o4euHsFYmHtJBVeQ2MlpoottdLCyl3aQsrKO7FR+mFk5CBVekcHL/bu1ZZwbWBij46hPfomrlgoA/D2iyMg6JSsqffwisXZRVg2DqIw98bSxhd7xyCsbf0lXLt5H8XL7yRe/ifxCjiOf9gp2eQoAF0or8HhZwiPSif0cLrMGT9+ppqYE2UcPJLLkaNF8ugTkCjtM6K1MzD4NG7e0SidQjCz9pDZ38J3LcDa1sYBpYUNFsbmmBiaYK4wx8raGoW5OWbmCswtLVBYWKBvaIitrT3+/oHY2NiitLHDx9UTT2tHAhzdOBYcyvGDoaQcjaK5IJf6rAwac3JoyCqgNCWH2sJq2uo7KSuuIiM9h7Nn04g5eoL4MymkpOdgoXRARUOXAxr6aEkLhjkGelsLmFZWjvj4hBAcEi1tIcIiIiLw9AztZBuiyBpPOFOI+H00NI9RVTtGWdUoxeVDFJb2kVfUTVp2s5xTiWVERGUQFH6W0MMpHD6WTXCUmDwOHS8iLqkCv7B4bJyC2admxBv7tKS6rxT15AoblNb22FgKVV1EYzpK/7WtgydevmGEhh8lIvIEx+PTSEorIjWjlPTsarIKGqhpGqK1e4ax6U2u3PyQW29/xvqV9zi/8pD2vlXa+tc5f+kjzm1+zMD8XUYWnjA48Tajk7epbxihqrKJsuIistITiTocwv79+/n1yzsQWeuh4Sc5GptMYHAMLm6h8kLczjEApZOwUgWiUPo9h2tPDMw90Fe4Yyj87Xb+WApfu0sQNvY+6Ohboallxt492uzYrsKuHarseUON17ftZ9ure6VqLRRr8dhvfv06r2/fi8LMGhdnDz7+6P9jQ+O/91q65b3+YWsJih/5y1/+JO0h0nv95TOefS6yrz/+Ga5F7vULwN5KD9mK6Hv8+D6PHgrAfoeHD97mwYM3efDgNg8f3ObR/dsSsB/cvYmYnxXt+zckXN+9u1U6I1se37ks1WuRJHL16gWpYG9unuPS+iyryxOsXNxSsC+cH2RhbkvBnpvuYHqilcmxZoQXW0L2QI1UsUf6yxFWEaFk93UIL3YOXa0ZUsUWiSJNtWdorDlDfVU8NeVbsF1TEUtNxVFqKmKoqYiWx7qq4zTUxNNYG09z7Sla6+Npb0ygoymB7tYk+jvTGOjOZKg3l/GhYqbHKpifqGZhqo4L802sLLaxdqGTjYs9XFruZXOlj821Aa5sDHH10gjXN4e5dXWEN2+M8fatCd65M8XdN2d48M48D989x5N7i7z/YPnn+eDhCh8/WOeTh5f45PEGn7y3xtMP1/n8k02efbrJF0+v8dUXb/G7r+/z+2/f5y9/+pwff3jGTz9+xE9/fsgnjyaY6jlCX505C/3mzHRocq5bV9oqJDCLnOtWsRi4pVr/j5Trv4drsdQoPNdTwhYirSHCe60jo/LGa7UZq9Flpsn0efmLgawsF7Xltanb6S1TZarZkKkW0RSpxfSLyL1aDWYb9ZhvNGC+wZj5BlNma42ZrjFgulaf2Xp9Zhv0majWYrBYhcEiFYaKVJkW0XrtNpxvsmAgT4PO5P30JqvRm6JJd4oWQ1lGrDS6sdzozGCONsM5akwVaTxPD9nLUsMB1vrVuDSkzqURDTaG1FkT7Yz9KluWkQF11gfVuTQkovm0uTKqw+VRHa5N6HJpVIvlQXVWR7UkPF8c2lKvRxv3MFT7BpPNqiwPGrPQo8lin5pcllwfE1F8QsHWk2q2iOfbmheLjlqsjeuyOWvGjUVLrsxbsj7lwspUFI/e7IO/PuPHn77nB0Qk31/4QUTw/bLM+O+97P3y2H/6DPwjXH/z7fc0N/dQU9NBbm4lERFx6OqasmvXHvbu3cPOHbvRUDeQfmMraz9slAFS0XR1PyjTBzy9I3B2CcHTI4KgwKNER58l5lgqx0/mI+C6ukn4rJdo7FqXXmthCWnqukxX/036Rt9hbO4JU+ffY/LcYybn79M/co2G1gWKygYQMV9dPQuytEU04qUkF1NcWE99bRfpqYUEB4lGRBesLO0wMTZn5449KG0cqKttorionNhjJzmbmIqpqSWGRgqslM64egTKhjpxC19UJouItcXzV6RSrbT2wMnBTy4dZmZXYGhkIxvzXnllJ9tf34eOjgLhFXZ2CcM/8CSOrpFY2IRgZR8uo8L0TLzQNvbAQOEnwVrAtbntQWkVsbINx9Q8EEvLYNxcDssyGx1tG9TVTNHRNmffPi10dUzZv09TjqG+hWwydHUOwMXZF/+AMGJiThEWFkVQ0BGsrJxlhrSZmQPubsEEBkTh6RGOvp6SfXv12btbW/quFQpnAoJFU6CoofeRdhY1XXvsnA8TeSyPgJAkHF2P4uhyFGu7Q5go/DA298LY3FOO0jEEkW/u4HIEa7swHN0OEXksg+Dw0zi7HsLOSSy5HsbSXuRkHyE4Moe4RJFNXEp4dBGHY0sJOZyHm28CwQdTCT+SgV/waeycw2Xrp7GFAFNXlHZuWFvaYW9th7utA04W1tgqLLEyt8DS3ByFmQkmRgaYmRhhb2uDs6M9NuYWWJkqCPDyI9Q/GDcbRw66+nPEK5j4QzGcjT1BcVoWo22dVKbnUJ9dSHN+BbWZpdRkV1CRU0FDRSMNVY3kpOdxPPYUsXEniT4Wh4u7J7oGRqioaqGpoY++rglmRlaYGVthamiOk4MHHu4B2IhYPWsRmeiGjZ2fLHYxNnXF0+sIJ0/lkpPfRFnVIJX143JKqkbILe4lNbtVTkpWM4npDZxOreVMej1JWS2kFA6QXDhMfEY78enNxMSXYO8WgaHCGQ0doebbytIdpZUDni5eMtZRlPOI8h0xYokx4shxTp5O5/TZHBKS8qSKnJZdI1ssRZNme9c0kzOXuLj6FuubD1i8+Daz5+8wOX+Hpo5FmruXWdj4iJVbX7J47TNqe3KrgaEAACAASURBVK6QUz5FV/8m3T1L1FS1kJWeRvSRYPx8HFBV3cOvfvUSv/7NbjS1LeRFh7DK+PofwcM7XNatK+19sRWQ7RiIpZ2fLL4xthDPF3eMLDwxV/rLjzu7hco7ACI554CKAa9vO8C2V/fL464damzfriKBevu2Pex4XfivdyMurLU09XCwd8HBwYn33//wv24L2YLrH/8BrkVyiLCGCFvIs2dbcP3Ce/3JJ6K98QkffPR4a15E9D15wJPH93n88C6PHr7Dw4dv8fDhHR6J+TfgWqjWwhoi5t7967x77xrv3N1adLx1a01G9V29doErl8+zuTEv1eu1lUlWlsdYXhpmaWGA8/O9nJvtZm66k7+p2M1MjDQwPlzH+FANY4PVDPeXM9hTSr+M7culu00kiqTR1pRGW6MooEmmqU6ki4hJ3Jr6BJrr42muP01zvfBsJ9HamERbYxIdTWfpbk2htz2Nga5MhvvyGB0oZGK4jNnJahZmGlicbeLifAsr59tZvyCU6l42V/u4vDbA5fVBrl4a5urmKNevjHPz6hh3hGJ9a4J370xvgfXb8zx69zyP7p7nvfsXEED9wcM1PnwkZp1PHl/m6ZMrPH1/k6fvX+Kzj0TU3hUJ1l88u8nXX97lu28/5C9//oqffvqDjGz74Yev4aff8t1Xd1iZzqKn1oaZbgXT7SIlRMC1LtMtulslMq3q0vLxQrkWUXwTYolRpIQ8j+KbadFhRtgyRGJIkwDs59MkCl20EF5pAdkTop2x0YDpZhOmm0yYaDCmu1idjoJ9TLcYMS1i9URJTb0ooNFktkmUzmgwWaXJYrMZ5xvNGS/RZ6RAtCgasFBnylKjuTzOVhkiZqJEm8kSXabLjBgv0qcvQ43OZBV6klTpTVZnIF2PiRIrLrZ4cmUwjMuDwZxvcWSs3JjxEm2mSzSZKVZhqmQ3U1U7Ode4l4vtaqx1a3F5QJ/rI8Zs9ulzbciYq8OGrHfrsNyhwWqXJmt9GlwdN+DKuD4rQ1qsiaSRUV0uDGqxPmHITIc6Lfm/prd8B6N1KlLFXuxTZ6lfQ1pEVkd0WRnWYWVYQLk2FwbUWRLebwHtc6bcXrLiyoIFV5csuXbBlhvLAVxZPM1774zBD1/x409/lokhP8P1fxqefvnEX87Av3cG/gbXP0pbyF+Ynl6ipWWAjIxSgoKjMDSylj7KPbvf4PXtu1BT1cPI0B4DQyd09RwwMnXFxMxJLk+J3F4LSzeMje1ltFhUVALpWRVk5zVSWjNIZcMUNa0LNPds0Np7lcbOTQnXnX036R68w9DUfSbOPWF05gGj03fpHbpGfct5svN7KK8cpqVtjobGcWrrhqmo7KG4qJGE+CzZdreVLmEpFTw7Wyf8fINITkqnob6VhNNJREWKKDhbjE3MUVgosbFzxdndj/jEbBqa+7n15hNmz20QdzwVSys3fH0iOHT4lPQ17z9ggIZYIlPRkktbooba0zNElnE4OIpjCA7O0dg5RWPjeAiFTQiGCj/0Fb6Y24WhUIZiZBmAlUOE9F4rHQ5jbhWKmXkgtnYHsbULwcDQmZ27dNixQ4PXtu3HTGEnK7BFDra9nTthoTEEBUThL9IefEMID48hNjaBgwePSrDW1VVgZKTE3s4bQwMb9PVsUNlvyK//5Q1e/s0+TIwdOHwkkey8Ok4nl+ITdBxL+2BUdRwxtQ4iIiZXFt5YKMOxdT6Gu99ZHD1iUSiDMLTwwsjSEwvbAGwcQ3FwPYSZlS+WdgHEnMgkPCoJZ49ICd1uPsfxCEggLCaf/MpxOoavUdIwT2rhALFJjYTGFOMRlMyhmAIiokT2cxJKp3B0jJzQNlBibumMg70btpa2uNrYEeruQYC9E55Ke5ysldhZWGBpbIS1iTGB7m6E+/rgamWNiwBwQzM8rRwJdPIixj+CuMBITh6MJTcph5qSWtobu5kamaW/dYDWsiaaC2tpL2mgpaiOoqRc8s5kUZFVSnZiJmdPJJJw4jSZaelEHRHpIdZYmCmwNDbDXN8UpYkVFgZmKPTNsDK2wtzYBlsbd5ydAjAzd8PEzFW2JWrr2aGta4uVtY9U9uPPlpGV305J1SDFlUPkFPeQkt1CSnarnOSsVpKz28gs7CG/YoyC2gVKm9fIqZolr3qa6rYFUnNbiIrLlHGE4iLP2NACW2tHnO1ccHcRUYfeODv74OMbRtzxJDKySigqbSS/uJ707CoycurIK+6gtGpA3hVq75plYOg8w6MXGRpZpm9wiaGxdeYX36a6aYbCqlFG5t9m6dpTZjc+oHnsNjUd68wvvcfc/FvUV3dSVljE8aPhBPo5YWaiw65du/jVr7bx8it72bdfD1t7b0Rkn4igdHHf8qor7X2wd/THzjlAqtOijMrM0h0za28s7PywtPPF1TMM/4AjuDj7cWC/Httf28vr21R49eU9vPbaPgnX27ftl2C9a+c+xKipamFn60hgYDDu7u48efLkvw7XWy+jor1RZJdu2UPEYqPwXku4/vwTvvjyqVSwhT3k06cfsFWP/kR6sLd82I95//2HvCcB+x6PH7/L48fv8PjxWzx++ObPcC3sIf9auf4Zrh/c4O7963LeemuTO3c2uHlzlevXl7l6ZZHLl4R6PcPG2jQCsFcvjnJxceg5YPdJFVso2MKHvQXZzdKLPTXawMRw7RZg91U8TxUppr87n97OPLraculsyaWjWWRk59DenE17cxbtzRm0i2XIllQ5bU3pdAjvdmuGTCHpbkunryOToZ4cRvsLmBguZWqsgpmJas7PNXJxoY2V8x2sLXX9Ta1e65dK9bXNUW4IoL42ya0b09y5Ncubt6d5984M99+e+1mtfnxvkffuX+TJvS2w/ujxGh8/ufTzfPb+DT7/8Dqff3iNZx9e4dnHQrG+Kv3VX33xNt/87jF/+uMX/PTTn54XP/zAX/7yvSwZ+fGPT7l3vZfxDn9GW00ZbxUFMVqyznxCwHCTBuNNB2SBzAv1WsD1eJPmP8J1q460kgg7yXzL30ZkXs80CbgWCraI69NlrF4c9Rmv16O/QoPatFfpL1djokE8psFUk7asL5+sU2O+RZc54b2u0mah3pTpciO6Ug/QmriXnjRVJksMOV9jzkKlGTNlRsyXmzJdZMBYng4j2Tr0pWjQFr+XzoQD9KdoMJlvzIUGJzZ6A9gcDWdjPIL1yXAuT4WxMeTNQrMls5V6zBSrMlm4l+lylb9NhQpzVWos1Gmw2m7AlV4Fmz0mLDZoMFO1j9nq/ZxvPsB6vy5Xxoy4NKInY/eEIr0+biCTQmY61Ggt/A39VbvpLXuD5UEjVkf0WBnWlUuOYtFxeUjn+Wiz1C/AW52VYW0uTxlxfcGCy4uWXFux4dqKA5cX/dk4d4ZPHp2HH34vE0J+kFnXIpRPPJd/+ffLGfhfcQZewLW4P/IT33//FxYW1hgeOkdFRSuHjpySaQwHDmiwb99e9ryxD3U1fXR1bNDStkVD0wY1TSs0tM0xMLKVsWheXgdlYoK9vRcurgEEhhzjdGIhNU3jNHcu0jFwif6JO/SOvinhWthCWjqv0tZznb6xtxmaukfvyJv0DN2is+8KbV1rdHSv0dd/iebmOZqbZ2hqmqKsvJu01DJOx2fj53eIuLgkMjMKiIk+LmE6L7eI9DRRhpFGdNRx/P3CpB3E3MIGcys7XDz98Q89THvfOA8++Jwrt+6TnF4k48mE2mejdMPJxV8uAB5QN8TEzAZVNW1eeXUHCoWS4OAo9PSVuLodxtY+AnvHo1jaHEHAqbB+GCr80Tfzw9Q6GFPhvzb3xdpxC66t7SJQWIVgZOyLnr6n9F/b2Aaho2fHzj3avLpdRZaDuHsGEhx8BA+PYE6fzuTUyQyOHDlJSMgRkpOzaW8fIC+vQgK3SNUwNrZFRNwJL7C+njXqaiY42PsSHBSHr18MByMSSEgqJTWrjkPHMlE6H8LQfEtZt3ONwdA8CCNFCG5+yUSeqCEkKh8b10iMlQEYW3ljYu2DQumPjUMI5qKt094P/9BjuPkcwd03FgHWiemNNHRdoHXgEn3TbzK79iGjiw/pnXmbwvo5os7U4x6Ugl9oKl7+CXj4ncDKPlRmF2vqWWMpVHhLe1yUjoS4eRJo74CPhRXuCgvcLG0JcHIl0NmV4yGhJB46TICtPfa6+piraOCkY8whRx+Oe4eTHplAVmwqFVkV9LQO0983zeDwOebObbJy4QYLU6tM9k7TU9MpIbssOY+CU1lUJhdRlJBF1skUzsYcJy8lldqSYjLOJBAfFUWQiyv2BibY65tgo2uMtYEZ5rqmKE1tcVB6YKf0wlIosIaOGJq4oGfohI6+A/qGYknTQ6r0IYeSSUipIqeoi5zibtLyWknOauFsZjMJGc2cyWglLb+HnLIxihpXqOt7k8qOK9R0bdI7cZPGzkVSs+ulHUtTwwRrS0fsbZywMrEiNOAgRw4dIzAwgoiIYyQn55KSVkhCYi7HT2Vx9EQW0XHZHI7O5sjRPGJPlZCcVk5KWilJKcWcTSoh8Wwp6Zl1lNcMUVw1RF37AuML7zK//h4LVz5iePkJo4tPWL/6Naur79HRPEphdh5R4QEE+Dhga22MhoYar732hoTfPSJaUtMUcZG6e68OmtoK6Z8WMYpiIdfdKwxntyBs7LzknQtzpTdWDr4oHX3kc9DV1R97O1e0NPSlv/qNXQfYtm2PjOF7Y48Wu3ap8sau/ex+Q0Va14yMTHFz8+DgwXB8fLx58uTRfx2uRRSfSBf4UdQly0a3rbe///73fPXV5xKsv/r62c+ALaL5XgC2gGzhw5aA/cFj3n9PAPZ9njy5y5MnArDf4snjt3jv4Zs8frClYAsV+8UIz/X9v4PqF3AtovpkXfrtdQnYosVRwLVQrzc35iRkr69MSMBeuTCCsIgsnuuXgC1UbLHsKEF7spWZ8RZmxpuZGm1kYrie0Z/tIhUM9ZbT31VKb0cJvR2l9HWW0dVaRGdbER1tBXS059LRniOnuz1XwnhvZy79XbkM9uQx0lvAxGAJM6MVzE1WMz9dJ8F6ebGDjYvC+jHApdVBLq8PcWVjWNo/BFhfvzrBzetT3Lk5y1t35nnnrQXuvnOOB2+fk0r147tLiHkB1e8/WOUjaf3Y5JP3tubpB1d49oGA6xt88dENPv/4Gl98ep2vnt3kqy/e5NvfPeIvf37Gjz9+Bz+JeDZxAbUVf/zjX3+EH7/n608vcXEyjqEmMybahBqtvQXXDToyK3qsYf8/wPV401YN+ouc6xe2EAHWc61anGvVZqFdl4U2HVkoI1obt2L6NOTC4eTzuvThGnWac1+nLuMVuor3Mlorimd0mG7SZrZVW9pKZus1mRPlLvXGjBZq0Z16gPYzB2g6tYfW+N30paoynKXFUIYmfSkH6Es+wKiA6mR1+pM1GU03YDBNj8FkXc6VWLLZ7s6tkVCuTx1ic+YwK9OHWJwIZXkyhCtzodyaDeTqgBOrTSYsVusxVazOdIkGs2VacqZLNZgsUmWi8AAzpRrMlKkxWazCZNF+Jkv3M1uzn/lGFVZ7ddkUmdZDulK5Xh7R5eKQHgu92vRV7qAh+1+kT31lyITVEUM5FwZ0Od+r+dwqosFSv7CMaMgRwL0xbsDGjAlXlm24sW7HrQ13bqyGc3Mth28/uwo//lFkbCLgWhhDhHr9iy/kfwVY/v/4awqmFiP/syXECLj+9vd/pLm5l4XzlxkYmpdWCVE8oaqqicr+fairaqKvp0BfzxZtbVt0dO3RN3BAz0CJyB0WqQRJybk0NfVga+vOzl3qvPTKfkzN3TmbUUNd6yyDk7cYnbtLz8gd6beubl6hvmWDhvZLdAzcoHv49tZx8CadvVdobL1IS/sy3T1rNLfM09Z2jpLiXjIyGigubWd2foPrNx8wO7tKQ0MnTc0dUq0uKiyX7WyuLt74+YTKGmRbO2f0DEwwMrXEOyCMwvI63nn8Ces33iEpuwSF0g3/kCjpTTUyVcqkBXUtM7T1FBibWbNfRajKu9DWMZIebCfnEHz94mTlub3DMaxsozG1DMPALAB9swC8AhOwdIzAyCYQQws/CdkmlgEYKwLQ1nNHW8dNHnUMPFFYBWKi8GS/qglOboF4+ojlwYOkZhQRG5ck4To1pYiMjGIqK5uZnr7Agwcfs75+k+PHk/DyCsHDI0iWjezerUFQUBQnT6bJaunjJ3JwdTuEwsJHZlUfO1mAd3A8hhb+2Hkcwz8iHVe/BKydY3D1TcDvUD7RZ5o5fLIa77Bk7L2jUTgEYaL0Q2EbgKV9EErnEJw9DxIYehSfoGMEhCbiF5JEVdMcy1efMnXxEe0jNxiYfZfRpUfMbX5K4+BlopMasHI/jo1TNFb2h7CwP4ihwhtVccGmb4WZwhZnB1f8XTwIcnDGy9QcL2MTQmyd8LV2wM3YHFcjMw67ehDl6oFSRR27A5o4qupyWOlKSmAUhZGJ1KcUM9zQz3jvDJPjF+gdOc/g9DorVx6xunmfzUt3ubb+Nquz60x2jtBSWENuTApFsekUH0+n5HQWRWdSyT+TRHl6BpknTpIUGUmQvQOuhib4mlnioGuItY4RlrpmOCjssRVV40Z2mCtcMTVzx9DEVbZoGhi7oG/ojKm5J/qmbljYBeIZEEvk8VzOZtZJJTo+rZ7T6Y0SrMXy4OmMNk6mtZFRNk95x03K267SOvQmE4uPObfymOyCNrx9o7Gx9sDCzB5LMyVu9m74egYQGnwEd3d/7O3dcXLyQWnrKYtqQsNPkZRWSX5JF1l5XUTFFmNjH4GlpZdsAxU/t56uEpUD5mjrOuDpF8uJhHLaepdZu/GU1RtPmdt4j7lrnzK/+ZSl1U9ZW/uAscELVJVUERsZSvQhX2JjQjl0OAwLcyWaWsZoaJuyZ48mL/1GqNnb+e///VVeemknKiq6siBIvFaI2nJHB2/sHX2wdfTBztkPZ/cAXD388fEJJDQkAitLWxkL+v+wd55fUeXrtv4H7tmhkzkncoaCoqrIWYJKElAkB8Wc24w5AgZyEgQRyTlHSYKKOWubbUPbu3Ownzt+q6R373PH+bTP/nSbHq8LcUDrqqJ41lzznVNH1xBtbSMMjOUYmijRNxC7EEaIHQWhWtvbO0qKdUDAfObO9eLBg3v/Plyrf1wI8FJDtvr4q1QsIxYbX7/5UqpHF6Atcq9fvHzK8+ci+/rR7yPg+tGj+zx6dI8vhIL94Bb3H9zg/oPr3L9/jQf3rnJfsopc5q5Qsm9fliwjd+5c4tbti9y4NcSNm4PS3JQSRIakopnh4Q9NjoMd9Pc1098rFOxGes7Vca67lm6hYrdX0t5SRmvzWZobimkSkF1/moZasfCYR331SeqEmi082aXpVBSnUnYmRZqS0ycoLjjGmVMiJ/sYZwqOU3QqidP5iRTki/bHw1LFekHeQU7nHeRM/iHOnjpESeFhyosSqCxOpKb0GA2VyZIFpKU2k9ZGYQE5RV9nMQPdJQx0l3G+p5zB3nIu9FVxob+SiwPVDA/WceViPdeGG7lxuYVbV5u5c62Zu9cFWLdKc/9mm+SxFjaQJ/fP8exhL88e9iHA+vkXA7yUVOtBXj0Z4s3zS7x9eYWvXt3g3Zu7/PDdc377TYD1T/z2/mepU+TX9/Dre+Gr/5nffvkHP359ha7qzylKdaAqV0mV8FlnmlCRbkx5qgHlaQZUilrzD3nX0sfThDXEVBp1kYxYaFRD8UgetlC6qzI+tDqmG1Ih1OsMGZUZFlRlyClPs+BE/GROHtImZ/8MKtNNaMixoDrNiDrh3RYlMClGVB83piFZQf42LbI3aHLycwOy1umRtU6H/K1GnN5pTtFuC4r2WHJmj5Kze1SU7belYr8d5QccqE50pTPHn8HihVwoWchQRSj9VWH01kbRXScAO4z2qmC6KoMYbg7jRkso1+sCuVzlR89pd9pznWhKtaHhhJKGEypqkuRUJZhLFpKKwyZUHDKi4pABFQf1qErQoyJBm4Z04dW2pFOK3DOjq0wmJYY0FJhQmq5H0pZPqc9T0pSvouGkOXU5MpryLajPFaU8+tTm6lOfp0vdKW0aCnVpLTHmXI0l/UK17vakv8uHod4Ibgzv5vG9Mn798bH64unDpbGkJ364C/X/MQr++U//3z4DI3AtLtIlzfo36TXl9Zuv2bghnsqKVqoqOsjOLpXyk01NrdGYpYWhvglKhYNUaGJmao+5hQsKpRsurr4EBkXh7RssQbUo/xg/biaffjqFTz6dyriJuiht5rFk9R4SUyrIKjxHev45xEJj6sl+UnP7JRVbVKHnnB7kZNEFiiuuc6b0Kjn5/aSkt3H4SDnHj1eTllrLkYOF5J9sYPiyEITe8e13v/L11z9x6dJN8vKKOX4sjcOHjrJl8w6WxC5n0/qtzPddIFlGTM3k2Du4EhYVR3Z+MZV1HWzacZDEEznM8wtl+arNZOYU4TUvQEqJkMntpCzhaTN0pNppAdhisTE8cgXJKUWER27CziEUa/sI7BwjUTkEY6rwlhThtVuO4ukXi8LODyO5O3pmLhiZu2Mqn4OukTN6Ri4YGruipWOHgZETRqbiToAdu/aJZr/jREStJi+/gpLiekqK6qipaKOjZZBrw/e5ee0xj754zbVrD1m6dAOLQhZLt8+1dS0kj+rGjfsIXiSWE0PxmhONs6uwoQRgZS9uw0dLVhAzpT+B4dtYsyWd5RvSiFufwuI1KSxacozI1ZnErE0jZs1RQkWEYNByPHyi8PKJYt78GAIWLSckai2Ll29m2drdhC7eTmjcblLz26jvfkRV+xcU19+hrOUhFW0PJbjOKO4ndMUhLJwW4TonGhfPMFT2/phaumNgYo+JqR2WFg7Mc/dhvrs3vnYuBNo6Emhjj5+VPe5ya3xsnZhjbYebpQJPhRUecisWuc4hwsOfHYvXk7ojidNJeTQWNtBc0U59RQfVlZ0Ul7VTXtNHa9d1zvXfo6PzGhfO3+fG8GOuDd6lpbKDrIQcUvakkLg1gYQth0jcdojDW/axeek6Fi8IY3VkDOHzfPG1dWC+rQNuJuY4GclwtbDGReWMvdIVa9VslCoPqRFTWEOs7b2Rq7xQWM/DziUQpYMvlnbe2LoE4uUfS1jsFlZvSmDb3ky27Mpgw/Z01m/LYN3WdFZsTGbtjgLiE+rZn9xCWuF5iupucqriIhvjswiL2UZk9OcoFa442Xmwaska3F3mYKV0lOrjjUU2tJYJGrOM0TdQIQqfomI3s313BicLOigo7mPF2kTMzN3Q0pYzc6Yp06ebMHq0Bp+OmsXYCbroGtjhOS8KcUG2OT6Fg0fPUFQ3SGXTDeoabtNQd42TGRXsiz9AXEw461cv5vCBnSSfOMH6ddsIDlmGt38slioPtHQVaGqZM22agZRHPX6siJvURV9XhpmJFbbWblJ7p7hj5DU3iPmBoYQsiiQ2Ko7NGzczx2MOOto6aGnqYGBghIWlCpmF8MLroaOrhaGRAUqVnNnudrh7WOHuocDVxZKHD278b8H1v74SC5Xzu+++46uvhDXkFW/eCA/2W2m+/PJLnj9/zrNnT6V5/vwpwi6iVrDv80h4sR/d4eEXt3jw8CYPHoqjgG0R23eDu/eucefu1Q+e7CvS4uOtW5d+X3IUy443blzk6lWhXvd9aHI8x8BAO/39bfT2NnPunEgQEVNPV2ctHW1VtLWU0dJUSnNjiXoaztBUL9TsQuprTlFTeZLKsiwqz2ZQcTaD8pJMSs6kc7YolZIz6jlblMKZwhOcKTxGUcFRigqSpGNxQRJnTyVSWphERdFRqoqPU1OSQl1ZKo2VGbTV5dLZmE9n4ym6mgvoay/mfHc5Qz2VDPVUcbGvmkv9tVw+X8+VwXquXmjk2oUmblxq5uZwK7cut3HrSht3r3Vw93oH92928OBWBw9vC491B08fCLDu4cWjPl4+Ps+XTwb58skFXj9Tz9sXw3z96ibffHWfb756xA/fvuL9z99IYM1vv/Dbe9Hap/5h+POvQnX6mfc/v+LX727QWbONwhNuVJ+0pTLbWPIGV2WJYhY9KjKMqEw3oCbLWF0iI5TtdBGFp54qoTYLf7YUxyei+YwkOBcKuID0KqnV0ZiKDBmlqeaUpMgpS1NRkqIgdc9MKrIsOZtsIEXpCaiuzxRwbUhduhF1aabUp4lmRROyNs0gd5MWWRu0ydqoR02SI61Zc+gsCKC9IJC2giBaTwXRnO1Pa06AdGzLD6KzeBE9FRH0VoTRU7aQ8zUR9NVE0Fsr1OsIOssX0l0dzEB9KBeaw7ncGsHV1nAutyxisN6fwRpfrjcFM1wTxGCZPwOlfgyWB9Jb7MNAmS99RR60ZdpKkF2yT4/SA7pUJunQXWBBx2ljuktE3J6plBrSVGRMbb4ZeQmanDluJNlhTu7TIm+/NnXZKupzVZSJghxR4JOrTXWBFnXFerRUmNFVb825FhfOtfnS2RLKxcF4Xj2v45ef7vPzz+8kNXGEfdTfyeJ3f2bx/eur2p+/+7fOgGj8fC9EGPE6IvBarWG/fv2O6IhlHN6XzJnCeirKujiRXExA0GLJDqKrY4KZqRJrK2c8PPzw9w+RFKegoEhJORUVzZMna0ley1GfTmXs2JlMmqyDlrY5Rqb2+ActZfWGBBKTKymqHKaw/Cq5Z4bJO3tVsoScqbxGYdkVCqTM6/tU1j3g1JnLZGT3kJhYQ3ZWO/k5bezflUtuViXDl27z9u23/PDDe77/7j3fffszd+88praqib27D7JqxVpWxK0gfssOfL39sLVxxNbWCSdnd/znLyI6ZhXhESvw9glh0+Z9RMasZn5QhBRdZuswW4o60/xQWjFGNMBNnSV5rqfP0CVgQTRbtycRsHAVLh7RuM9bjr1bFEqHQBzcQ1E5BrAgYh2WdvMwsnBB18QeHWM7DM2dMVXMxkDmgoauNTNnyaXRYltIfQAAIABJREFU07fF3HK2VGm+Zv1elizdit/8WIpPN3DjymPuXH1CX9slLg/c5uaVRzz94h1PHr/jXPcwGz7fS9zyzZIFZ653GAcOZ/H5lgREmouN3Xxs7BaitApEZR2IwjoQuVUAClu1uh4Uvp3Fq4+xclMWK7bkErEyldBlaSzffIYVm06xeFUyi1ccJmbpbhYv3c6ylTsQ1eqiKGRzfCJxq3YQszKe2PUH2X30LNUd92noeUF1x1MKKm9RXHdfSpc423CLxMxGgmJ3MmfBCpy8FmJq6YSBmR2aeqJ10hFLuQvmJrZ4Os7F13kevnZu+Krs8TCVE+DgRsg8P8LnBxGxYCGRwcGsWrKUvVt2cmxPAqkHksk5dpLivErKihppaThPW/MgDbU91NX0UF15jsbGQdrbrtLff4/enjtcufyc4YtPuHTxCR3tVykqqic99TSFuZWUnqojP+0sJXk1pCed5ODOI+zdspcdazezeelKonz9WRm4gDmWSqx0DHEREXgKZyzkTpjIHJHJnVFau6uTQxQiB30eCgdfzG08MbOajbWzL3augTi6L2B+8HKWr93Hus0Jkl1k3eYTbNyWyupNJ1j9eQprt2SycWcem/edYduRcpZuzmLj3kJ2Hj7DkWPF+PhEM89rIZ+v2oKXqzdKubgAdkQhd8DUWCVlpGvMNGaWhgwzcxdme4WxbtMxThWfY39CEc5uC7GwdEVm4YSRiS3jJmjy179P4ONPJvPRx5MZNXom48frMGWqMYaGdvguWEJE9FbWrUli6+cn2LhmH5vXb2dxVARLl0SydcsmMjPySDlRwP5D+WzdnYtv0FqMZO5o6qrQ1DBDc5Yx06fqMH2KFtMmazJx3EymTNRET0eGre1sZs/2YWFQOLGRcUQsjCQmJBIf9zlYmcsxNzbCRmmJm4sj1tYKjEy10DOZiam5Dta2pri6meHmro27hxauLjo8uH/hPwfXv/4q/Lk/S5D97p0ol1HD9evXIgNbqNgvefFCtDj+s2hmBLBH4FoA9sMvbv+eLiKi++7dv/kvgC1SRUZi+0ZSRNRwPciVK+c/KNi9DA11cf58xwfAbqKnp1EC7K6uOjraRUxfBa3NZbS1lEvT2iwgu5jmBpEqcpr6mgJqq/KprsihukKki5ykojT7D5NJRWkmpcVpf5gUys6mSsuRlcUpVJUkU1OWSn1lBo3VWTTVZNPWkEdXSyE97Wfo6zzLQHcpQ70VDA+oYVoN1A1cGVSPgOoRoL59pZ0/zr3rXdy/2cXD293S4uLje90f7CBq1frFowFeShaQC7x6epHXLy7y5uUwX315jX+8vsM37x7xwzcv+eXHd7z/9YcPPmv1D0TJFgL88l7A9U+/w3V33U5OHnWlPNuOUqEa5xpSnWNIebpoaBTALKrQ1XAtmg+rRImMqD//ANjC6iGKZCpFDF+agRTjV5stkxTZkazsygwZOfs1OHlAl7RdGiTvmE7a7mlS9boAeHW7oz7VqXrUpOlTm2oowXVDugVlh43I3apB5voZZK7XpGiXBedLQxmqiuJ8dTT9tbH01cRyriyS3pJIOgsX0ZYfSHvhAjqKF9FdGUFXRTidZYvoqY7gXHUkPbXR9NXF0F0VQV99NJfa4rjUvpih5kgutkRxpS1CguvLzQu42RbKteZQbrRFcr01msvNkQy3hHO9I4pb7eFcKveh8ogpZ/foUHpAm5pj+nSKRcdCI3pKzaSK9M4yGY2FxtTnidp4GWnx00iPn0b2nlkUJRrSlGdH40lrycted1JGbZ4J9afNaCqzorXKmbYqD5qqvOlojGSobztfPq+AX28Db/lVWEI+gI50117CHmHxGrF5/VtI9ecn/3kG1GfgX+AaydUvXkkEXM/1DCDIP5LU4wVUVZ2jseUS+w9mYG3tio6OiVRa4eXlz/r126QJCAgnImIZjo5eTJ2qw8SJGkyapMmUKbpMmazHlKkGaGrL0dZTYm3vi4tXGEtXHyI1t5WyulucqRT51g8orb1FVfM9aoXK2faE+vanVDc8pKTiBkXFw2RmdpCV0UzCwTNsWJVARloJd+8847vv3vPjj/D9979JgC0g++aN+6ScyJDgeklsHAuDFuLu5oHcQoWlpTXWNo6EhcUSEhJDePhSFi2KZd68BXj7LSJgQaR0u9nc0haZ3JaJU7QYO2EGY8dPk0orZmnooq1jos6XdvLB0zsa74AVBIRswtlzMdaOi5jrv1xqa5Qp56Jn6oyOsQMzdFTomTpJ7xubu2FgKuDaBg0tBXr6NhgaO0j2GROZMyqbucgVs6WK822bD3Pp/F0e3XnF7ctf8Oz+G148/pqvXv3Mu7e/0nPuKmnpZ1i1dhe+AbGs3rif9ZuPsC3+BP6BS/HxW4Lf/FU4OoVhaxeMld0CzBW+Elwr7Rfh7BWH94LNRCxLJHTZUQIiDxG+PJXV286wMb6YtZuzWbbmCKvWH2Jb/HGOJOSQdCyXQ0nZbI5PYsX6/RzNqCCvfJDSpjsU19+muP4uNW1PqWp+TEJqO5mF5zmW1cL2A4Ws2iJSMFJx9QpCx0COrqGCcZO00dK1wEBfidLCCVdbT1wsnXCV2eCjsifA1pkonwDWxa1ky/pNrF65im1bt5KWks6p3FMUZBZIS4rlBdVUl7ZQVd5OU+N5GhrOU111jrr6ARrqh+jovM7QhUdcvvKCoQtPGb78kqGhp1y49JyOrlvk5lWRllZAfm45Z/JqKM6vpaaik5ysEk6fruZkzhkpTSQvNZtNS1ZweOPnBDo6oNAxwFFpj0ohdhFsMbVwwMTcTsrEtrLzxNTCEWO5C2ZKd4zkruibOSK3mYONkx8Ksfxo7808/8WEx2xi5boDbNhyjI3bTrBqQwLL1x5myapDxKw+QvCS/bj6r2d24Cb2JddR3niDkqpBQsLWYqWYjYOVGzIjFQpLR2ysXJGLv4OlHeYyK7Q0BBirMDFzxELhidLOD9+g1fgErMBE5oqRiZ1k7xIquI6OuWTh+Pvfx/GX/xrF3/86jo/+NoG//tc4Pv77JP768URGj9Vh2lQL9LVtsFV5ErwgjJBFQYSFLiAubglpqTlUlLdRUTPE6YohNu85iatXDAYmzsyYZSa9PowdPY2xY6YwccIMxoyezEd/G8vf/jaWz8ZMYpaGnpTd7ePpR3hAKGtjV7B95Tp2rF7LxqVxbF69jLXLo/GcbYO5pSZmKk0srQywsjHA3kmX2R4azJmnjdtsLR4++A/CtaRQvH+PaHD8/vvv+eYb4cF+I41Qs9WALdJEnvPixZP/pl7fldRrAdlq0L7zIRN7pDb9KrfvqFXrEbi+efMiIyPgWl2ffoFr1wRkD3DpUg8XLnQzONjJwEAbfX3NEmB3d9fT3VVLV0c1HW2VEmQL0G5rKaW1qYTWRmEXESp2kQTZaruIsIyoYbumMk+CbqFs11QK6M6hqjxbrXKXiaVI9dRWZFJfmUljdTZNtTm01ufR1pBPV8vpD2CttoAM9lZwaaCay4P1XBlq5OqHEVB97WIz1y+1cOtKO3euCpW6SxoB1dLc6Ob+zXMSXD+628NjaXlRWEE+2EAen1dD9bNLvH4+zOsXl3n7+jr/eHuXb959wfffvuCXn75Wg/VvI3D1T7gWatMv79/z/rcf+eXHF/z0jyv0Nx/k5FEPyrKcqMiWU5FhIIG1aGMUNeNCjRalMuqlRpFrLT5mJiV7VKSZSJaPijQjylP1palKN6Yux4wGAYk5QrXWl4pe8g9rcva4CWk7p3Ns2wQKknSoFLnZGWpfdnWqGq7FsTbNkPp0UxoyLKg+KqMywYK8rcIKYkBVoj29paGSIt1dEUlnRQTdVVF0V0RxriSC/rIIes6E0JI3n44zC+mpFGp1NL0CqGtj6aqKkuZc7WI6qiLpqo6ktyGaodY4LrYt4UJLLBebwhiq8eNKQxDXmoO50riIKy0RDDWG0t8YQn9TCOebQ7jcEsKlmgBqTygoP2RIVaI+7TnmdBVa0F5oTFexsVRzLhJAGk+pmy5LU4zJ3q1BXZYVddkK6nOsaDllR2OeDXW5SuryVdTmq2grn01vwwIGWmIYaF3BQMfn3L56gpdPKvntl+u8//U5v/z8Ne/FnYnf4Vp6hKU7E+LuxJ/q9Z9k/L92Bv4I1wh/vxqwX716y6KFkSwMjCQj7TQ1NT3UNZ4n/3QNYZFLMTZVSHDtNtsbH9+FuHv4StBtZ+eOubkt+voW6OmaSxnQmpoyqWrbQuGC0soDhZUnDi5BRC3ZxqoNiYRGx3Mio4mq+js0tT+luesxTd2PaOj8goaORzS0P6au5SF1jfeprb9DW+tDsjObiArbwvpVBzmVV8vdu895+uwdr1//wC+/wrffvuftmx+4c+sxNTXNZKTlsHXLdkIWhTLH0wtzcznaWvoYGZvj6eXL3LnzWbgwiqVL10sXB85u89i1N4HAhRFSvfIsTWMmT9XDVGaN19z5uM2eK32ukbEFtg7uUoW0s1sQTrNDpAg+EbVnZR8sgauRzAtdI1e0DZ3QMXLERO6O0s4XLQOh1NpKYD1dU4meoQPmlu7o6Nugb2zHDE0LtPRErbUzhsY2KBVu7Nx+hCsX7vLl02+4d/Mpb199z+MvvuLB/Te0t19m1540FoWvJyJ2K6s3HGLJip3Exm2T4DokbD1hEZvx9FqMvWMIVnZBWFrP/x2u7d2icfddi++iePxDd+MdvIvQxYms2ypSLApYvymNZSv3s2zFLjZs3C/Vyu/dn8K+g+ls2HKYDduSqGq+RknTXSraHnO65janq2+TX3qNk2cvsXVvMYdP1LF9TwE79uaxdVc2/gtXSVX0mtomzNAwYtwEDSlVYvIkHSm/2FDTBBeFA/NsXfBS2BDq7sUBYfGJiiNuyXL27T/IoSOJpGdmk52ZS0FOIVVnKqk9W09DZRutjX10tF+kueUiNXV91AvIrh2grfMaw1dfcuXalwxeeML5C08YvPiMweEXtHfdouBUDZlphRTklnMqt0J996ayk7LqDk4WVnGysIzMzHxOZuSxY91mYucHEDl3DvNd3XG0csBSbi/VxYsmQQulE2bmdphbOmKucMLY3AE9YaVSeWAid0NpOw9bJ3/paKESAD5bso64eYYRGrmR5Wv3s2z1Ppas2M3ytYeIWbGfwIjt+EfsJG5DKlln+qhovEFd602Wr9qHzMwZMyNrSak2l9lgaWGP3MIGK5UjVioHKTfdxESFlUoU4Xigo2+Lho4NU2ZYMGassDxpMna8JuPHazBmzDQ+/ngcn34yno8/Hsunn4zjs08n8slHE/j47+P55LMJfPLxFP7+l6l8/LdpTBqrgbGBKXZ2KgICfIiKjmLXroPk5pRTVN5Lftkge4+V4RO8DnPVXGZpWzJlmgGTJmszYeJMpk7VkhYUx4yawt/+PprPxk1i/ORpUqW5sZYRQe5+HNoQz+mjaRQdT6HwaBKnjh1i08oI3ByMsVTOxMJmFgobHVR2Otg5auLmMYM53hq4uWvy4MHgf065FnAt1Osff/xRUrB/+eUXvv32W0nB/qd6PQLXz3j+fASwH0hRfSKuT1hE1DaRP7Y63uTO3evcvnPtQxb2iHItSmf+OaI+XYyAbDVg90uAffHiOUnFFhnYvb1qBbuvV0T1NdDdKbKw1ZAtKdjN5bQ3l9PWLJYeRXSfWsn+I2wLVVtMQ20hddXCPpL7+9RWicXIPMm73VSbR3NdHq0Np2hrLKCj+TSdLUX0dJTQ1yV81ZUM9lZxcaCWS+frGB5s4PJQI1cuNHH1YjPXLrVwfbiVG8ICcrWD29c6uStg+lbP73Pv5jnu3zrHwzs9PLrXx+P7fTx50M/zR4O8eDzEq2eXePPiKm9fXuPtlzd48+om7766x3f/eMKP33/Jr7+8U1tBflct1VrmCHyJH4i//PYrv77/nh+/e8J3by9y43w6JVkLOJ3iQFWODeWZMslPXZ1pLjUhivbDkSg+oUiPRPWplxOFN1uAtYEE1hVpIl3EkLpsU+pzTanJNqQyQ08CaGF5qMmUk7lHLDKOpyRFn6osAe7i4yJ6byTKT6jWRhJcN2bIaUpX0pXrTNEuIwp3GFORYEd3aSjd1dF0VkXTUhFBe0UkXZVRdJeG0ZYfQOUJNwoPWtOS78v5mkgJsLsqIumuiqGjPJJWaaJoLgunpSyUlvJQBpqEer2CCy1xXKwPpafIXYoA7DnjyXDdQq60RXGhLYqB9kgGOiIZaA1lsDGY/gpfKo9ZUCGyupN06S5Q0FlgLsF1a6EBzQUGtBeZSgU9Dbly6rKUFB4ypDjJhPyDWhQc1uXMUbEoKqMmR0V1rhXV+Q50VgUx2LaKK317uDmYzJ3hfJ4+bODlkx5++v4Rv/32He/f/8yPwj//wRjym/S4C6gemT+tIf9rcPn/+xf6H+D67dt3rFm9kciwOHbvTCQtvYi0zLOcrWzhUGIyjq5eWNm54u7lh429m5QVbWfnJlUuC0uI8Ew6O85BIXdCbikWAn0RhRH2Tv44uwllOJbg0LUsW7WPI0eLKTzTQ8KxKkrKLtHUfp/Ovif0XnhJz9BL+i++oX/oDd39Lxi6+Ibe3ifs3JGBv/cSli/eRlJCLlVV7Vy++pBHT97x9Pk7bt9+zq2bT7hy5R65uUWsXr2Bed5++Pn54+3tLRWN6Orqo29ggq6eMcYmIrPbGTMzkeVtgKOLl+S1NpGp0DUwQ0eUxhgocHDwIiAgTAJyXT0jhHrt4OxOwMIo7J19cPFchL3rQuxcFmGu8ENm6YuhqQfTNayZpaMGaZWdnxRfJ9TqqbOUzNS2kf5Mx9ARXWNHJk6TMXWWBZNmmDJVwwy5lTvWdp7I5U7M9wtnd3wCbS39PH/6FU8ev+bJ46+4cuUxObk1LF2xh6WrDhIZu4vQyK0SZAeFrGKOT6SUQ+7hFYmzaygOTotwdA3DwUV4nRdK6SCevqsIithJUOQegmMOEhC2m8DQnUQtOcDSFYdZteYwy5bGExW1nsWxG1i5YiuR0eske8i2ncnsPJBFVmE3GUXDnCy7xbHcfjKLLnAktZlN8fmExuxlfvAmZnstlopnVq87wroNh1FZuaFUOmBnP5tp03QZP36W1CA5bbIW+lpGuFo5MtfOGR97R4LdPVkZs5So6GXs3HuIvYcT2bnvEBnZeRw7lkr68Uyyj2WRkZBOUXYxrXXdtDX10dwySH3jAHWNA1TX9tHacYXzl77g5t2vuHLjFUPDz7ggVOyrL+jovknpmQYO70riyJ4TnEjMITenlKKyFvJKG8krb6SouoWcU6UcPHCUXZ/vIjZoIRtjIlkaEoqnqwcKlQNGMhusHD2xc/bCUuWIqbk1xmZW6BkqMRCqtrkzJuYuUoqIwmouSut50qKjjb2ftPwoVGUpVcRjET7+sYRGrGPZql1SMY/PgrWs2SrSWDpp6XtG99CX9Ay9YOPmY+qaeyMbTE2skclskZmpsJSLRksbZGYKzEwtsZTbYGfrjoVcLOeqmKWpZOo0oVLrMX6cFqNHzeCzz6ZKtq4xY6YyZvQkRn02nlGfjWP0qIkfZgJjRo3j04/G89FfJjDqoymM/ngin30ymqlTJ+HobEfwokUsiVvFrt3HyC1qJ69iiPjEs7j4xqEnc2O6tiWTphswdqIGEyZrMEvTQMqQ19IyYtoMLSZNm46evgFKCyULvPyJj9vAyb1HKT6cTGnScc4eSyBp22rmu5tjbTEJpdUkLKwnY2k9E5XdLOxcZuA4eyJuXlNwcZvBvQcD/zm4FmAt3gRkizeRKvL1119LcC0UbKFcixZHtXL9jOcf1GtRkz6SIKIGbFE6I3zY/wRsyX99T1Smj+Rhi0zs/3eEqq0G7CGuXh2U4Hp4uBcB2GqLSCt9fa0M9IvjBy92dz3nuuokyO5sr6KrvZqutko6WiroaBGwXUZbUxmtjaW0NJT8PiPALRTthloxhTTVF0pRfyKNpL25iPaWIjpai+lqL+FcZyk9nWUM9FZxvq+Gwf5aLgzUcWmoUZrL/wNUC7C+da2DO0K1/m9wffdWL/du9/LgXh+PHgzw5ItBnj4akubZk4u8fHaZV8+v8ublTd58eZs3r+7x9qsv+Oab5/z00zve//aDFMYmFMsRoB45ikfz59/e8+sHuP7uH4/45u0lXj2soqt2A0Wp7pSm21ORoaIy3ZKyFHOpLVHYQNS2D1GLboraGmLy+8cq0sTConrxUVp+FEq3sJdkGlCdoUdVui5V6cJXbSrF8RUmaHPywHTK0/Qkf3F1pgFVUj62oVRCU51qQHWyPtXJhpLnuiXTir4Cd07v1KdopzElh6zor46hr2Ep5+qX0Vm7hK6axXRVRFGX40v2DgtS1uuRtdWI5iwPes4E0lceRl9NjDTNZ4IpyZxL9hF7Tqd60FYWSmtpCD01UfTVRjNQH8PlujDO5TpReciE/O2aVBxT0F8VxPmWCPo6o+jrjGSwQ1hIwuiv8JPguvyILqWHNWjPM6cl15iWfGMa8wypzzWg5ZSMhhxz6jIsKE0yJXenNknrJ5CwYSxp8TPI2qNJQaIB5RlKyrKsKBOtmWfm01m3hqGuBK7053H5fAnXrzTyxYMh3n31hJ9++pZf34sLJbFgJvyv0iP8B7AeuXMhffv++cufZ+DfOwP/A1y/e/cPoiPjcHH0xNlxLv7zIwkJX8GW+EMsXbNRaqrz9PYncFEE/oEhhEYsISAgVEomcHWdyxzPAKIilrN+bbzUErhsZTxuHsFYqjwJXLicDZuOsHbDQQ4l5NPb/4DUtGrcPKL4/PMUSisGOT/8kss33nHu/BP6Lrzgyo1vuHz9Hb39X3DsWAkLApfjOzeCkMA4Vi3fysGD6ZRXdtDdc41zvddoaRuktr6b8soWMrIL2bRlJwsWhTHb3QNnF2epvU9DQws9fbHgZSqp0LNm6aOhYYCpqRJdAxn6RuY4unhgaGLBjJkG6OsrsLQUBTIy9PVNEXCtraOPQmWHzNIGUws77F1FLm+gtLhoJp+HXOGDqcwLLV17DE1d0NSzwcDUGX0TJ6ZrKpimoUTP2BkTC09m6tgyfpo5oycaMXmWBZNnySS4dpo9HzfPAGzsPPHwms9sN28WL15Fe3sfDx++4O3bn2jrGCYhsZCVa46wZuMJgkK24OwejaaevZRBbW0/l3m+EbjNXoSTSzBu7uHMnhON0+wwrByCMbcKxMNnBWFL9hO1IoEVGzOIW3OC0Mh4ZntG4eUVzecbD3NgXxrr1+5kccxaQoLjcHYLwMFZPA9WsWL9AXYfPsuOIw3sPtrGmh1n2bz3LDGrEvEOXI9M6SP9ffSNndA3dMDJKYCYqPVYmFtjamopwd+oUZP47LOJTJumzaQJM5k5ZRYWBqZYG5vhrlThbCEnYJ4/0bGr2Bp/kH0JxzmQcILDiSkc2HeETas3sTZmFXvXx5N/IoeWihaaq9tpaR6guXmA+sZeKivbKSlvJb+wlvsP/8HDR99y7cZLLl4WyvUTenpvUZpfyaEtB1gTs5bwBYvZvv0IGfkVnCxtoqihi4KqFvLOVHM0KZMta7YT4R9ETKA/wT4++HqLC8l5mCrscZsbwFzfhdg7e2BmLtIsLJipaYSOviU6eioMDMXypouUbW5t64u9U4Bk1VCo5mAp8r7NnDExc0CucMXdMwj/oBipBXSO31Jp4fFU6SBN3Y85d+EVtc03CY/aiszcHXOZC+YyB6ngSDyfxTk2MhT+Zh20NHQlwLazdZWKZ+QWzlJWva2dH1bWczExtUdLx4LpM42YNEWLyZM1mTBhGuPGT2HM2IkSYH/26Vg++WQ0E8aMZcyn4xj90XjGfDyJzz4axyd//5SPP/47eno6eM2Zw6KwKDZs2kNOUSuFNcNsPXQa1exQZujbMGmmGWMn6zB5uh5TZ+gwQ0MfLW0DtLUM0NDQxVxmSqCvD5uWryZzbyJnj2RQdiiN6sQUqo+fIGfPFpYEOmMnn4SV5ViUtuOQ246XAFthOwVrp0nYuozG0X08to6TuH235z8H1wKmxZtQrIU1RMC2eH/Ef/36tbCGvPwDYD+VWhzFcqMAbJEg8ke4fviF2hqirkwXy403uXf3BvfuXuPu3avSqLOx//l7AdxCzVar10MIsBYjLCJqe0i7tOh4/nwb/f0tkpLd2yNU7EZ6PkD2ua5aznXW0i1BdhWdrWrQbm+pkCBbgHZbc5lkIREebeHVlqbpLK1NxVJZTXtrCV3tZXR1lHKus4ze7gr6zlXR31MlQfXQQB1D5+u5ONjApaEmLklg3SKp1CNK9YhaLRTrEbAWcC3UajF3xfF2P/fv9PPw3gCPHwqovoCA6mdPLvHi6RW+fH6dN1/e4qtX9/jqzUO++uoxX3/9gh9+eMt7yXurBiqBWwK4xM/Df4XrX0QHpxTP9+0/HvDdu2F+fNPFnaETNBXHcDbNnapsVyozbClJllOXY015igmlyQaUiVrzNOGrFmq14b/4rNVea6FCG0tgXZWuT2WaLlUZAqzF6FOdISwkJlSly6R0EGE1qc4SzYz6VAsrSYZavZZaHk/oU3lcn5pkUxrTFHSfdKEwXo+ze2SSct0jlOqqWKmhsKt6CZ2VMTQVLCBzuzkpa3Up3mVJyV5LqhKs6M6bR1P2HOqy59FWFETL6SCqsudRcNSJomRXGgrn03Q6gIZTPtTmeNJ22o/Bkvm0HVfSeERGxQET8uJ1KU+z42JHDOc7Y+hpi+B8eyQXmyMYKPOnKklOZaIBJYc1ac6RUZ9lSEOuMfU5RtTliH+zMRXJJpQfk5G+eSb5ewzJ2qVH9j5DipLk5B0xIT/RhJJ0FcXpNuQn21KQOYeas0vpbU/k8sBphkV046Vmbt85z7MX9/ju+6/59f0v/PSLUK7VIXz/VKx/ASkx5N/jqT8/+88z8PsZ+ANci2ebuJQT8/r1W9ycPdCYocPEcdPR1jKV8mi7hYTlAAAgAElEQVTn+YXgFxSCo6sHfkGLCFwUTnj0UhbHqVsCRYZ0UGAYfj7BLItbT0F+OZXVXSxdsQNhm1gUtpr9B7OkhrotW5MoLGzmXM8d4nemYmTkhJXShwUL13DgSB4dPXe5fOMN1++84+qtrxi69IyMzAr8fGLwcF+Iz5xFRAQvZcPaXRw+nElmdinZueUkp54mISmHXXuOsWPnEfbsP8r2nfulCmtbBydMZTJMTMzQ1NTB0MhMGgNDmeQj19U1xdDQgllahshEIoX/QvSNZBiZKNHVkTNxohbTpumgrW2IhVyBv38A83z8mO05DzNLGyxtZmNp44WpQqRE+GDnEISdQyCGJs4YCVCycMXQzEWCax0je8kaYiSbjbGFJ9O0bRk33ZJJs5RM17FiqqYFhjJ7fAOj8PIW8XwuWNu6oLJyxMrKkeUr1tLR2cu7b37mzNkm9h/KIzRiO7M9l+IXuBEnt2imaajQNhBAb4vK1oM5c8NxdlmI6+wQ3LwisXUOxs4tVGqMdJ0TR2DYNiKXHWLN5+ms2ZhK7JJdhEesx9UliMD5sSQlZJF4KJ3FolTHYS66Ogr0DW0wV3rh6RvDyo0prNxSRNzGAmLWZBC7+hjzQzZJUXP+C5ZhoZyNzMIRfT1L6a6GuAizUtgyc7oGf/3Lx3z26Tg+/XQC//V/Pmbq5JlMGT8V7emzsNDTw97MFJWBHoHeAWzfcYjNOw6yc/9R0rIKOXQwmfjNe1gevoz4FVtI2Z2EKIY5m1FITVEVp/NKOFtUTXVFE/W17VRVtpCTXcyVyw+4f+9LLl28R2f3ZTo6h2lvGSTzcDq7VmxmQ+xaAueGSKU9BxKzOV3dwamaTk7XtJOZV8axozmsjdtE5PxgYoODWOQ/n5Ur17LnYBLBkcvwWRCO9/xgrGwcMTaxkFpOdfRkUs6zTPithQVE4YVSNRcbAbe2Pljb+aK0UnvtzYU/W2aPqaktJkKJtnBgzrxwPOZGsXjFPtJPtlHZcJ2+i6/JLezAZXY4xmauGBrZY2piK8G1XG6LXG6Fnq5YHJzJtCkz0NczltRrhcIRhcING1sfAoKW4+0bjbWdN8ZmjugZCEXbjJmaxsyYYcD0WXpMna7JhInTGTN2EqNGjeezjz6R4HrCqCmM+nQCoz+bwOjR4/jLX//K2PHjUFhZ4R8YzKq1W8gqqCe/op+VW5LRl3syUcOCadrmTJ1lxOTpukyaoinFW2rM1MHE0BwrCxVLgoNJ3L6dgiPHKEtKpyohg5ojaVQePkbhvj1sjVnAbFtN7GwnobIbg8JuFAqHsVjaTURuMx6F3RisnUdh7zYGpe1Ybt35D8H17y+oH5RrYQ0R6SHCey3UazVgiwbHl5Jy/bt6/VzE9D2VIvqEev3osbCGqEetXgsF+x4CtIV6LWVi31ND9ghgS8c716Ua9du3rkrK9YgHW6jXYslRpIiMKNgji45CyR5JFBFqdn9vkzQiuk9YRgRsd3fW/A7Z7a2VtLWIJUj1AqTwaYsRandne6VUs97eWiYduzor6Owop6uznHPdlfT2VNPfVyvN+YF6hgYbuXihmeFLrVwebuPKcBtXh9t+t4GMWEAETI8A9YgdRG0F6eH+7V7u3urjwd3zPHogwPri7/Pi6WVev7zBl89u8vbVPd69/oJv3j3lxx+/4udfvpU81Oofde+R/pPistRgLTRsaSTVWoDYD/zw/Ze8fXWNr18P8vpxI1/eP8vN/sPUF4ZRme1NWZoLRcdVVGZYU5VhQVmygGoB2YZS2cs/QVvttS5LUZfNSP7sDGO1Up2hT02mPlXpelRIfmwjKtNklCWbUZ1hTnmKgbQoKeVgS62OxtRnfsjHTjak8rgBNckm1Cdb0JZpT9EuA87sMqEywY6e0nC6K2JpL4uiozya9rPh5Oy14tgaXbI3GVO8U07pbjlnd5lxdp85JYcVlCRaUXREyekjKgoOW1Ga7ER5mitFR20pPKLi5H4zCg5aUJKkoirBkqYjMhoPmlFzwJTTuw3JjNen4fQcBtti6G+NYqgtikuN4Zwv8ac6yZKivVqUJepTny6jJU8hxROKi5HTidqcOqTNyX3aZO/UJmObLrnxRuTsNiNtlyk5By3J2m/OyQQFJ48qOZ3hSGGmGwXZPpwtiKGuMp6ejiyGBkoZuljLtZvdPH56gx/E0upvP6kvlsSCKj99UK1/FbeZ1FdWf/xG/vP9P8/Av3MGPsC1+BJqZ7/6deXN6zf4z/NDZmjGjIkzmT5JExNjheStXhAcjo9fEPN8AvD1X4Cf/wLmzvPH3d0HL08/fLyDcBc10HMDiQiNIzp2A77+MUTHfE50zGZCw9YRFb2JpIRT9HTf4srwU4oKm1gcsxnvORE4OszHa24EGzclkJVTTWp6GXv2Z7Bh0yF8/aJwdPDG0z0An7nB+M1ZyLLF64lbslGqWBc2hZCwlYjYL1FlHrgghvDI5SxftZG45auRq2zQ1NFDX99QysC1s3eWCmWE79rZ2QtHR0/09MwxNFEgk9sgV9pLCraxqUqqIzc0tJRqr1VKG3x9/Vi9Zg3hkZF4zfPDWKZEpnRC5TAHS9s5UtqHwkpYAjzR1lNhaOaAocwBU0tXbJz9UNjNQ9fEEU0DW2bp2TFTz4kZ+i5oG7tgYukpLb1ZO3nj5hWAmVwkiFhjIlNgai5GpGooWLV6PVW1rRw7kc/2+GSCQz9HZbsQl9mx0rLiR59pM2mqMTM1TaXCDmeX+fj4xeI+RyjXETi6h+LgHo6jVwwe/ivwCVpPWMweIhfvI27lEVavPcS6tbvx8wnH0W4OPnOCmes+Hyc7Tyxk9mhpyJg2w5SZWkrpgsLDbyULYhMIX5FMxMqj+IZsQukYyI4D6QRHrpSsEjr6Zoi7BAZ6pjg7uGFmaMrE8UIRHcsnH4/mr3/5RBrNWboozZUSXBtraOAst8BVISc0IISEwxkcSchk87aDHD2ey8F9J1gZs46ty7dwdOthUnYkkrYriaz9x0k/eIL0o6mkJCWTkZxBTsZJTmadovxsFe1N3Qz2DdPW0kNtVQsVpfWkH8thU+xa1oUskZodFy9YQpBvBEtXbCUlt4zc0kaOZhZx9EQeCQfTWL9kExF+wWyIW8r++N0sX7aW+L2JRC/dwIoN24leuhpbBzfp7oi5hShQUcO1nq4lRoa2KBUeWCo8EXYQYQORxnqe5IcWbZpKSxdkZnYSKGtomqKtq8TKzpfYZXvILzpHQ+sdikoHWLLiAGYWnhiZCjC2wtjEBgsLexzs3VEp7aVilcmTp6GlpYORoQwjIzlmMjscHP2wFPnbijnS3RVdI0e0De3Q0hNWJiUaOgo0dORo6srR0rNAU9eMmVqGTJupy7ixkxgnFhHHz2TcuOmMHj2ZTz8dy2ejxvHJp6OZPGU6Kis7oqKXciytkO0HsnHyimCKhgUTphszXcOMaTMNmT5dB82ZepgayHB3dCd6USRbV6wle89+ShOPU5WUQsPRdOoSUqlPTKUq8SgHVy1mvps59rbTUDlMwMJxNEqX0agcx6Cwn4DCfiIqp3GonD/BxnU0ZspPuPOg/z+jXIsX0BE7iHhfKNYiOUSo16Js5scff0C0OL5+rbaGjNhDRiD72bMnPH36iCdPvpBGysH+b6AtFOyHD0Rl+ge4vnNNqk0X1el3/wDXt25e5saNS1I834iCPeLBHlGxL1wQy449vyeKCMge6G9jQFhG/gW0RRHNCGiLJciaD/YR0fpYI40AcKF2i6NYkjzXVSOV1vR219DXU8tAXz1DA41cGGzm4lALly60cvliO1eHO7h2pev3uX6lk+tXOrhxpZPb188hLB9i7tzo4fYNoVT3fpge6eNq1fo8D+5d4PEXl3j65DLPPsyL59f48vlNXr28w7u3j/jq1SO+/fq5pFaL2pA/JkMIF49Qq0fexOOoDs4SOeY/wftv+P6bx7x7dYU3z3t5dq+WF/fKeHIjnwstO+koW0JVrh9FyQ6cTbGmPNWCs8eMJMAuPqrH2eP6FB/TpTRZH2EJESq2OApvdlWGCTWZMmqzRCW6gGl9ylMEXAvgNif/gPg8C0pOmFF8zJD6k5bSn4kCmZo0oVyrFWyxzCimLk1GfYqc+hMKTm3X4fROI8oOW9NfHklPRQzdFdG0FYdRmenNic+NydhsQt4WE87Em1O5X0XtEWuqE1RUH7WhNsWBymM25O01JWOHPmeTrKhJd+H0YUty95hQcEBG0UEZ5UeVtGc40pNmS+dxa6oPmlGyX0Z2vD45B8zprg6hrzGcoeYILjWEM1QaSOURSwp2alJyxJDaVDkN2SpKjhlz6rAuGTtnkh6vQYYA6+16ZGw3JGunGak7ZKTsVpB9yJ7kXZZkHbYlJ8mBfAH8ud4U5y+gpGgxNZXb6W5PY/B8CUOXKrl6o41HT6/ww09v+Y0fpdoY8Rz45/PgN357jzQjz4E/j3+egX/7DEi3wtRfRVysi3tg7/mVt69eEbFwEXMc3bA0kGGqbYJSZo2H6xwWLgjD2zuAefP88Z43XzqK5A1HBzcCA0IIWRRNwPwQHB3ccXP1JjZ2Az4+kcyfvxhX1yD8fGM4mlTAhfMPuHb5KVeHn3Dj6nM6Wi+RnVHK8qXb8PQU0X7BzPWOwGtuKK6zA6Vb4yLezH32fOysZzPPM4DlMasJD47Bd14I/r6ihU38f6IICIgmKCgW//kR+M8Pxz8wlHm+gViq7NA1MEZhaYW9nbgdboVcboO9/WxEJreNzWxMTa2QKx1RWou0DmcUVo4oVU5SLJijoweurp7Y2dnj6enJqtUriY6NxtXDS1K4TSzskFsL9dpDSoowNLOTVGMNXTmzdOXoGFthZOGE3NYLmZUXWkYOzNSzRcvYGWOFP0rHUFy8YnD3iWFeQCxhMWsIWBiJwtoBlY0DKlsHDE1laOoaoK1ngLPLbKKilrFn33G2bEskYMFKLFXeKFR+6Bk68dHHGoyboIOOjgUyc3vkcmfCItfiF7gUF49QnDzDcPSIkODaL2QjCyO2ExIZT0hEPLFx+1i2Yjdr1+8hbvEG/LxDsVG6ITNUYWFig6mxNfq6lszUkDFxqrHkn5VZ++MduoP1uwtZv/sk/uGfo3IOIjB8FTKVC1Nm6jJm/FTMZJbI5Qo0NbWZMG48oz79jLFjxjFm9ARJERWq6PSps5gxeTqzJk9DwLWThTmeNtaEzV/Epg272bhhD6tWbWPr5gOsW7WDlVHr2L12N8e3HSFt51GyDySTl5hBblIqeamZ5KdlknUileQjR8lJzaK+spb2ujZ62nvp6eilrb6DM6dKSD6czLrIpSwPjCDaN4S44DjiIlYTK5oe955g/9Ecdh9K5XBCJicSsti5bg8rw+LYtmodB3buJzQklpDIFQQsWkrMik3ErdokefhnCsuDrgk6+uJOiDUG+goM9ZVYyl2lAiaF1RwJmhU23iis52KpdEelmo2Vyg25uQNyCwemzTBk/ER9VNberNmQREpGPWVVF9m0LR2VtT+6+uqkDyPxPDNSSp9jpXTG2EjOjOla6OroY21ti7OzBzJzkYLjTHj0JhYv380cv+XIbQJQ2S9AbjMfI4s56Jm4o2ngxHRta6ZrqZipo0TTwBptI2u0Da2YpWHCzFnGzJxlwqQpuoweO5NPR01m1NipfPTRGP72t0+ZOVMbd/e5rF6zFf+gJWjoWDJuojbjJmoxaZIWM6broq9liK3clhC/BcSv2UTq/gROJZygKjGZ+sQUmo+l0SQAO+kENUlHObU3nlh/V+yV01FYC7Aeh7nrOCwluB6F0mEiKsfJWDlPQOnyGdZuYzBTjeLuf8pzLV5C/wjXEqB98F4L3UIA9g8/iBzsNxJgS2UzH0D7j4D9O2Q/VTc5Sl7spw8kNVtSsqXK9Ft/AOzrElgLu8h/B+yRBUdxVCvZwoc9IEX1Xb7cz/Bwv+TFHhpSJ4oIJfv8QAdDAx0MDrRyvr/l9xnoa6bvX6wjovWx/sPUSW2QI42Q4jjQ18T5vgaGBpq4ONgiwfSVSx1cu9zF9Svd0ty82sPNa+q5cfUcN652c+NqlzS3JLjuk5TpOzd7ESNU6pFRg/UA9+8O8fD+RR5/cVmC6+fPriLm1cvbv4O1yLD+x1fP+PGHrz5Atbg5q7bw/PExUz+G4uNqnUkC8N++5/2PX/LtV3f4+tUwXz7u5ItbNTy6Wca9S6e4M5jGxdZdNJ+NkXzJRcl2nEkyo/CIvgTYZ5IMKD6qj4Ds4mN6klVEDddGHxJERH26qDCXSVYPodxKfu00GVVpCo5vmULKNg1St2tQmCDKaIS325TaTHNq000kwBYV6o2ZMhoyzKhJMaUhVSwLmlKwQ5eiXcaUHlQyVBlDf1Us52vjKM+Yx9EtpiSt1yNnhwVFu1VUHLSh/qgDzanONKY505rlSlOmE/Xp9pQmiYVCc84kKKQpSlBQfMSS0kQVtSl2NGc705HlRFemHU0n1O2QxfvNyNyhx9HNWpxMtKK7ahGDjZEMVC3ifEkg5YfknN5rSPEhY0oTzDibaMbJffpk79EjW1hA9hqT/n/Ze8/vqO50W/f+AWefTg5tG9sYMCAklFVBpVLOOeecs4RQQBIo54xyQAQJ5SwhsskYTMZkMBnbOLftbne37e7njt8Swu7eu88Z9+yz9/1ijfF6LRVCHqwqlZ6aNd85y/XpLtWnt0LBjlozOkrV1Beo2FxiRlOxKds3uzLY5cXwVj/G+kOYHIljaiyDXTMlHDvcyfnzY1y9voebt4/y0SfX+f6HP/C3v/2FH38U7Zs/SvPT4+AXuP5Pw+Qv3+Afr4B40f7shfvCu2ELj7kvnn5MVEAgAY5uuJra4KS2wcPahTDfUHLW5RAeFIm3my8+Hv5YmNrg4uBOekomoSHR2Nu5YWfrKqnXYaHxhAQn4uQQgIGeFW7OYWxu7OP40ets7ZlkXWoxXe3DvH/xAdevPuLunU84eOAMOdlVuDgH4+QYKHlNRTWy2tQRc3OnhcxePWO8XPxIjErC1yOIkMAYMjM2sTGvktTkXGJj1hMXm0lwsIDsOAKCYnB08cZYbYmegQIjQ+OFt8q1jVi1SldSqw0NzZDJFt5+N7NwxtLGVRprO3dp2c7Z2RtrKwfMzCxRq1U4ONgRFxdDbHwMTm5uaOvJUKitsbD1xMRyAa51Zeas1lGyRk+FpoEpugprHD0i0Ve5sFLbCk0DRwxN/VDbReAVnE9S5mY2lW0lKrEQO5cQgsIS8fAO5q23V/O2hhZ2Ts7IjFXSmJiZY2PrgIurF5WVzWTnlBEYnIja3AP5M2BbsdKIV37/tvTvs7X1xNbWm/DIDKIT8nD3icfRMwZHz3jsPRMJiikgJrmKxNRaMrKaKSjsIS29gszscjZtrCMtJR8P12AsTBwxVzlIyrWBnlBiVSxfacjbmko0jeyx8kimsn2GrsEjpOe3UFDZy6aKDqnGWldmxsuvLkVpbIpCoeSll17itVde5aWXXua1117n9TeW8foby3np5SW8+MIrvPCrF1DqGWGrUuNoYoKfnT2xQVGkxOeQmpxHQnw2oSFJRIWlkpNaQFVeLW2lrWyp6aSveStDXf0MbelnbEc/o9v6GNq6gx0itm/LDsb7h9k1PsOpI6c4d/IcJw+9y+zYHF2bu8hJXEdCYDihHv7EBcWRFp9FfMx6EpI2kFtYy+aOPimqb2D7OB11XRSk5bMxNYfinFKiItIJCksjODKDgPA0QmPSMbd25c1lGqzRlmMgt5DsHbo6StZqySXbh7GpCzKVC4YqF9TCGmLjh7m1D2YW7lIZjYnKDkOZFavXyHlrmREqtRex8cXEJ1dSVtmHu3cK2rrW6IpFRrmFpErr6igw0FOjtcaIpW+uYsVyDVTGZrh7+GBr74axqQNuPjFUNw6yY/gEXX2HqWmbkSa3bDux6+qJSa8jOq2WgMhC3AOzsHaLQ2UbjIGpF2sVLqzUNJN2B1asUbF0lYzXlurw0qurePkVsRD5Jr/61UssefVNDPWNcHX2wkxtx+qVuix7S4PXX1vOyrdWY2ygwt/Fm01p2XRVNdBf30p/XSujda2809rLoZZuDrZ0sWdzC/s7Oxipr6AgPgg3q7WYqZdiavMWxo5LUTi+jrH9K5javIKp7ZuY2y/H3P5NTB1fwdxxCTL1K3xw//x/j3K9AGoLeuhiTbr4pf7tt19L1hAB1198IWwiixF9wi4icrCf8vFTUTIjGh0fPp/nlpGHHyw0OorK9OcK9vV/OL9z+9pzi8g/p4ksKtlXrp7j8vtnuCQA+9Lp5yq2sIyIuXD2GOfPHJEgW4C2mDOnDnH65EFOnViwjQhFW4ywkwj4PndGwPhBacT5pbOHuXL+KNcuHufG5ZPcfP9dbl05xe2rp6W5c+09Fuf21VPclAD7J7j+OVQLmBb2j8V5cPccD+9f4MG9Szx6cJknj67w8YfXefrRDT59eosvP7/PH74UUXuf8PcfvuX7Pz+L23uWCrL44uef4VqyB0jOSOHB/Sv88A1//eYh335+ja8/PcdHDw7x8NYuPrgywdXTfZw71MrJvRWc2J3LvrFoxrqdmOgwZaxZxmSbXALsyXZ9Jtr1GGvVeWYR0We602DBm90uzg2Z6TKUClGmuvSlXOfxNiMGGw1pL1hF04YVNOauYGuVHjsbjJjuVDK/RfHMEmLEvq0LYC0WGmdadNnfbcxErR5jlbpM1siZrFdzZiqKd6dj2DcQSFuZnLKMlVRnrqarwJCROkvmWuyYabFmrt2aXT127NvmwGynBVOtaobq5AwIlbpRRX+tnJ21ckm9Hm9WM9lixky7Obs6xVHBpPh3NysZqZfTXaxNS4EmmwvXMt7jwMldEZydj+TEqB8zLeb0l+oxUG7AzgpD+isM6S7SpqdMj84SXbrKZXRXyOmpMGZHnQU76q3oqraheqMJZTnG1BVYsW2zHwNdoYzviGViIIHZ8fXMTW1kz1w1xw/3cuHcJLduHeT+/dN8+eX9hftTsn88M9eLt+2ffQgI+tmnizf/cvzlCvwfXwEJrMXjSvJai/fCBFx/z9effkKkty+eZla4q61wM7HC3dSOQBcfooMiCfQMwNHSEUcrJwK9g1iXvJ6EmGQcbF2wt3GWrCHCey0SQxztfbAwdcbFMYDMtBJ27thFaVEL1hbeyAxs8feJpaq8jYa6bg7sO8WVyw+pq+7G3UVkUgfi5hqEi4u/FJEXHByNo4MHhnrGmBlbYmFsiZWpLc4OHkSGxZEYt06yokRFpBIdmUZEeDIR4UmEhsZLFdCmprZSMoWp2ga1iTUymYA8K5RKG+Rya8zNXLC18cLJJQBX9xDcPUOkIhlHZy+cnDyQyZQYG6swNTVBrTbGy9uN3PwcsvNycXT1wNjUFhMLZwyNReSeLQpTR/QU1phYu+PiE42bXwJu/skYmfuiJXfHxDYaT5Etnd5Ecc04ta2z5BX3IhbWHN0i8fAJR2VixZLX32LVak18fP3x8PLE2z8AmcIYPbGMqSfH11fYc8IJDhUNjD6YWjhJy5ciz1hTwwhHO0/Wp28iPi4LOwc/fIMS8QtOxSsoFVf/FHzDcwmI2oh/WC6RcSVsLOyms3OWlHQR5VdAXr4o4hEtl7msT9tEREiSVO8t1Ne1Oio0tY3RMbJAR2GPzCqQmPX1NPXuoaCqn8ndF+nu24eVfTDaBpb89qWlLF2uwRtvreDXv/0tL738Mm+88SarNTRZ8bYGS15fJsH1m6+vYNWy1ZgaGWNppMTV1Bw/WztCvYJIjs+SlOTQsBRCI1JISspnfVohJbnVNJW10VHbRU/TFrZ39TG4fZChbf3s6NpKT1s37Y1tbO3YSm97LxNDk5JifeLwafbOvsOOnkGaaltJS0ojJCCIQJ9AwgIiiQiOlx5PMXHriYrLoKKmjfaOHWzp7qOpupmqvHIqNpRSuqGSjLQiQiOyiIrfSED4OkKi0nH2CMZAbo6ppQtm1iJuzxoNDT20tITNQ4GOkTl6CjsM1S7ITd0xt/PHyj4Ac0tPKTLP1ESo2w5oapvz5jIZcqU7kdGbCA3LJyqmCIWxB5paZlJJk8ig19LSQWO1Nms1FaxcoSvBtagEVyjVmJiK/G1LdGXWRMRvpK51mo4dR+mbuszo/tuM77/DtonzNG8/RvvOU3QPn6Vn+CzdQ6dp7ztGfddeCmtHyCjoITCyEEevZMzsQ1FY+KCndJIsJW+tMOSNN7V47ffLePPVpWiuWIlapkBloMBAUxcDLR0sFSYEe/iSGZdMTW4hW6saGWlsZ7i2mYm6VuZbutnb1MmBlm7mG5uZbWpkpr2BhrwkvOz0sTFfgYX1clRWb6FyWC6N2u51zGyXYGqzDFPbFajt38LE/lXUDkvQN/k9d/4r4fo/ehYW8CbgWswPP/yVP/3pW7788nMJrAVci4g+MYuQ/VPZzMKy48dPHz9fenzy5AFPHt/n8WJl+jPA/jlkL6rXArCF/1qkhyzmYgvQfu7FvnYeAdgLfuwzkop96ZJYfFxYfrx44QTnzx3jwtmjC3NOwPZRzr13RILsM6fekYB6AaoPceHcYS6eP/J8Ll1YgOrrl078A1QvwvQH188g5u6Ns9LxzrXT3L5+ipvXTnLz2gmEcv1ztVpA9cN755/Po/sXePLwEo8fXuXx46t8KMD645t8KhTrz+7w+ef3+ObrJ3z3p8/4249/5Mfv/8Tf//bXZ4qlsHv8bHNRMJY0wh4gFhzFfM/ffviOH//8GX/67BZfP73EF0/e5dHtPdy9NsOVs0OcO7qNk3tbOTRTzv6JLPaMJ7B3JJjd2x2Y7TJltsuE8VZDJtoMGG/VY7xVl8kOfaY6DZjqEEAtk47TXTJmemRMdOgz3q4nJY4MN8voLF5DQ/YKajNXUL1+OXXZK+itNGCsVajaMvZukbNbtDL2yiTVWniup1t0eKdXzUjlWiZr9FjewDcAACAASURBVJmuVTBeo+S96QhOzEQxscWNmo3aVORoUJm9hvYSIwYbLJlssWWs2YqxDivGu6yZ7rZmutOCg33O7N3qyGyPHdNdtkx0WDO/1Ym5Hkd29zoy22XDbIcVu7ZZM96tZKhNxni7ioEGGV2lOjQXaNJSosuWOmMOjgfy3p4o9u10Z7RJTXv2anry19JbqMfWYkPaN+nQWWJId7mCbXXm9DdZs7PZjsE2Z3Y02dNcbkHVJjNqCm2ozLehucKT/o5odo1ks2s8l/2zJRzYXcvhfW28e3yAi+dmuH7tHekx8+0fPpboWbxeku7exTcvnvH1gvP+J9j+j36Wf7ntlyvw/+UKLL5gW1hkXIBr/v49f3j6MWFuHjjLTHAyVOEiU+MsN8PVxAYnUzt8HDzxtHMjyCOApsomGqqa8HL1wcvNF3cXbywtHLAwt8dcVEGbu+LuGEDOumIqS1oI8IlHb605WhomEmCXl7RIKqSxwpa42AxKi5sIC0qWwNrZ0R9rSzcJrEULZEV5PVkZedhYOmCgbcTaldroaugh11diamyOpdoGRzsPvD1D8PEKw9M9hAC/KAL8IgkIiMLHJxQ3Nz9cXXwk24qdnTshIQnEx2cSE50hwWdyUj6JyblkZBaxPquY+MRsnFy8sbVzRC5XoqOjjZFMH5WJHGsbc8IjQ8nKycbTNxATcztpqVE0DirNXVBbe2Js4Y7a2hsnrxhsXKMwsQ3BzD4aj+CNpG7oIb9ijI0VE7RuOUpT1z7iUmowNvfDzTOGkLAkdHRkrFixGgdHJyoqK8nJ3UBaRgZm5lbo6xqhpakrLaupTS3x9g3Cxc0bW3sXhIUlwD+C8JB44qPTKdpYQ3hYMnYOvtg4+kvV5T6h6XiHZuAfmY9vWK4E11FxxZSUbWVk5Bip6yoIDs8gJa2YlOQCsjLLqK1qJ3NdIXY2nujri4VGE3QMVBiqrNEVJSkWPrgEZtK184hUbz88dZ7iqp34BGXh4BqNrpENK1bp8esXXuF//Oq3/Po3v+XVJUvQWqvDSo21LHlDJFMsZ80qbXQ19XG1diIuIBRPS1u8LKwJ8QokNiaN+IRsYpOySVlfSFZuFevXl1JcUE91WTMN1W1sbuikvaOX3q072bGln53bBhnoG2Z7Tx+DO0bpbt/G/t2iRv40p09e5vD+U2zvHaWhtp3ktAwCw0IIDgknICAUX+8QRPtobPx6fAKiyc4vp6a+jc2bO6goqaY0p5iyzBKKs6upKGknIamYxNQKohMLSc+uJDE1Hy+/KLwDY3HyCMHY3BFTMxvMzG0lNVtPYYnaxgu5uQcyM3epwdHM1hczSw/Mn6nXolFRY60FGmstcXWPp6x8O4VFW4iI3IhM4YqmplpaPFy5cg2rVr7N6lVaGOiqWbPKiLeXr5V2BURpksrUGh1DU7QMrQiN30RR7QhVbXtp7T/Ntukr7Nx9i53zt9g6dZ1tUzfom7nDyJ4HjO4Vc5/h3bcZmL/J4K7rdA+9R9uOw9R1zVFUN0B6/mbC4zZhax+MuZkbarkVMm0ZJvoGeNjYEODiQqiHBwnBweQlp1KbV0BLUSlbymvpr25gvK6FmYZ25uramKttZV/zFva39TLX0spsZzNbqvNIDnfETPk6lhbLMLN8C2PzN1BZL0NtuwJT2zdQWy9BJW63XIbSaikKm1cwtn0NXeXL3Lr7X6hciyfef6eECpFMJBT89c8SWH/33R+l4zfffPM8ou/ngL0A2ULB/oinnzx5PouJIh9KgH2PRw8/kPzXiwuO/w6qb13l1s2F5JBF9XrRHiIA+5rIwn42YulxcfFRlM+I5UepgOb8CS6eOy7NpfMnuHzhpHS+oGof5fzZw1w4d0SaSxeO8f6lE8/mOFcuneD6++9y4/13uXn1tKRQ3772HmLuXD8jjQDruzfPcefGWe5cf487N97j1o3T3Lx+its3Fiwgd2+flRJBFuFaQLWYxw8uSmr1kw9v8OFHN/n46W2efnKHzz6/xxdfLqSC/PnPn0txe3//218Qv9QWFhh/9utxEaqFZCnOpapiAdbi1+H3/PD9N/zl2yd88/QKf/joLE/vH+butVluXZ7g3LFtvHugkwNTNewdL2TfRA67x5LYPRLG3j53ZrstmepQM9JsxFizAWMtz+C6XXixhWotGhtFLraI7xPV53KmugwZbxeLkMZS3XlvpR61mcupTF9Kzfrl1GavYKrbhvF2JTNdRsx1GzHTKerPF9RroVzPtetzZLs5Q2VrGK/SY6pazliVnNNTYRwZD2V+wI/GUgM2rVtGfbE+HZVKtjeYM9Jqy/w2N45Oh0j15idmgjk84s17c2GcnArh4JAv4x327Gw0553hAI6Ph3JoyI8TE0Gc2SXA3Z9DUx5M77BipENNf6OS7fVKOiuNaCjSpq/dmv1jgRwaD2Z+qxu9xYZ0ZmuxJV+XrYVGbCtT0lUqoNqSgRZHxrs9md7qy2x/EHtHo5gfiqC32YOaIhuqC+ypLXRmoDuJueFc9owXcWCuisP7mjh2qJMTR7dx+t1xLp7fza2bJ/joyXX++t3XkoQoHgrPLffibn4O1z9KyuLPHh2/nP5yBf5TV2ARrn+uXIvnoS8+ekKEuwfuxmoc9YxwMVTgpK/ARk+OtaExFvpK1LpyHNRWRPiG4ufiQ6h/GF7uPqiUpijkpigVptjZumBp5oSDjQfe7qHI9C3RW2uKvo4FCbG51FR2s2vmGHt3n6SnawhrK3dMFLYYy2wwM3GQlugcbD1xsPOUALmxoYOtPTtJS85EbqBCc+VaaYx0jTAzNsNUaY7a2AoL4Z82dcDMxE5Sz20sXQgPTSA1JYfICJE24oO3dwiJiVmUl2+mrHQzORsqWL++hKwc4TMup7R8M8WljcTEZaBQiKxgNYaGhmhqahIQ4EN0TDgWlmqcnO0JDg3ByzcQV6HouwagsnCRmvfU1r7YuoRjaR+Ko0cCVo6xBEUWk7VpGxWNsxRWT5BdMkx+xTh1bbsprNpJ6vp6AoIz8PNPxNHBl7VaRpK3PTQ0kpTUdCKiY0hKS0MuN5bAWiQ/vPHGMlZrrMXM3BpXN28Cg8LxEJaG2FQS4tYTHpJETmYJSckbaGrZRkLqRoIi1klKumdgKv7hOXgHr8cnOJOQiDyKS7fwzjs3yC9sw8s/VSqmSUktYUNOtWQRCQ9PwURlj6amETr6KgzkZphZOSM3d0Zm5YOxbQi17TOMzl1hx8g5tvS9S0XdBKVVgySvq8TNJ5q1eipWaenxwu9f4d9+9SteW/IGy1ZqsHTZapYuXc2KtzRQGqjwtHMnzj8UG30ZbiYWRAdHERGZyvqcEirqO8neVE1WfjXFpc2UlDRRXrqZxvouensGGRubY9f8QXbPv8P05F6mJvYwPDjD8OAsDXWd7Nt3knNnb/D+5XucP3eb+V3HaNq8hQ2FpcSkpBAWFSvdrx5eQXj7ReDqHYqLVwgbCispLK2loaGVsoJyNqXnU5VTSUFmOTUVPSSllJOV10pRRS+NbaPUN+8kK7+e9JxqopI24RuSiqOzL9Y2bugYmOEdGE9KZhnu/gmY2QZgaiNKZXykpk5LK0/MzNywsPJBpnLDQO4sZZVnZNaRnlEtJb+IaEMNTSUrV+lJi4taazTR0zFCX1ctAbauthKV+LmwcMBIYSbBta7CDteAFFJy2ylv3UNz/3t0jF2iZ/oa/XvusXPPA3bM3qV/131phgRc73vA0J479M1ep3/uBkO7P2B49y3G9t1mYv8thmYv0tI1z7p1taQmFpIUmU6Qux9Bbh5kRsdQkJJCWcZ6anNzqc/bSHNBEV0lFWwtr2agsp6J2mbmGtvZ3djB7vp29rZsZba5k6nWVqZ6NlOcGYmz3VqMla9hYbUME/OlmFm/jYnFwpgKFdviNRRmbyAzfRMjs9cxMn8JhdVraMtf5sadsz/ZQv4jEP5PPZv+i78slhrFiAVHUSojwFokiYjzr776SmpwFGkiArKFcr0Q2fdUShERfmyx/ChgW5x//NETPvrwMU8eP+Dxo/s8fHCXB/fvSBF9i4AtjmKEci0A++aN96WRlGyhZt9agO6fqtPPc/36OWmuXTv7zJd9lkuXTnPxoojye49r75/l2uXTXL10ivcvnJTmysV3ESNuE392/f33ns1prl0+xfUrQok+w+0b57h9/Sy3bpzltlCqb53jjhgB1jfF7eJrTnPr1llu3T4nzZ3b57l75zz371zkwQcXeHz3Ih/evyyNUKw/fHSZD59c48OPbvHhx3f4+JO7fP7lQ77+9inf/eUL/vinL/nr939cWEh8ZgVZoKvF9/8XvdXi+NPH3wVg/7CgXH//3edSRfqXH1/g08eneHTnADcujnP5VD+nD7VzfHctB6eK2TOSw/zQOnYNJjK3M5KpXjcGm00ZajZhstOcqU4VUx1ypjsMmWzTZ6xFKNiGzG5RMterlBoc9+6QM9crVF8DxtvkjLUq2VK2lvZNq2nIXkrThqV0lqxie7U2k+1yyUoiWUu6DJjt0meu24D5bkP2dMp4p9uE8Upt9jQqmSjRY7TMkNMTIZyajWKs25HqjZpUbtSktcaYrgZT+tpsODgWzInpMC7ujefcfAynxBLi3miOTIVwbDqc0Q57usoV9Farmen1kCwmh0Ue9lwEp+bCeW9XGO/Nh3FhXzTHJgMY7bBhqMOGzjoVmysVtNeY8M5EFPv7QtjT6Ut3lgHdWToMlpuwrVTJtjoLhrrcmOwLZNdwJLODEewZi2d2KIa9E8nMDMfS1ehFd2MAFRsdaa0JpLs5ipmxQuanK9m/u4mjh7s5fnwH754e4eyFaS5e3setO2f49NN7/PDDtwsvmqQXUYvvVPx0vy+8oBK0/cvHL1fg/84VEL9fpJG2OH5Srr96+iGxfn4EWFnjY2KKh1yBj0qFg6Eh9jIZtjIZVkaGWBoaYimXY61SERseiYujM4b6hujrGaBQqJDLRbqGHHPRWqe0lDygJsb2lJe1cOTwJd49eZ2x0f307ZhiY341UZHpqOSWONu6YGNuj62FI66OPgg49veOpLp8M1u6B6mv7cDR3hMtDQPWitg8fQUyPbmkdBpqK1CLAg+lFTZmDqiVlqjk5thZu+DnE0pocDRBAdGkp+dTWdXKxoJaYuKyiY7LJio2i5S0AjIyiymv2ExubjF+fqHIZMbI5XL09PSQy2UkJSXg6+eNwliOp7cnySlpePoG4OMfgptnAMZqB5RqT0wtg3FyS8I/KI+4xDoio6vJzt1GXdM8hRWjrMvrJia9gayiLazbtJnotALSssvx8IkmKmY9Ls6BuDr7szGvnJCQWPwDw/EOCMXezYtVa7R5843l+PsFozaxkCIFDQyMcXb2wc0tEBsbD3x9I/H2iiAkJFl60RAZt57UrCJpUdIrIE5Srz1846Xqdv+QdXgHpBIQmknOxmZ27b1MU+sUvoHZ+ARkEBmdR1JKIeuzyiQrhpWtO4Zyc4wUlqhM7LGz98XBJRiZhTtyKx+SspvoHTpF545TtPScoKJh4d+8oaCH8Nh8XL0i8QmMZNnKVfzuxd/x+1dfZdnyVSxfroEoETE1sUapZ4yHjSseFo64mVjiamxBoGcwSan5bG7vo7VniMrGbirqOqms66S8qpWe7mFGBncxPjjPrrED7J49wv4D7zE9e5hdu0/QP7CL9s4hauu3MDF1mJOnrnPh0n1OnLrO9NxRqus7yckrITe/mI0F5UTHpeEbFI1XUDSOPqFYuviSmJlPaUUDTXUtVG4sJy8pi+rcUgrWl5KXU0NqWhXVDWN0bN3P9sHj9I28S2vPPurad1NUP0VUaj3eAWk4u0djauWPm3cCqeurpYIYe5dorB3CUFv6YWrli6WtH2pzT8Sio7GZDyozT2zt/PEPiMfVPRgTM2d0jaxYrW2Cxlola7XlyGVqKS5S5LVr6ygxNXNAtDKKdxqMFCIFxw6VpSuufnFEplVQ27OH9pH3aBm5QPfsTbbvvk/f3ocM7HnI0L4HjB24z9Th+0wducv4gTuM7L1F/8w1BnfdY3j+PuN7HzO17xEjUzfZtv0ElWX9ZKaUkRa9nviACNaFRVKSvI6a9fk0biigKW8Tzfmb6CwuY1tFDTtrGhlv6GCmuZvJ+jZmNrczLVJCWjqZ3NzCZEcLjUXZBLqbY6JcjkK1FKXpclQCqi1Xo7JYg7HZahRmS5GbLsHI5NVn83sMVS8hN30NLf0XuXn3Pf6f/y6o/vlT9OITrQDsxQzsRdgWgP3ll18+V7IX1OuFspkFb7bwZT/lUwHaojr94w+fAfZDHj0UgP0Bdz+4+Xyh8Z/hWlKwb15ZsIn8DK5v3bqIGAHZN24sAPbC8TzXhG3kyllphKp9TcwzuP5HqP4JrG9cOcPP5/pVoUKfkaBagLUE0TfPcvs/mltnuX37PLfvXOD27Qt8cOcC9z+4yKO7l3l8dwGqP3rwPh8/vMKHj97n4ycLHusPP7rNR0/v8dnnj/nmj5/yl79+vRC197e/SP7GBWgSNhAB0c/AWjLXis8XLCCSgC39R0Qd/52//yhu/ys/fPcpX392i0+fnOWju8e4e3UPl08PcuZwD8d213NwuoQ9o7nMDqQzsyOJia0xjPWESBaGznIlXeVG9NUpGW1RMddjymynkul2GeMt+pIXe7pLzoxYXBSLib1CyTZios2I8Vbh1TZmsk3NWIuK3nJNtlVrMdJqyFibEVOdMiba9KSZ6lzI0Z7rNmRXt4w9nXIOCDtKpTbzdQomivQYLTHk1Hg4xyYj6KlRU5WrSWO5Ea21KlprTNjZ6cCB0SAOjwVxcT6OM1PhHB0L5NSuSI5MhDDSZkdvlQndpQq6ShRsrzZjqtOF4xMCrKM4MR3OqdlITs1E8O50BEfGghhut2dLgzldjebUlimoKpQxsTWAgztjmW8LYmuuGb25cgYrLBhssGd6WyBzw1HsmUxm71Qqe6fTODiTyb6pDPZPr2duLJXpoTRmBjPZ2hrNzFAuE4MbmJssZ/dsHQcPdHDieD/vnRnj4vvzXL15kGu3jnL3wWW++vpD/vb376T7WzwOhKK4YAP6+U+oAGtxv//y8csV+L90BZ7BtfhuiwuNki3kk49JCQ0hwtmJUBsbQqwsCbe1IcDcDH8rC3wtLfAwU+OsMsbB2Bh7ExUOalOshB9ZrsDW3JzQwCByMrMxV5tjLDfB1NgCO0sXigpqOHXiffbtPsmm/Br8faIJCU7A1sYdUxMHDHXleLl44O3mg6WJNS52Hrg5+uPuHMT69AIa67vZsW1c8lJraRpJSQh62oZS4sDq5WvQWKGFwVoZSgMTjEWBhoEJhjpydDQNMJaZ4ubsTXRUMhs2lJK/sYrM7FLiEzcQn5RPfFIe6etLKCiqp6S0gYSEdTg5uqOna4hMJsPCwgJLSwtcXZ1RKEXqgx629nYEBAbj6eUjxROKUh1jEzti4vMJCs0mNqGMdeuayMnuIjVtM4mJjWRktRMRW4ZXQCb+ERuISCzA0TsSF98IAiNTsbTzxdsvjoTEPDIyiiksqqe8spnGlh5CoxLQU6h4620NtLR0SU5Kx97ORYp6EzndxsZWWFu74eDoS3BIIi5uIRKoR8asJygyhcjETEJj1hEalY5/cJIUk+gXkIynTwIuHjF4+CaTkFrOxNwZOnr2EBZVhF9QFhHReSQkbSI5bRPBYYm4egRi5+iNpZW75At2dgrC3SsCpUhKMXXHzi2O0NgywuNqSFzXRvbGPuJSGvAN3kBkbD6+AQlExa3DUK7greXLWbZiJas1tZErzRBFRMLeY66wxMXSCVdTe9xNbPAwsSEiIIac/Bq2D87T2jNMRUOPBNkVdR1UCcW6d5SdO6aYGJxn99hB5sYOsGvXUeb3nGRoeDcdHYO0tQ3Q0TnIjh0zzM4d5b1zNzn+7lV6to5SVNpITl4p2RuKyNtYRlLqBnxCYvEOi8MtNAa1sxeBMckUltRQV9lEcVYh5ZmbaCqqYtP6Ioo2NVBQ2EFr5zwD4+8hbDGTu68yPHOZ/sn36R46T0HtBBsKOkleV4V/SDZ+wZkkpYuK81qpvdLWOQpTqwAs7IKwtA9CbeWLmXWApGabmrnh6OiLg4MnBoYmrNY0YoUYLTka2kpWaRpKFhBtHUM0dWXoGalRGNtgoG+Gjo4KAwM1CpU1chNbLJ388I3KprZrji0T52kbvUjr6FU6J2+zdfYeO+buM7j3ASP77zF5RMD1fSbeucvovg/on73B4K4HDImZu8fo7F2GRq/Q1/cu9TVDZMQXEOsfS2JAOBuiYihLzaQhu4i2/FI6C0vZUlrG9soFsB6ub2Nycw+zrVuZaupkrrWL2dZ2plvaGG/ZzPb6CtKj/TA3Xo1cvhQj5VJkJstQmL+NsYUGKgtNVGaa0m0Gxq+hp/g9eoqX0FO8iK78JQyMX0VD5yVufHDq/x+4Xny6FkUzi2Uz4jYB3X/+s4jp++a5qi2Ua0ml/vjD58uPIh9bAPZniw2PIhv7ySMeP3ogAbawhywUzIiSmYXkkEWl+udwvejFvnNbtDte5vbtSxJgL0L2zZsXnxfQiOXH5x7tq2e5fuXMz9Tp956D9M2rZ7l17dy/mxvX3vsHuBagffvmuedwLanXt87xwe3z0ty5c4E7dy5Kc++DSzy8e5kn997nw/vvI8D66aOrPH18jY+fXOOTj67zydNbfPLJM7D+9jN++PGP/P1ZdvFC1NoP/y4VQtpa+xdwLcWxCbj+24/w97/wvQTXN3n68DSPbx3m5oUZzh3dzsm9bRyYqmDv2CbmBjKZ2pHCRG88Q51h7Gj2oaPSmoZNRtTl6dC8UVtKvRhtNmZXtzmznSomWgwZ2Szg2ICpdkOm2w2Y7jBgstWA8c3CRqJgbLOxNAKyx9uUTHYpmeyRMdapz1j7ApwLwBYWE7EMKSwiYvZ0KdjdqmC4VJPJcj1GN2kzUmzEydEI9g+GUr/RgPIN2jSUKWiqNGZ7qz27hgI5PhvNweEATo6G8N54CIcHvDm405P5Xlda89bSnq9Hd6GM7gIZnZtkdBbIONgfwNHRME5ORkn16odGQjg8FsbRiShm+/zoqremqcqMkgI5eet1aa60Z/9gMvOdUewsdWW0woWxOnemuoI4NJXBvukM9s5mMz+Rxb7pDeyb2sCB6Vz2z+SyR3w+s4n908VMDeSwZ6qY/cIKsr+Fg3tbOXGsjzNnx3n/yh5uf3CMe4/OcPfBWSnf+k/ffSG9WBLwvPAi6xe4Xnw++uX4X3gF/gVcf/PZJ2TFxpLs50uCuzsJbq4kebgT5+JMnKsLsa6uRLg4E+pgT6CtHf42triZmuFmboGT2gxHtRnxIWF0NDRiYihHe+Ua9FbrYLhWRlRILCUbK4kIisdI1wR9bWMszBxQyszQ05ajvUYPR2t7IkOi8HT2wc7CCVdHfzzdQkhP2UhTQw+Dg7Pk5pZL6R662gp0NPVYK6LO3tZCY4Um2hq6UmauoY5MOtdapS3dLo4mSnPcXH2JikomISGTvI3VEmCnpC+osukZhVRWt1JQWIW7uz+maktkRkpMTNSYm5ujr6+HUilHz0AXI7kRqelpRERGYWfvJCUx2Ni7oqFlREJSnlQ5LpbbEhKKCAhYj4uLSC/ZQHxiGXKVB3ITd2RqV3QVNlKayIq1CmSmztJtMmNXMnJqaG4boap2Cy0dfVTWtuDk5sUby5bz8qtLWL1aC7WJJRbmtujpy1myZDlvvaUhqZRKY1E4EobazJmAoDgpeSQ6KYu0HJG9nEd0fCZ+gfH4+Sfg5R2Pu2cs3r5J+AWkEx6TT0vnFE1tU8QlVRAckUtkTD5xifkkpuQTEZ2Ob0AUIsXF0ckPB3tf3FxDcXEPwcbBB1NLT1QWPti5xGDvnICrZzoevpm4eabi5plIZFQ28fE59PQMEhefhLmFFUYyY9Tm1kREJUmeaitzJ9RGFtir7XA0tsZZYYGTwoLIwFjqm/sYnz1Gc9cwVU1baesdkeLxOnpHGJ/Yx/DgHCP9M8yO7mPv9GFGh3YxM3WQzY1bJM94e/N2dvSO090+wJbuIXbNHWbX7GFqatspKqkna0MxuRvLKSqtY2NRjfSCxCssDuegSJT2bth5BbJ+QxHlJbXkJGdTsj6fmrxiclPzKC1spLquj86te5nec4UDx+7xzokHzOy9Tq/kUT5JRcsuGtom2VDQRkxSKSFR+cSlVJCa2UBiehWB4TnYuYj2zCAs7BfG1jkMK1tf6YWTq4s3RkbGvP22Jqu1RKOnDq8uX8PKtUZoaBmiqydDV1+Blr4SuUrEN4oqdGsUCmtJvdbTV6GlIxYpLXDwjKa6dZwdkxfoHL1M8+AlOkZv0Dt1n+3TDxjc85jRg4+YPPKYmaOPmT7ymKlDHzK67zFDu+4xNHeX4dlbDE9dY3v/uzQ1TlCY10xKRCaxvpGkCLiOjKEsJZOGnGI6NlXQW1bFjqoa+mvrGajbzFBdKxONPUw3b2GqsZNdz+B6orWZweY6ClJjcLLUQ2m4FJniTQwVryMzWYrCdIWkWBubaWCsXo2h4i10Za+x1vAl1hq+II2WwQvoGP2etzV/x7Vbp3+yhfwXPq3+y2+9CNcCqsW5OIpMbKFmi3NhH/nuu4XIvkVLyCJYL8L1P6vXArCFei3sIffuihQRAdo3uXNbFMsIe4hYbhQJIsIuckNKErlz5+rz+vSfLzz+8/li4+PNGxe5df28NDcFSD87v33jAmIWP//n4z/8+Y3z3LklQPrCz2YBrAVg371zgXsfXJTmwd3LPJLA+gofP7jKJw+v8umT63z24Q0+/+gmnz29xeef3uOzzx7zxZdP+eOfvuJHyVD7g5RfvLBEKjLGny0vLt4jAqz/BVxLTC35cEWpyHf8+ZuP+OrpdT6+9y73rh7gyukJTh3cypG5zeweKWG6P4eRLSkMdkbT3xpGKEDNywAAIABJREFUT503LWUONBZZUpUjozJTl4qMNdRlr6GrWJfpdgumO0wYb5Ex0qjL2GZdRpt0mNxswESTPuMNBkw0GjHWJGesScl4s7EE2uNtCkbbDBhq1WGoVZsRkTrSYfRsFlJHZkTiSKche7uNmWkyZKBoNSNFWowU6jBebsypyThmtwVSla1HWY4udcVKuhpteGcmjv1j4RwcC+XYWCjvjodxcsifd4f82NNpz2SjOb35ugyWqhgqN2W40oKBCnO6N8qYbnVl33Z/jgyHs3uHP7Pb/NndH8qu/lCm+0LprHciP9uQvBwFeTlKaksdOTlfwsnJAuba4phvi2ayJYyZ3gSOzZdwcL6IA/MlHNpbwdF9VRyeL5Pm0K5SaVnxnfkKjuyt4fDuOg7NN3BwvpGjB7o4fngb589NcuXKPm7fOc7DJ+d58vH7PP7wCk8/vSe9myEtqP5dRPD9ow1o8WGx8A7HL8r1T9fjl7P/9BX4F3D9xy8+pSAtjazwMNb5+7HOz5d0Xx9Svb1I8fQg2dNDgu0EdzdiXFyIdnIm1t2TSFc3ot09pQlxcCLQwQkva1uczCywVZpgpVBjrTTDSmmOtbElemv0UegpURgYSwuKBtqG6Gvpo9RX4i180S6+2Jo5Ym/tiatTAOvXFdLasoOJ8f20tvVJiR76eiq0VuugraGD+Pu6Emhro7NGV7ptzduaaK1aK83q5Rpor9GVLAce7gH4+0eRlCxKbmLwC4gnJW2jZAmprm0nY/1GKWHERCWizYwkv7VCoZDgWkTxyWSGODo5MDYxTklpGUnJaQQEhiKTm/DbF5dIkWgamnI01xqjo22CjrYpb7yujZ6uBRbmHrzw4jIpF/iNZWv4zctv8MrSNWjqmrHW0AZ9hQtufmk0dszQvWM/OQXNhEatR2FiwxotHWQKI7R1dVi2fDUaa3R4e6WmBFRr1ujx4ktv8MqS5Sx7ey3efuE4uvji4hZISHgSSRkbWZddTEhEMj5+0QQExRMQlIiXdyzePnF4+ybg4RVPSGQ2ReVdlFbuICmthsi4QkltjorJITZhA5Ex6/APjMXdMxRPr3B8faLw843G3T0UJ5dAHJz8sbX3k4DdzUN8XTxePkl4+SQQEZbJuvQitnQNceb0FRIS09DUNpAKe7z9QgkMjsXezgulkRVWJvY4mjpgr7TCVt8EO0M1cWEpjE4eYXDiMA1tAzR07KSxa4D2bWMMjO9heGwPY6N7mB7fx8zoHvYLO8jkPmZG5tlc3Up7Qxc7ewYY2zHOxMA0fT0D9PcO0du9k5LCavJyS8nIKmBTcR0lFZspqWgmc1MVflHJOPpHYObmi4WLN0npuZQW15ASmUJOfDrl2fkUZRVSVdpMXf12GppHGRg7yb7Dt9h76CZ7D99iaPoCvSOnaezeS1XjMHlFHWRsaCIirpjgyI2ExxaRmF5DQlolPkEZElwL/7W5bQBWtn5YWLlja+OKg50zy5YuZ9myt3F09sDayYOlGrqs0paha6jC0MhYKjXSkZmjMnfCQG6Fs0uQtNAqEnxUxtbI5Oas0jTC0NiR1MxqWrfspW3nKZp2nKWl/xJtA9foHr7JztkHTBz8kMl3njBx8DHjBx4ztv8jhuYf0Td5g77xKwxOXKZ/6F02N0+QnVFFSlQWqeEpZIQlkB4YTl5EDBWpWTTkFNJeWM7Wyhr6qmsYqG1gqHYzwzUtjNd1Md3UI8G1UK6nW1sY62yibtM6AlzEO1BvolIsRa5cgpHxEuQmb6IwXY6x6UoUqreRK1egb7QUHYMlaOr8njXaL7JG+3es0X4BLd3fs+ztX3Ptxj+VyAig/e/6EP+vn88i+InbxPmiL/v77/8qZWIvWkJEuogonxGQLZRrAdefPP3ouf9aKNgiReTRwwX/tYDs+/du/wNgL4K1gOuFEaB9FaFg/xyoxdLj4gLkT8dL3Lp5iQ9u/TR3bl7kn2cRpBePd372d8Rtd24KqBbwfOkf5v7dSyzMZR7cu8zDe+/z+P4VPnp4jU8eXefTxzf47PENvvj4Fl8+vcNXn9zhq8/uSeUw3/7xC7777hu+/+HPUk2DgCRR17D4vv/P71/prv4XcC05RoRg/aNYbvyBv33/Ld98+YjPnlzh0c3j3Dy/h/PHhzm+t5t3phuZGyxifFsWO9sT2NYcwZZ6f5rLXKnKs6Q0S0XhOkOK0nUpSl1DSepKCbD7ahQMNyoZ2SzgWp+RxrWMNGhJRSqjtbqM1OoyVm8ozWijnMlWFQN1Iud5DVsqVtPfqM1Uj5LJbhnTncJ3LY4Csg0XliTbDZgTZTM1OuwsWsNAgYBrXQmuT04mMNLhTfG6tWxM06CuSEl/lwcHJmM4MB7BIQmuQzg25MfRfk8uTYZwtNeZyWolY+UKJspNGClRMVisYmeRCVs3GbOz3Ir5Lh8O7AhjssuHoU5fxntDGN0SwmRfLMPbY6gqc6S2xpOGej962qO5erqb8/s3s7s3m/nuNCbbE5jqTefo7moO76/lyMFGjh3azLEDTRzf38jxfQ2cPNjEod3VTA9vYqA3k+mhYg7vaebogU5OHevn4vkprl3Zz507J7j34BxPPr7KJ5/d4RPxGPn6E3748TupmVFEYT7fYPx3P/QCuv8VeP+7L/7lhl+uwP/+CvxLuP6MsqxMNsbFkh0SQnZwEBn+fmQG+pMV4Md6f18y/HyeAbc3SR6eJHp4EefiTrSLK7EubsS7e5Lg6U2wvSNhrm4EOzkT7u5JgIMzfg4u+Dq4YiU3wUKuQm0gR3vVGuQ6epgrTTBXmGKuMMdSZYWzrTtuzn7YWXkQFBBHcVED45MH2Dk4R3hUOsYqO7RErNlqbQx1Zeiv1UdjhQYCpMVRa5UW2hraCMhevXy1BNkGunLsbN3w9AgiNDQRZ5dAyTohvNZp6wpITs3FzT0AB0c31CbmGOgbITOSYaCvj1xmJOVcGxkZEBoWQkVVJWHhEURFx+Lg6IpCacqrry3lty++ym9ffI1XXlnKb379Kr/7zRJeeXkZv/63V3jxd6/zm1+/IhVt6BoslMIYyMyRKR0kxTcioYSGzt1sGz9LddsuYtKrcPdPRKG2Q8/AECsrU5TGClasWMOvf/My2tqGKI3N0Vijz+tvrOStFZoSXAvrhl9gJJ4+IUTHr5Ni5MKi0wgMiSckJIn4hByCgpNwd4/A0ysaX79E/PyTiY3fREZWDZkbGolPLicybiMRMRuk+vqI6AwJrsMjU4mISiM0LJnAgFgCA+Lw8Y7EyyNcAm1vryj8A8X3SyA4NE2yn4gyodiYLPI2VNHe0s+G7DLJXy0Ke/wCo/ALjMbR2R8T4VlX2OBk7Ymtyh4rQ3MstZXYG5mSlZLP3oMXadsySU1zP809ozR0DrFjdA8DY3sZmzrA2PheJgVkD85wYO4Q78wdZKJvjB2tvQx0bGd0ywBjvQOMbxuiv2Mb7TUtNFQ0UFNaS2F+Geszi9hYXEdBSQO5BbVsLGsiKnUDrsGxWHgGYu7sQ0xSJgWbKokMjCEuIJyc2CSKsjdRXlRPZVUXJZU9VNb3SQuNLZ2TzOw5z/yh64ztvkzzlj1k5jeTld9MfnEXyRm1ElhHxpdIkB0ZX0xQRC6O7rESYAtbiIW1F/b2XthYOSLTk/Hqiy+z5JXXcXb2IDAsBk19Fat1FOgaqaUmT2MzGwxU1qjMnJCr7EhI2EB7Wz8xUak4SFn0LmjrKNDWNsHSyoeImE2UN06xeesxOvrP0bztLC3bztG+8yJbJ66xY+oafTPCCiLSQx4yMHuPLf1n6Nx6lK7eg7S0TlCQ30BiZDoJIXFkRiWRH5PMhtAoNobHUp6YQV3mRjqKKuitEMp1NYN1jYw1tkp+66mmLexq28ZsazdzbZ2MtzbQ21BAQpgTduarUSvfRC57FZniFeQmryE3eQOleikKk2XIlMswlC1F1+ANtHReY7XWy6xc8wKrNH/HKs0X0Vj7Mm+t+A3Xbpz9R1vIz+Hrf/9s+X/2FT8H6n/+Dov/f3EU6vWCH/uH55F9f/jDl1I2tmh3lApongG2ZA8RiSIffyjNQorIAmALyBZKtgDsBaV6QcEW5wvebKFeL9SlSzaR2z+liizC9SJwL3wurBqXuXv7pxGgvQjXi+eLUL0A0he5e/uKNIt/Lr5e+h53Lj+H6/t3L/Pw/hVpHj24gpgnD64ugPXjG3z+5BZffHibLz8SUH2Prz+9z9efP+CbLx/z7ddP+eGHP0tpLAtgJFTqxXKQBcvN4vUV111EHP/HtpCFF1gLthBR1fc93//5K7769B6fPLrEg+vHuHZmnrNHhjm2u4eDU03MDpQw1pvNjtZEehrCaa/2p67QieIsczamK8lJ1mdDsg55SVpsTFpF2ToNNm/SobfCgJ31Bgw16jHcpM1QwxpGatcyULGGgQpNhmt0GKrWYbBWn74qHbqLVtNTuoaOolV0lGgw1CxnrE3BVIcYOZPthgvTtmArmW2TM1Gnz1iVWGQ0YLJMzmS1GcfG4xju9KYsS4+CdZpsLlfT3+HKrqFgDk9FSX7sk1NhvDseyIFtzpzsc+dIpx3DRbpMlSuYKlMyWa5mtNiE7XlytuQpac0yYqjOibEWT4ZbfRjdEsHMQBKzQ2nMDq1n13ge7a2R9GxJpr09ge1b13Pl7E7OvdPFodEqDg8VsW9nPvNDmzj5TjPHj7Rx8lgX7x7v4tjBFk4f7uTkwVZOHWlj73QlA705bGlNo697A7Nj1Zw62selc9NcujDPrRvHuP/gPI8eX+Gjp7el5davvv6Iv/z124V3Mv7+V6k8RsD1zx8TP/08isfAL3D90/X45ew/fQX+F3BduWEDRUmJ5EaEkxceRlZQIDkhQWQG+pER4ENGgC+ZgQGsD/SX1O10Xz/EJLh7EOfiSoKbO/FiPDyI8/Qk2s2NSFdXotw9CHNxJdLDk3APT/ydnLBTqTDUWI2pgQF2ajNs1ZYodeQYaRlirrTE0dZdSv3wcA8md0MFQyN7mZw5QnZuNda23ujrKNBcrYOejiF6WrqsWraSlW+9jebK1Wiu1GDN2xqsXa0lgbehjpFkGbE0s8PR3gtfnwgcHHzw8o7A3TMMldpBWtSTKUyxtnFYsISo1FiYiVa9tahUSszM1Ojp6RAZGb6w3Ojvj9rUXKp6NpKp+J+/eoH/8W+/4d/+5295+aUlvPjbV/ntr17m1//2gnT+8guv8cpLS1j65gpUKjN09eSYmTtLFdhxKWV07HiH7ZMXadp+nJLNcyTntuMekIqh0oaVqzQw1F/L8reW8vLLb/D222uxsxM+XE9s7FxxcPZCphRV6abYOXoQGBJNeHQiUXHpJKRskFTrsIgUqdwnKTGXONHY6BuLt1c0wUEpRESKpc4SUtJLSUwVYF1AWPQGouJyiY7bQFRspmQLCRUZ4lFpREanEylAOzxVAuzAgERCglMIDUsjJj6b4PAUgsOS8QuMw90rkoSEPDbl17MpvwFXl1CWvrWWgKBYAkMT8Q2Mxd4pAFNzV8zULni7heBs6Y6buRPupg74WjlTkl/N/L5zVDf1Udc6SGPnMJUtO9gyMMfQ5AEmZ48wNr6P2Zl3GB2cZmp4mn0T8wx0bGOydydjXdsY69zKZPd2pnr66G/uoia/lLzUbIqyNpGTvoHsnFLyi+opLmvh/2XvvaOqSvN13fv/Heees7uquqosy9IyITnnrAKC5Bwl55xzzhkUBAQRkShRRREx55yzqChmK1h2dVVXd/VzxzcRu7r37j67z9733LPHqBrjHd9ccy1XDSYLeNa73u/9JWeUkZ5fQ0h8NvbrwjG2dZPgOiQyiazMEgK9ggl09Sbax5ecxAzyMovJL6gjPbuGqPhi4lLKSEyvYkPLIBvbd7F+8y4Kq7tIyKglLEbcX0NSxnriUmqJiKuQXGw3nxQ8fFNx8YpnlaWv5FzbOwXg6R7EKiMLFn7yBfN+81s+/uBjaTiMkaklcsp6yKkaSCPmNXVNMV5tjarYRKxliprGShIT8tkxcoDoyBRs1zqy1sqOlSYWONp5oq+zBk3NNfgEZlFQ0Udj+2GqGifJLR8hMWcbkWltJOZtJbd6mNrWg7T2nGNT13nqG8apqOynpHgz2ZnVRAXHE+ThR5x/MLkRMZRExVMaEUthcCS5QZGUxKSwIUvkrUVDSAk9FdUM1zcxUr+JnQ3t7GnuYGfjJnY0NtBbX0pukjeuDmqYGn6BqfFCDAw+Q0v3t2jpzQK2jv7naOt9gab256hrfI6SyufIKsxn2YrfsmT5b1gi8xuWynzActlPWLT4Q27c+v+4iu8//AtZymH/zE8//SjV94l4g6jvE2D95s03fP3VK74RTrbIYL/b3CgaRIRzPafHj+6/h+s5mJ51q+dc65tSTOT2rXd1fb/Y7ChGpwug/gtkX5Jy2XclsJ6D5SvcvXWZOzcvSbp3e/a2OPe358V9QnOgPXXnCg/uXZX0cOoa0/ev8+jBDR49vMbM9A2eTN/g6aObvHxyh9dP7vL1k3t8++y+pK+fPeC714/44e0L/vD9K34QrvX33/GzyHO8++/fBqe5e9/x0y9iISKbLTqO339+If4g/vyjNHzmqxd3ePbwIvevHeLqqZ2c2t/N4T2tTAzXs6uvjIGOLLY1xdK+PoymynVU5zlQlGZOXrIJabE6pEVrkh6tRnqkIukRMhTEy1KevJzmAkW6ajXprVOlp0aB7gpZukqW01Mmx/ZqFQZq1OgqV6KzVJmOElU6yzVpyVeR6vg2FWoy0GDE4AZthiTI1pI2QYoc92C9cK51GK7RZGuOLJvTZNiSIsvRzU4c3h7EaIcXpelq5CUp0FprwXCnO+P969gnXOshPwRcXxwLYH+HDQdbLenNUaI/R5ntOar0Z6vRlaZGW4IibSkaVEfIUZ+ozsZMI7aUWzHQ4stYfzITI1kcHCvi4FgpJw41smtHOf0DhbS0JtG5LYerF7Zz7+Iwh4ZqGGlJYmxLGju2ZXF0fwMnjm3i7OmtnD3VwcmjrZw/2cGpQ82cP76ZiZ2VbNucRmtjIruGahjsLefs8X7OnRrl5rVDPJg6K9Uxvnr1gK+/fcLvf/hacqxne/fE6+N/Bs6/wvUvfkp+PfzPuAL/AK6LU5LJi4wg3d+PrAB/Mvx8SfHxItHLjXgPF6LdnYh2cybG1ZkoN2fCHe2JcnEi0smBCEd7Ip0cCRV5bXtbQmytCXewk84H29sR7GBPkL0d/nY2+NnZ4LnWirWGehirqqCnqISajDxyC5chu3A5issU0VTRRl93JZZrnElMzKN18yC79pykpGIzHt4R6OuYoq6ijbqqFgqyisguk2H54iWSZJcuQ2mFHBpKauhr6GKsa4KRrgk6mgboaBljbSVyrKInWEy/U5RGTCur6WFmbo2xyWoU5FXQ1tLBbNVK1liYYWVpjpWlGZaWZmhpq2NsbIipqSkqqupSbvhD4Vh/8Akffvgp8z5dKI2dVpJXQ1VRg4Wffcm8j+bz6Ufz+fBfPmHZUjkJjhYvVkBTywLfoDRaO/fTOXSRzQOXqd16htKWg1RsmsA3Il9qhVj05TJUlWRZuOBzFi5czurV1tg7iNiANbEJ6SSn5Uqro6s3DgL6EtLw8gvBzSuQiJh0CYw9vcNxE00RfnHERGcTEZ5JcFAKQYHJhEdkExNbKMF1aFQu4TEFkhIEJKaUEhKeiod3mBTJ8fIJR0D2+67woEQJzkPDsgiLzCIiJpuQqAx8gxPx8J2dWhgRm09YRC6BQRms803G2m4dto7rWGvnjX9QIuaWnhiZ2GO+yhk/70gcrdxYpW2KoYIW7uZ2NNVvpm9ov+RcZxc3Ub9pgIb2YfpGD9E1uE960zUqMtQ7DzI8MMb2zu0MtnexbX0z25ta2d64iaGmNraUV7OtegMdVfUUJaQR5RtCWnQSKbEpZOdWUFTeTH7RBhJTiqWqv9j0YtyC4lhp74GFqHGMTSMnq5Ss5FzpUxj3NWtY5+RGdGgc6enFZGTXkJRaTnpWFTn56yksbyGnqJGckhbyyjYTk1wmKTgqn7ySNnKKWsnMbyEqQQB2Dq7eSTi6x+DgFoWTRxR+fvGEhSRhYWLN/A/ms+DD+cz7l09ZukgWc3NHbBx80NG3QkPHDAMjK0xWWaOltwp17ZWsWu0g1U32dO/Ef10oXq5ehPgH4+niQWpCOr4ewehrmbHawg0vv2RSsxrJL9lGSHQlTl7pWDrFYOEQga1HAgERxSSkbyQls5XkpPUkxZUTHZ5JVFAcET7B0puM1MAgCiKjqY5PZn1SOrUxyRSHxVIZn0ZrQdksXOcX0l1WyXBtIzvWb2JsYzs7N25ipLGBHc0bqM2Kxt9DB3dnJZwc5LC2WcZqswWYrpqPkck89A3noas3D22dT9HU+gQ19U9RVJ6HrMI8lsp8xJLlH0iAvXjZByyV+Zj5C4RzffH/38z1v+93tshe//TekRXHP/74e0nfvQPsr16/fA/YwsV++uTRe83W9AnAnuL+1B1Js5A9m8O+c3s2h/1LuBabHqXqvttX3sdC7t69IjnWwrWWJCD6ne7ducKsrr4/J+77y3kB1Nfe6/7dazy4d13Sw6nrCAmofvzwJjPTt3jySKw3eTJ9k2eP7/DyyT1eP53im6cPePPiEW9ePubNqyd8/+YFf/rDd1Im+ueff+DHP/z+r3K0/2twLaIkwtGU3tnAzz/yw/cv+frVHZ4/usiDG0e5enqM0wf7Obq3g307N7JnoJqR7iK6W9PoaIqjrS6Mxgp/6ks8qS5yoiTbksIMcwpSV5KToEd2nAYZUfLkx62gJkuJ1jJ12itU6KhUok/krYXq1KQJh9vrNOgS95WqsLlIhdYCdaoSZahMkKUyQZ7B9asY2qDLoGgVWa85O6hmgzpDGzQY3aDDeJMxI1V6DJRosy1bhT31lhza7s94jx/rCw0oS1ejq9me0W1e7B8IZKJvHQcGfDk66MvhXnfGN9syvtGSjnQFujKV6EhRYHOSPJsTlWlNVKE1RYvGJC025ayipcCC3Z1hTA6ncmi8jJOHNnD+RCvnjm3m0tkeDh9oZfd4I5vaMpnc18rNyzu5e3GUQ0O17O8u5EB/Acf21HD+ZDvnz3Zy9uw2Lpzv5vTJLZw71cm5kx0cP9TMmeNbmBirZ2yknsk9zewcqufsiUGuXznA1J1T0pTOVy8f8N13L/jDT2+lCsbZeJAAa+kb++/40Xv/Fuvf8dhfH/LrFfifXIG/A9dvX7+kMCmJnLBQUn3XSc51qo83CV4exHq6Eu3uTKSbIxGuTkS+U7iLAxFuToQ7OxDmZE+YswOhElA7vAfrCCd7Qh1sCXW0I8jBmgC7tQQ52BDi5IC/gy3rrNfiYLoSE3VtdBRU0JRTRnW5IqpyKmip6WK20ho3t0AKi9eze+9pmlqHiYjKxtrSRXKvRdxDSUEF+RVyrFi6DJklS1GSlUdDSUWCay1lTfTU9TDRNZEy3pqqepIjLnKoYkqjuqapBCVWNiKn7IS+gQny8oqoq6thZKjPWqs1rFppjJ6uJoZGuujqaWFhYSY1iBgYGGBgYMxyGXk+nfcFv/mXecz7ZBGK8upS97aBjgkrlsrzyQef8dFvZiMiCxfIsnChAs6uwWxo2k7PwHF2Tt5mYPyO1CncseMem0dusWHbCeKzGrFxCkRHx1j62j756GOWLVfAydlbGnKjqKKNm6e/VCO3tXuQ+JRsbBw9pDiIu08w7t7BhMdkEBaVjl9APO5uYfj4RBMVmUVCfBFxsQXExReSnFJOWmYNqRnVpGTWkJxRTUbuenIKNhAakYnXumjW+cdKmW0RDRHOdWBgLGFhSfgGxOEflEZweBYRcYVEJRQTFptPUEwOfmGZhMcXEZNcTmR8GYlp9cQlVeLtF4+9SwBWtj7SsZWtL0Ymjpibu+LlHoKnky/Olo44rrLC196V5vVtdPbuoWXLCFmFDbR17aZ39CjDe07TN3KYkZ3HGN15hB07xEbGnYz0jtLX0kFPQwuDLZvpqdtAT+16tpZV0l5WSXV6NvlxKeTGp0mxjrKCSsoqmqjb2EVNfQe5+XVkZFcRn1FKUGwmFs4+2Lj6Ep+SQ3ZWEYlRyXistcfH2hpfJ3cCPAMJCoglLkFMuqwmv2g9JeVNlFVuoqisiYq6raxv2U5eSQuFZW3SuqFpiLrGAYrKt5Jb0EpMYiUBoeITg3S8A5KliY/r1sXh4xmOqZ4Fi367iC8+nM/nv/kcdUUd3F0C8PKOwNjUThqnrqNrhq7+KmlgjIOzFzk55cTFZkqutaOdCy4OzoQHBuHh6IybvTM2q6yxMLKU+uEtLJxw94ggIioX38B0nD3isHcJx9LODwtrH2zsA3B2CcPZKZygdYlEBCYTGxRPsnhTERpJkq8fKX6+5IeEUhUTz4bENOriUqiISqQqIZ3mrEI6isvoKi2nr7yGoZoNjNQ1smvjJkY3bmT7hiq2VueRHulI0DoN1nnL4+OtgIe7LHb2S7CyXsRqcwHZn2Nk/Bn6+vPQ0f1YAmwV1U+RU/yU5bICrn/DkmX/wpdLf8PS5QKuf8ON/wpwLQBRONYi4iAcNzHZ8Ycfvpcc7N+LCY9fvZIkAFu41wKu5/qvZ/PXcxV993lwX8RDRFWfiIjc5u4dAdhzkD270XEWskX/9WwHtoiEiI2MQvfuXZE02ywyO+3xl/fPbXgU5+bO37t3DaEH926+18OpG0zfv8mjB7feS0D108d3eDZzl+dP7r3TFC+fPODVs4d8JUH1E759+ZRvXz3lm1fPePvmNT/94Xezo6z5iT/9SVynWSiaW//hn7y5aIjkZL7b/CiNJRbXXDyPiIX8wA/fv+Crl7d5Nn2B+zePcfXsOGeODHJssov9Y23sHWlg5/Zq+rcW0NWWydaWFNob42lriKa5PoiGKm/qK7yoK3GnIt+Bspy1lGWJ8d2GVGZn3x9WAAAgAElEQVTrsD5fm03lumyrM6CnVlvauDgogHm9Dv11WvQK97lcjc1FajRlq1IYvoii8GXkhyxlW7khg+t1JbDeXq8hraLCb7BBi9FGPcabTekuUqU7T42+fG0mmmw5PhTMgYFgNleZU5ykxLCovtvmy77+YPb1B3FwIJhjI6Hs2eLOSJM9Q7WWtKQo056hTmuyKm3J6mxJ02FbljHb8szZWmBFd5UbnbWenJss5dT+as4c38TVC73cvjrM9QtDEkifPzPIkSPdbGkv4OK5EW5dHuP+pTFO7NrIieEqDvYXcv5gMxdOb+Xi+R7One/h/LkeLp3v58LpXs6e7GR4oJRD+5sZ2V7B+M5GDk1u4eyJIS6e282Nq4e5f/ccT5/c4s2bZ/z0LgYimkHEz9Dfz1j/w1fJr3f+egX+41fg78L1C/Li40gPCiTRy1PKXIsISKy7K9EeLkS6O0sgLWBa6Je3w1wdCXVxkBTiZEekizMRTk6EO81Cd6ijDUIRLvaEOgmwtiHU2R7x2BAnR0KcnfGxscNtjRUOq81ZqaWLprwyGkoa6GoZoq5qSFBwIj39EwyMHCW/sAFP92C0tUzQ1jJCVUkDORk55JbLSBCqoayKnoYW6oqqqKxQRl1OONj6yC9TQFleDQO9Vay1dMba2h1zCyfMLR2xsBIRC1G3p4+CoiKaGupoa2lgbGSAtpY6mhoqGBnqSqAdGhqMt7c3VlZWODo6IyeryEcfzuPjjxaiKzq71ziioarH4oUrWDB/KUu+lOeLBbJ8+OGXfPDREvQM7WhqHWXvwZvsPnCHkYk7DO17yOihF2wZvUfr4A3q2o+SVboNV584zMwdUVRQ4fPPFyIjq4y7VwCGJhbIK2liZeOKb0AkaVnFBIUl4O4dgm9gjBQFEbGLyPhcIuPyZuMdgckEBqUQFp5JQmIpqWlV5ORtoEhkhSs2U1yxmaLyNrIKNlBQ2kxuUQPevnF4+kQRmyAmV6ZICg5JJCIihaiotFm4FvGRsCziUipIyqwlPr2GhOx64jPrya/cRnZJO/Hp9WTktxKdUImjezg2oobQ0Q9rxwDMrLwkB9VqrScOtl44rnXBytgCZzMrIjx9aaxpoqW1j00dQ+QWNzK48ziTx24ycfgaO/eeY9ee04ztPsHuXUfp7drJ+Mg++jdtpbexlaFN7XTVrmdLaQWtRSU05BaQHR5DbmwyNQUVNFQ1SJMbS8s3Uruhk4rqNrJyqklJF28GSohNLWCNoxc2rutITMkmOzOf+PA4fB2c8bS0xHalBQ6Wjri6+BMYlEBcQi4ZWeUUFNZJnepZuVWk51aTkV9PUlo5+UUbaWwZpH3rbtq37qGpZZSqmm5y8kTXdi0paTXEJJQQHJqBn38iXu6hGOua8eUni1j44XwWfDAfuS8VMDOxxtbGE0NDKzQ1jFFX10NHR8SaLHB19aK0uFrasJmbVYStpS0WpiuxMVuNlakJa01XY2W0GnP9lVibWWBpZomzvYfkkoeGpuIv3oh5huLssg4nB0/cnHzwdgnA2zmAiHVRxAfGkhaWQG5UAvmRseSGhlMYGk5pRBTVMfE0JqfRlJpFY0o2G1Kyac4ooLu0iv6KGrZX1DJc28BIfSM7Nzaxc1MjHTX5VGaFEuFvTEigMiEhioSHqxIaqsq6dfK4uS3H3n4xa62/xNxiIStXfo6R0Tz09D9FS3seqhrzUVD+GFn5D1m+4kOWLvuA5TKfsGDBb7h589J/Ded69mNsUdv3RykiIqIhb9++4e1330qO9Rxgz21snIPrmcf/GqwFXN+fEk0is5oD7Xt3BWSLiMhco4gYlz4L2bNw/dfO9RxA/+0qNj7+LVhPTQmX+iYPp24xPXWbxw/vMDN9jyeP7jEzfYcnj+7y9LEA6vu8fPaAV8+nefn8Ea9ePuGrl094/WKGb796xtuvXvL261f88PZbfnj7hh9+/x1//KOYuDj3Ub9EyxIUz70Zmbt2/3oVTSHioe8gWlSzSbGQOedabGb8E3/+0/d8//YpL59dY+bhOe7dPMrVc3s5e2yE4wf7OLi3k707N7FraANDPVX0d5XQ01FIZ1suna0CtBNp3xhDm3C0G2JorgtnY00IbetDaKz0oDrfksosY2rzDGksNqSz2pT+9aYMNJrSv8GI7lpdSV3VOmyr1mNLsQ61yQrkBH5BXZIarXmaiA2P/VJtn+jN1mT7elHhp8FgvRZ7mlfSkafI5nQFtuVosHv9Wo4NhHBoIJThTe5UpWtzcDCKg4PRjHeFsa83kj2dIYxvC2Wg0ZOOcht6qmxpzTahI281nXlm9BWtpb/IlsFyZ3bU+9Ff7cNwcyQ7O5O5eXozpw81cfXSdu7eGOP+rQnuXhvn7vVJbl3bJ01KHNvRwu1rEzy8sY/HV/dyeqyJU0NVHOwr4sqRzVw+vY1LF3o5d66PU6d6uHxphHOn+jh/ZjvjYw0cPdzB2I4NjI02MNRfx/kzO7h0fpw7N0/wePoqr17d58cfv33vWP/855/54y/iQv9xUvr1GX69Av/kFfgHcJ0VHS21hcS6zraFxDg7EensKNXzhbsIh9qJCBcnIlxdiHRzJdLdlQg3F8LdXAhzdSLUxUlaI1xdCXN2IsTRnmDhUjvaEuJoQ5iTcLBn1wgXR8Rziuq/SDc3Qp2dCXV2IdjZBWdzcwzUNNBW1mCl4WpWmlhhbe1Bano524cOUVLagt+6aAz0LFBV1kNVWRO5FQosX7Ic2WXL0VbTwFBbD00FdZSXKaKyXBmVFSooyiihqqCOlrpwpB2xsxODV+zQ0DRGS9cYXX1jVNU0kFdQkJxrFSUFtDTVUFaSQ0tTVYJrE2N9vDzdsLe3w9jYBHPzNcz/7AsJrlfIqGBv446LoxdLl8jzm3/5mMWLViAiIP/tf8znv3/4JWbWPlTU9bBj4ir7Tz1m/Pgjadpd354p+san2dh9mabuSzRsPUF+ZR8+gaKLOwN7Rx9k5VRZvEwB4Uxq6phI1Wp2Dt4kJOWSllVKdHw2QWFJhESkERSaQkBwMhFx+aRk1ZCcXkVkdB5hEdmkpFaSlV1PQWEzFVUdVNd2UVm3jbKarRRXtpFf2khB2UbyioRznU5kTLbk5MYl5EntKlExGSQn55OUlEdkZAZhkZmERmSTlF5NSvYGEjLWk5rbTFXDMM1bJqlt2klSRgNxKXV4+qVi5xJMUEQaEXF5rHUMwMLGBxexEdI9FDcXf9ydvDDVNsJK34RQd2+KsouoqGqieVMvZVVt7Np3nmNn73P41D32HrjKrt1n2TV2ij1jJ+jp3MGeoX30t21ja91GejY00bO+gbaSMjZk51KZnE5qcASp4XGUZBWxpWUrVRUNZOVUUlKxUcpOi+FGicmFJKYUEpucj7mNG85eAcQmpJKemkVUUCQOq8yxMzTExng1DpYOuDj7EhgQR2R0BmFhycTHZZOdXSr1p2cV1JKRVysBe1pGOZvahtjauZttXXvZ2jlO3fpeikpayS9ooqS0lZzcDcTEFRIYnISfXxQrDc1ZMm8Ryz/7giWffs6y+YvRUtLC1MgCU2MhM/R0DFhpaorvOh/Wea/D2c6ZhOgkIoIiMTNexWoDA1br62JlYoSlkRHWxqtYY2CMvdlq7MzNcba2x98rEF+vYDxcxffABw9nT3xcPQl09ybMM4Ao7yAS/MNIDY6kMDqJyoQUKmITqY5Noj4hhbq4JKqi4qmLS6Y5I5v23GJaxTXOKZWgeqiyjqGKGkZq1zNYW8fA+hr6GiuozA4nPsyasAA9IsOViItVIilRg6QELaIi1An0V8DbUwZXVxns7ZZgabVIiouYmH6GgeFnaOvPR03zE5RUP0JB6SNWyP0WWblPWbjwA0SN8//1T/6K/N/+8NlBF7PwKMami/y1kHCtv/3mq/eutQBs4V7PNYjMDZeZ676efnifhw9Eg8is5lzsOdj+C2T/9QZHsclx1rWe7cJ+Hwt552bPgreo8puTeNysWy2g+v79G9y/P+taC7h+9GAOrKd4NvOAp4/Fep8XTx/w8tlDCaxfv3jEqxeP+er1M755/YyvXz7j7Tdf8ePbb/nx+7f8+U8/Sf3TIl8tRTjee5L/DFz//K82NP4tXP/555/4k2gK+fYxz59e4fHDs9y9eZQr5/dy7uQOTh0Z4PBkN5O7O9g90sKOgUZGBzYw1FtLX2cFvZ0lDHQV0Lc1l96t+XS157J1Uw5bW7Pp6cilc1MSrfXBNFa4UV9kQ3mWMQ0FxrSWGtNRYcLWKmM6Kw3oqtGnu9aAnjpDeqoN6SwzoDhiMe2FhmzO16CrXI3uKlV6a9Toq52VOBY1frs2mtKerUBrqizt6SoMVqzicG8wh7aHM9kTSkelHZM9kYx1hDHSGsLIphAGGgMZagph5+ZIhltCGWuPYKjBl6Fab4ZqfNjVEMjOukD2NIaztzWenS0JjHfncWqiiRvn+jhzfCs3b+zm3u0Jpm5Ncv/GQaZuHObBrePcvXGYy+d2M33nMDO3DvDo0m5O72jkcHcph3qKuXJoC3evDHP9ygiXL49y7epuLl3cydjoRkn79m7m3NkRrlwa48jBTrb31nDx3JiUtb4/dZaZxzck1/rnn7+XZptLm1qlV8n/9h/dX/+Hv16Bv1yBfwDXGZGRxHp6EOXkKFXwiZ7rcHuRobaXFCJWBwfChSvtImIirrOg7eFGhLsrYa7O70DblVAXFwId7AmwtybY0ZZg4Vg7WktwHenqSLS7K1GuIm7iJinKzZUoN3ci3NzwtbNjlbY2GgpK6GvqS5MWTYzWoqu3hti4Isor2qmpaqe6chP+vpGsNrVCQVaZFctlUVghi6aKOrrq2mjKq6OyXAVVGVVWLFqBhpI6Omq6aKnpYyLAxMQKPb3VaGoaYmFlj/FK0R2tjpKyMrKyK5BdvhR9PS1UVRRQU1VEV0edVSuNsFyzmrVrrST32sRkJV8uWsr8zxZJw21UlXWQWSrPhx98yse//YwFC5bw208X8snnK7C0X0fz1jGOnJ/h8Lln7Dg0xeDkXQb3TdGz+y4dI7epbT9NTetxNnWdpnz9TqkLOSw6HyfXYGTkNFmwaAWuHn7SVEg1TSPW2nhQUtZAUVkDBcUNEsCtb+wmK09EMEqJTCiiqGIz3dsPSG5pTV0XFZVbKC5ppbi0jZLydkoqt1BS2UFJdQd5pU3v4bqwtJH0rErpOdMzK6RJjWJMfKZwZgtqyMurJC+vitS0EpKSS8gr3EhhWTsFpVspruqjqW1CUn3TDuJT61kXlImrV5w0hj01u4rM/HpcfaJxcA/D3Wd2E6SAaydbV/RUtDDT1WedvQOpccmUltbR1NRF86Y+du87y5mLjzl98TGHj91l3+Rl9u45z8TuMwz27GXXwATdLVtpq2lkU0UdW2vW01JUSlVaBikBwUR6+hLqFUhKdDJNGzaTLcappxaQX1RHfl6NpOSkAmJiMomITsNGNK+ExxAVm0h8bAKBXr6s0dVnjZYWFjqGrF25FkdbT9xcg6TojI2NBw52nvitCyc2NpPsvCrp+1Ne2UxaRhkNG7vZ2rmLnt59bOkYY+PGAUpL28jLb5TguqiombT0CsIj0wgNjcfSfC0yXyxGdsEXLP30M5bOm4/ckuUoyiqgrqKGgb4u+nqamBho42RvxZrVK1llbIKhAG4DE4x19bEwNmC1gTaWJvpYGRliv3I1jqtX42ZpjqvVGpzWWOFm44KrrRtudu74OHnh5+ZFqJcX0d6+JPoGkhkYTmZoKHmRUVTEJ1ObmEZtfCpNqdm0ZebTlJIlgbWIhbRm57I1v4xt+RVsK6hkqLyW4co6hitrGa6pZbCmmu7qEhoKk0iJciTE34iYKH0S4pVIS1UhM0OLrEw9UpJ0iI5QI9BPHm/PFbg4LcXaZhEWaxawarXIYn+GjsE8NHR+i6rmRyipfYS84m+RV/yMRYs+5PZ/JbgWkCDiIAKwhYMt1h9+/zt+/OF7aVOj2Ng4l8Ge2+AoHOy54TICsuc0O8lxFrbnIPsvTvbtd/V8cxsebzB17zoClO/dE9GQ2YjI3TvXpCmQYkjN/alb/6bEMJuHD+5Iun/3Fg+nbr+H66eP7/PsyUOeCz19yItnD3n5fJpXL6aR4PrlE775+iVvvnnNm2++4g8/fM/Pf/yJn3/6iT//ScQ1Zv9uiWVOwoqWYOqdk/2XY/HmRMQChOaO/xauZ2v7fpbq+0Tm+md+/tMf+NNP3/H2zWNePrvO42nRzX2MK5f2cf70GGeOj3L0wHYO7O1iYqyDPTs2s3u0lV3DzYwObGTHQAM7B2oY7atkpK+awZ5qBrqrGeqtY6S/luHeCga78hnalkF/e7xU47ehYC0N+avZWLiK5iITWooMaSnSYVOJFpuKNNlcrM3mIh3KYpZSHS9Ha54aHUUqbClRZmuZMp3lymyrVKWrSo3uSk2G643pLNKkr9SAoYpV7G1yZn9nIOOdwYxtCWK0NZDBpgC2bwxioDmMvsYwRtvi2bMtnWMjJZzeXcWZ3ZUc2p7L3i0p7GqJY197MvvaUjjSlce+jiwO9ZdxfKyRG2eHuHxGRDRGuHf3IA/uHWb67hFmpk4yfecEM/fP8Pj+aR7cPsqTqeM8vX2Ql7cOcP/kILcPdHB9fzs3jnUxfWMvNy7v4sbVca5e3sv1q/s4eWSQPbs2M9C/gYHtGzh0qJt9+9rZv28rV6/s486t48w8vsLrVw/44x/fAD9Kn0TMwfXP/7BmU7wpe/eC+gsO/Xr06xX4z7sC/yZc/5G3r16QHhFBtABcBwep11oMkgmztSXUxo5QG3tJYXaORDiI2IeL5DoLFzvaw12S5Gi7uxHi6irJ38EeX3trgkT8w9mOMFd7wl0diHJzIUY4307ORLm4EevuTry3B9EebkQJ6PbyxNXCAgNVDXTVdFhlvEaa5Gi60oHAkHRa20aZnDjH/n1nCA6Mw9R4DYryqsjLKkpwrSKviKq8MsoyyiguVUJpqSKKS+TRVFJHQ0kTVUVNaXiNob4ZFhb22Nu7ExYZh5OzO1ZrbVhjZYmCvBzLl3yJkZ4OWhoqGBroSJsanZzsMDDQwdx8Nba2tmhqarN82QppE6OoB1z4+VI++fhzPv3kcxYtWsanny3io3mLcPQIZkv/BAfPPmTixEP2HJumd/wmW3dcY+jAQ/rGp+jccYvm7ots3HaOLf0XqVg/RnJmEyGRoq4tQapY+1xsaLSwxcbenbW2blIURIzvbmjqZmPLduobeti0eZT07HqSM2tIzKimrLaTQyfvcOTUPXbtPc/A8HEpktDYPExZ9TbySzZLG+wKy7eQLyrlShvJK2mgqLxJAvac/HophywAW8BhekapNNAnLa2AsrINlJRsID+/XgLD8kox+GYbJZW9lFb0UlS2jdKKLhJTarBxCMbNK1ra6BgSlUlIdDb+oamExebg5hUuDaQxM7fDeo09Dpa2RAcEkxgSTnZKFkWFNdSvb6e1fYCB0cOcvfSYsxdnOHbyPseO32P/5GXGx86wY/AQO7ZP0LO5h21NW2gqr6WltJK6nDxKk1LIioghyjeQYO9AEmNSyM0tJzGlgOR0MUCmhpzsSgrza6XKwJiYDMIjU/DyCyU6PpXwiFhiI+OJCAhjnYML3tZ2OJmtZaXeKgz1zNHXs0BD3QQtDROMDMyxsXbGzT1AqjEMCU8mJ09MAa1h48ZttDT3smXzMA3ru6gsayUrvYqUxBIy0spJTS4hOioTn3XheHj5YbHaHMVly5BZMJ9l8z5BduEC5JcuQWbJlyjILENTVQFtdQV0NRXR11LBUFudlfr6mBkaY2ZkzGpDAwmuLYz0sDI1wG61Kc4WFriYW+BhZYHnWktcLCxxX+uEh40r3g4eBLn5EObpQ5SXF7Ge3qSs86cgNJLi2GiqEhKpiU+mKiaR9QnptGUW0JFdxOaMfDal59KeU0BHfhFb80vpzClla3YJvQXlDFfUMlRZTW9pGX2V5WypyCMr2oNQXxNCg/SJjtYmOUmJrAwVcjM1yMnUJiNFm7hoNYIDRA57BS7OS7Cx+QJzi/msXD0PI5NP0TX4GC3dj9DQ/gg1jY9QUvktSsqf8eXiD6RhhP/HO9ezv91nYe+Pf5zNFQsQEF3Yf/jxR77//ne8+fZb3rz5lm+//YavvnrNy5cvefHiOc+ePeXpkyfMzMy802NmHj/m0aNHTE+LYTMPefjgPg+Fqy16sR/e4/6DO9ybuiVpShpCMwfOAqJvMiUkTX2cXWfBehaipx/elYbXiOo/cTyre1LntnTfwztMizjIzAOePZvm2dNpCbBfvpyRjl++eMzLVzO8fDHDq1fPJWf+rTSt8q2Upxa7DH/+kyig/kcgNIfaf7vOudri/CxMiVz2XDZ71gH/iw8u5dx//pE//uE7vv3qEa+e3OLZ9GWmbp3g2qVJLp0d5/ypXZw4NMzhfX0cnOhl/3gX+3ZvZXxnuwTZu0ebGd+xkd0j69k1VM+OgfXsGBTHDewZ3cju0Q3sHq5j93A1Y0MV7OgrZKQzje1t0WxrCGLrel+21HiwsdiGDflm1GUbUZWmS2mCOsVxaqT5L6YkVoENmRo052mxMU+N2kw5NuQq0lyoRkuxlhQzGdnkxM5N7ow2e7KrzY+BFn+2twTQ3xzI9pZg+prDGNwcy1B7Crt68jiwo4Zj402cmmznxEQrZw90cHqyjWM7G5jsL2eyt4yDfWUcGqhk/0AVh3c1cvHkdq5dHOPMmZ1cvbaf6QenmXl0jidCom/6/llmps/O3p4+yzOh+2d48eAMz6dO8uLOYZ7dPsCD6xPcvznJ7esT3Lw2wZULe7hxZZLrlya5emkfZ0RTy8lRTp4c4vzFnVy7NsHtO8eYnr7Iy5dTfP/9XyYwzr6Rmv2+/1n6nv89VvpHr6e/929+Pf/rFfgnroBImb17mc2+IkVNqIDrl6SGhUnusXCnJbfabrZaT1TshdvaE2YrAFs42aIdRERGZhUhXGxXF8QqADtUwLVwrh0dCXRwIFhsdJQiIy5EuLsR5eFBlLs7ES5uRLq6S/8mwlU44SLb7UK0p7v0HO5rbbBZZYWdpSvh4els3DTC6N4r9A4ep6hoI+t8Ilm6RInFX8qipKiGlqY2SgqKyCyTkar4RAxEdrE8sl/KoSKrhPIKeRSWK6AgIwbOqKKnbYS1pT1enn7SSHEXF3dMTVdhaGiIooICSgry2NlYo6+nI+WvdfU0WW1mgpq6EipqisjKicjHlyxZsgS5FXJ8/skC5v12vuRiL1iwjPlfyLBgqSJuftH07jjGgTMP2X9mhrEjD9l9dIb+sTv07rxN//gdenbdpHPHNTYPXKGp6wKbui5R03yYoqphEtI34OQVg4tXKHJKWixeIoeGpj5e3gEkJeVQUb6RtrZB+vr3s61buMWjZBduJL+slcyCBirqtrFj7zk6evazZ/IKpy8+5eCxe+yevEpb5wSV9QOUVndTUCIc7C0UljdTXLmJitotFJQ2USEc7cIGUjPKiUssICY+m1ARPwmLJzm1mLLKdjo6x9nUtpPiinbSMutJSaslPXM9mTkbyMpej39AKmtt/LBY44mbVySR8fmEx+bgF5SEf0gCa6zdMTS1Rt94Da6uvoSHxpCdkU9uZiGZaUXk5FZTVtFMY0sfXdv3MXn0OsfP3ef4uQecOPOAQ0dvsWfPeUaGjtHftYeBbaNs27SNpqoNVGTlUZCQRGZkFMlhEYSt8ycyNIr0tDwSknNJyigmK7earKxKMtJLycgoJTEhm+joFMIjEwkJjyMiOpnwyCQiI1KICE0kPDiGsMBwaaroalNLVJR1UFLSZvlyZWRXqKIsNtLqmWBqaoWZuT2Wa11wdPHFLyCKoOBYAv2jCfaPIcgnknVuwThZe2K3xhl7K2ds1jhgZWaD+SoLVpmYoq+pgdKypcgs+JwVXyxA7suFyAuwXrYEpRXLUFeQRUtZHj11ZYy01Vmlp8NKXR3MDQzeSR9zfT2sTY1xsFiNyxpzXNeswc3SknW2tlIX/TpbR/zsXAhw9CDUbR0xvgEk+geRGhhMRkgYeeFRlMQmUJ6YQGViMlUJKdQkpLIxLYe27ELas4skbc0toltU7hWX0FNQQl9eCT05xXTnittldBeV011SzpaSIorigglwNcTPS53wMA1CQmVJjJMjPUWJrFQ1MlI1SElUJyZKmeAAOby9luLitBg720WsWfM5pis/w8joU/T1P0FX72NJOjofo672EarKn7Js6QfcvHX2//xYyC9/fQsQnBswIyY5Cv3444/SqPS3b9/y5s0bvv76a168eCHp2bNnPH369L2ePHmC0ON3gC0g+9GjaaanHzD9aErSg4d3mRLj0+/f5v590S4yO+Xx762iP1sMqhFAPdepPQvXs1Mipx/clc4/eiye/x5iffL0IU+fTb9fX3/1jOcvHiNWMWFRrN9881oaAy/GwYuvcQ6Cxdf/n/XfX8P1Lx1wAdk/SRslf/7pd7z56gmvZkRbyDUe3j3NzSsHuXxugvMn93Dy8ChHJgc4NNEvAfaBvd1M7ulkYmwLE7vbODDezuTuViZ2tbB3Z/N7idv/6tzOJg7ubuTArjr2Dlewe3sxO3vyGOpIo7clhq6NobRVeVGWakZ2lC6JvgqkBilRkqhHRYoeJckalCSrUJamQlmqMiVpqtQXGdPb4klPkw+dDb50NwfR0xxKb0s43c1hdDVFsL09gdGebA6MVXHiwCbOHevm0ulhrp4f4/LZMc4eHeL8kQFunNvBnXM7uHCoizOT7Vw4vI1rZwa5eWkXl87v4MzpUc5c2MOdu8eZfiBg+jwzj87zePoMM4/O8OzJOZ48PsPTGbFekO6beXiep9PneS7unz7JwztHuHN9v5TPvnl1gjvXD3L90oQUxbl8YS/jYx3s29vJ1asT3Lp7iDv3jnH7zgkeTl/h9evH/ASrOX8AACAASURBVPSTiIOITyhmEeav1/+sV86vz/PrFfgnr8C/gmvxxv5PfPfqJSkhoUS6uRPm4DgbA3GwJ8TOjnA7e0lSj7WNLaG2ttL94SIi4iBA25Ewp3dydiLUyZlgJyeCHB0liQ2LYa4in+1BpLsnUR5e0nGosythLm6Eiq5sCa7F5kk3YjzcifH0IsprHaGeAWQk5TM4dJg9B28xtO8WNS07WWnmxqJFSnzyyRKWLJFDXV0HQ0Nj1FU1WLF8BTLLRM+1GIEuj8yXssgvk0Vu6XJkl8iwYokscstEB7YaxgamuDp7EBIcgbOzG1paOtLIcyNDQ/R19dDX10VGZhny8rIsXroQWXkZ9Ay0peP5Cz7liy8+Z8WK5Xz88ccsmr+Q+Z8uYMmXMnz22TIWy2jg4R/H6OQFTl//ivET0+w5/oixI4/ZcXCaoT1TDOy6S/+um/SN3WBg720G9z2gb/dDOofvUd1ygrSCPsISajGz8SMutRCLtU4s+GIJ8+cvQnaFIuarrclILWBTcz/DQ0fZsesMja2jkltdWNFGWnYdmXkbKK7aQnltN+MHb3L2ymtJF65/w+TRKbb2HqG2cYSKmj6a23ZQ29hNSVUb5TUdFJRuoqa+i6zceqJi8wgOSyEiOoOQsGTcPAOxtl+HX0gWvQPH6R08SkpmLZ7r4vH0iSE5rZzk1DKionNwEdMgHQMxM3PDxT2cyLhcwqPSpUo+UzN71LVN0TU0l+DazSuIsMgUklIKSMsoISWtRNpkWFzSTHX9Vlq37mBk/CT7T1zn8KnbnLzwkKMn77Bn4jxDI8fo7Bija8sQW1o6aahYT0FqNikR0SSGhhEfGkZKbDxxMYmEhsfjFxJLdFIOKWnFxMflEBWVTmRkMmFhsYSGRRMUEklgSDRBoXEEBicQEJSIf0AigUHxUmTD1zeUVavWoilqHnWNpEmJYoKmzApFlssosHy5EjIyKixboYqcsiYqGvqoquqipWGAnroRxpommOutxljdAANVXfTVtNFUVEVVXgFlGRmUZZahsHQxMgsXsPTzz6RVbvEilJYvRVVWBk1FeXRVlTHQUMNYS5OVOtqs1tPFTF8PC3191hgYSLI0NMR25Uqc16zB3coKj7Vr8RRtJ3aO+No6S/J3cCbU1ZMYL1/i1wWQHBBCVlgEuZHR5EfHUpqYTEVSCmUJydSkZLAhPYeW7AI25xTRkV/KtsIyugtL6S8tY3tZKYMl5YwUVzJcXElfQSlbsvLpyCump7KGhpxMwt3X4rxWGR8vJYJDFQkJX05ctBwp8cqkJqmSnKAm5a/Dw+Tw95PBw30xDg6LsLFehIXZAkxMBFzPw8DgUwz1PsFIf3bV1fwELfV5yK4QsZD/YnAtfp0LIPzpJ1HH96ME12KS4+9+9zu+/fZbCaxfvXr1zrl+wfPnwr1+9l5zoC2cbAHYsxKA/ZBHj+9Lejh9DwHYQg/fOdECnv+RBFSLPu05iY5tcSzOz90ngHpOz54/kmBarEIvXz3h1eunfPPtS95895pv3rzid9+/kb5O8fUJzcH13PpP/mn7Nx/+9+Ba/NH7+c9/mM3s/vF3fPf1U14+Fm0hV5m+d5oblw5x6cwE507s5tSRnRw7MCwB9pH92zmyv5/Dk30cnuyR8tjH9vdyZLKHQxNdHNr7ThNdHNjTyYHxTg7u3cbhiS4O7+vmyL5uDu7dzJGJVg7vbWH/rvXsHalm30gVE8NlTO4oZ3d/Pv1tibTVBdNU4Utphg2NZe7UFzqSnWBAdoI2Bam6FGcaUJShT02RJZ0t/nS3htHdGklfWywD7QkMbkmUNLotjYnhIo5O1HHpZAfXzvVx88Iwt6/sYer6fu7fOMDdK3u5d3VccpUf3Zrk4rFezgqwPjfM5TODXL0wysVzw9y+tZ+HD47zaPoUz2ZO8+LJWZ7PnOHZ45O8eHKa18/P8XzmFM9nTvNMQPajszx7dJ7nj8/zbFrA9RkeT53koYDzeyek9e6NI9y5cZj7905y/epB9k/0MDnRzeFD/dydOsqjmQtMP77M06d3+O67l9ImxlnH+pff8jnQ/uW5X49/vQL/G6/A34Prly9JFnDtOgvXoq865B1cC6ieA+tgGxuEQmxFl/Ws5h4b6uhAiKMDQfYOkmMtXGsB2HNwHenx12Ad4uSCkNjIKOBbZLij3GfhOtbbh1gfPxKCo2lr7OTYsZvs2X+N0X032dixDx//ZHT010qjxuUUtTGzsMZ0pRl6eoYoK6kgt0L+3fhzOZZ/uUKCa4XlsijLKkoj0gVci/HpGqpa2Nk44uPtj7m5peRcm5mZYaCvj662cCMVUFSUl1Z1TTV09XVQVVdh4Zdf8Mm8j/n8iy9YJiODvIIihrrGWJrZYGFuh7mFI0npJUwcucrpa885euk5k2dm2H/2BYfOf83uo08Z2z/DwNhduoavsG3kMn27bzE8+ZCBiUdsG52iseM8OWXDxKQ2YrLGR9oUFx6VxJKlsnz40Sd89tkX/PbDeXi6+VFW0sD2/klOnp5ia88ErVt3UdfUS1l1h1Stl5JVS/fAUQ4cm2L3/pscOf2Eize+48zlrxibuMngjouM7r7Etr4DlFZvJjG9nLScOqmST2SpM3PqSM+qJjYhnwhR7xeRgrdvGGvtfHBwjWBj6yhd/Qekx/sGJkrVfcGhKfj6x+LiFoK9nS/ubqHY2HhL+XE3TzFAJgRrey9MVtuyVFYNVU1D9E0s8FwXSnhUMpExqSQm55OcXEBGZhmFxRuorGmlqa2fwR0HmTh8gaOnbnD20gOOHr/O+MQZxsaO098zRkdbN3UV9eSkZFGQkUNWYjKZCYl4iTd+/gH4+wXhHxBKUHgsIVGJREQnERoWS1BwOAGBIfj5B+EbGIiPvxjIE0xASCQBwTEEBMURGJpMUEgiUVEpBAfHYmPjIg31WbXaEkOjVRJgq6josGKFCjIyqpIWLpZHXlkHFXV9lFV00NUyxkh7JUYaxphoGKGrqIXqciUUlqxgxcIlLF+wkC8/nfceqFcs+gLZLxeisGTxX8BaQR4dFSX01FTQV1fFWFNDAmsLEQMR0tdHQPVaY+NZsDY3l8Day8YGHzs7fB0c8LN3khTg6EKomycxPr4k+PqT6BdAWnCoBNYFMbEUxydIYF0hXOvEFBoyctiUU0h7fglb8kvpLqlie0UNgxU1DFdVM1Jdw2hFLTvLatlVUcdgSQUduXm05+exuTifjDBfbFeqsmblMlxd5fDxlyUoXI6IcHniopSIj1YmNkqJiDBFAiXXehnOTgKsv2DNGtEYMh8jo88wNHwH14afYGo8n5XGn2NssAAj/UUoK33KvTv/ReFauLfCtZ5zcQVoC9f6m2++QcD169evpVU42L8E7F/C9S+jIo8fTzPz5CGPZx5IgD3nYj96NAvHc5D8j1YB0wKqnz4RcQ/Rsz2NmBQpJI5fvHwiSYD0y1dP3+v1V8/56usXElR///tv+eHHt3z/+zf8Qeqsnv0c9ZdA/cvj/+ifxr8H1yISMgfXs6PPn/Di0S1m7l/mwe1TElxfPC2c63HOHt/D6aNjEmSfOrKDU0dHOHlkmJNHhjhxeJBTh0c4eWiYEweHOH5AaJBj+4UGJInb4j6hk4eGOHFoOycO93L8YBdHJrdyaKKNwxObObi3hUMTLRwc38iBPY3s3VnLvp21bFofR3NdNBsqQ6kuXUfL+hDam8NobQygsc6bpnpferbGM9SbzY6BQkb7C9jVX8iegWIJ2A/srOb4/kYunNjCzYvbuXNlmAc3dvP4zn6eTh3h2YNjvHx4jG+fnOLl9FFeTB/jzrXdXDk3zN3r49y9sZcHdw8wPXWIZzMnZ/X4OE+mj/D88TGezxzn2aOj0vHLpyd48eQ4L8VzPTnNi5kzvHh8jpczFyQ9mz4vZbJnHpzh0dRpbl87zIGJHqbunODsqTFOn9jFretHuXxhkoMH+7lz7wRPnl7l1esp3r59LlXvzYL138Y8xO2/PfcfffX8+u9/vQL/xBX4R3AdHEKEqxuh9rPDYCS4FhsapcmLtoS8A+sga2uEBGQHiXN2tkiDYsSwGHs7AmztCLAXmxnt/wquhXMtJNzqWah2RbjXc3D9voVEgmwPYrx9KUjOYnxkP+fP3uPwsTucuvSC7qFTpGbVsdbOH2U10ZqhJ23ys7N3YdVKC7Q0dVGUV34H17Is/1JGcqwFXKspqKCmqC6BtXC21VU0WWVqjrOTO/r6Rjg7u0rOtYa6Btpa2lKftZnZatTUVDBdZYKBkT5qGuqoqquyeOkyFixazMLFy7C0tCc8JA5f73ASE3Lp7tvDmYsPuHjzFZMn73Hw7AzHLr1i/PgTJk+/YNfhx4xOPKR35CYd2y9KQ2R6dt2Q4Hp43ww9u+7T1nOFwuqdJGRvwtolmpyiDYRFJiAnr8yHH33Mf//v/4P/9n//PyxasBR7G0+y0ivYt+88eycvMDx2jK29eyivapeq3USTx4lzMxw4PkVD6x6a2ifZvf82R888Y2zfLY6eesLpi6/o6N5HbHIxrt5RePsnEhadR1JqBYkpZZITHZ9USGBIAmIojYu7Pzb2Ptg5hRAckS0NTBENI5GxWfj4R0ub+8wtnFm12p41Fi7Y2nhhY+2BlSR3Vpk7YLLahtUWdnyxeAULl6xAQUUTa3tXAkNipChGfFIOScl5ZGYWU1xcT11dG+0dAwyOTLBz/DD7D5/h+OkrHD5yjj3jhxkeGqettZPG+kZyM7OJjYimMCeXrNQ0EqJj8HZzJ9AvgAD/IEJCwgkOjcQ/KBRf/wD8AvzxD/TDL8gP/2A/AkIDCAwLJjQyksjYRKJiU4iKzSA2MZeE5HziE3NwdffH0HgNxqZrMDBaLbXOKKlqo6SijazYUKumj7qGMXIK2mjrr2almS26eqtYaWSB1WobTP5f9t47OKpzTff951adulW37sze3rbJwQQJlHPuKLVyRDlnoYCEAhlMMBgbjI1JJmebYDA55wwCCeWcUQ6A895Ov1vf1zRm9uw958w5d4JnrKq3vrV6dbdaS93Sr59+3ud1UGE50RyTMUZMHD6OCcPGMGnkWIzHjmfy6DHSCjJ13FhMx4/HfOIErCZPwmaKMQ5mprhaWaG0tUVpb4fazg6Ng4OcfOqjVCBKqNa+SqUE61BPT2kDEWq1AaxTwsJImRZGamg4mVEx5CcmMysllVnJKczPmC5V63dy83i/qIgP5syRtbpwNuvnL2Lr4uXsWPoue1esYt+K1Rxe/THH127kxEcbOLV2PWfWb+D0hxs4u2YTZ9Zs4Oiq1Rz+4D12vLOQpblJxPi5onWZhFY1Fr/ACYRETSIm2ZikpClkpJqRkWZGeqoZKclmv3qtA8fpGxlF3rVQrVWjUAjAVo6UKra7dgw6j/F4uI9H52GEvd0YRLjAb8Rz/bf/iBtAU0C2UK+FJWRoaEhCtlgFaBsA2wDWYjXYQwxrZ+cTurrb6e7peAnZArQ7Rb0y7fGvtw1KtQGsDSAt4NoA2AKse3uevADrbgYGe16Ctdj+8qshnj0fkEAtwPovP3zLn//yDT/8KJTjX78MIGz4mX898r+/ZbhPcQ8G/JKrmH0uovl++Qs/fP8lzwef0Ntey5PmMlrq7lNbfoOKR1cof6ivsuLLCNguvS/qHCX3z0g/9qN7pym9e46SO+d5dOccj26LOstDUbeE3eLXKr55huKbp7l74wtuXxMK+EFuXT3ErasHuH3tIHduHOLercM8uHOEW9c+4+rl3Ty48znHjmxg2+alHP18PVcu7eTS+c1cPLuec2c+5PgX7/L5gaWcPr6KS+c2cP3yVq6c/4Rr5zdz69JW7lzdzr0r2ym+sYvSO/upLBaq9VFaa87R03Kd/vbbDHbcZejJbZ513qat7hz1VWeorjhFyYMjlJeeoLr8NJWPT9Jcf5mutht0tlylr/MmAz23ZfV23uBJ62Xamy/S0XKJvs7bDPY8YKj3IYPdjxjoKmGgq5TeJ4+lN7ujuZguMbq8uZia8qvcu3Wcm9eOcOn8AY4d2Ubpw4tcv3qE0tLLtHeU0dNbx/Pnnfz441dyVL3eBvK//5z4/Za/n4F/kzPwd+D6y/4+ZqWl/124NijWhvUlXAcGkPqi0oICSQ0KfAnXryrXIj1EgPSvarUBrIUlJILsKH1TpFCu9SkkIoEkhrlZM9m37TMuX3jAtetVPK4e4PTFCtKyFmNl742RqSsmFs6ERiQRFpmAj28QKoUWGyt7CdBTJgrl2pgpE4QlxEgq1yI/W1hCLKZaSrgWUx6DAkOlci3g2tHRUfquVSoVfn5+eHt7ywbG0PBpmFua4apQYGFlzURjE8ZNMGaqmR12DloC/WJY99EeLououDv13LrfzPnrNew+cINjF6q4eKeDs7eecKW4nzM3Ozl8uoH9RyrZ83kp+74o49PjFRw+18jRC20cOtPMviPVciT1vOX7iElbTPqMRWg9A+RUSKMpxowYMYzX/vEP/I//639gNNEcT/cQPli1mbMX7nH24l32HjzNmrV7KZqzGpE4cvNuK/dLe9m47RyzFm5h3+F73C3p5/TFOi5ea+b8lQbmLlqPxisSd59oQqOySctaRF7BCrJzl8iBMgnJ+YRGpBI8LYGA4Gh0XmGodWHYOHnjrAqQGdspGQXEJmbi6x+BvYMaa2s37O01OIiBPUo/3BQ+6LxD0HkFERAcSWxCKmPGT+aPr49gxOi3sHVwJTImifyiBRTNWcKc2UtY8vb7rH5/A598sodPP/2Czz8/xeGjJzlz9hI3b93nzt1izp69wK5de1mxfAXz5swiPTmJoEB/oiIiCQ8LIyAggKCgIPz8/AkICCIuLoGkhCSSkhLJnjGdnLxMpmenkpQeR8r0BDJzM8gryqNwzmxmz3+bWXOXUDB7KQUihnDucnJy58uccUcXMbxFh6OLRo6gF2PoLW2csbB2wsnVAzeVLw5OHtg5aSSIm5s5IIYZqZ00WEwy463XxzDhjdG89fpI3npzJJNGjmHy6LGYjB2L6bhxsszGj8dq0iRsjY1lOZiaorSxQesgUlWcJVR7uuitIAKoDeWvVhMsU0F8pA3EANbJwrYVEUFqaBjTI6PIS0hgTloac9PTmZ2aypKcGSydkcOKmXmsnj2Lj+bPY83cOaydM5/Ni5exfem7Eq73r/yAA+99yJE16znx8SZOfbyRs+s/4fymTzi/bjMX123nzNpNfLFmFYc+Ws7qORnEBTqjdRmPVjkelWoUat1odIFj8QsdR2j4RKIijfQVYUREuBEh0ybj6yfi90ahUo/ATTlcZlyLGD4B2CrNaJl97eExFk/P8Xh6TsDHZyrOzmNpbv2Nw7WAaoNlQniTDWAtFGwDXIvmRqFe/y0FW4C23pfdSXe3vrq6ntDZ2SFLbIu0kb9VryrTBqgWl/W8gGkB1BKqezsZ6O+WcC1UalECqg2KtQDpb759LqFagPVPP/+ZH378Tg7LefWf3Ksg/Orl/yfbr97nq3CtB7Qf+enH7/jmy34Ge1vpbq2mramUpvr71FbdoeLxdcpLr1FeckNW2aNrPH50hcePLvP40UUeP7ogq/zh5ZcQLmBcgHhZ8SW5Pn5wSUK5WEvvX5BVcu8MJXdP8/DuKYrvnOTh3ZOyia+k+Cz37hynrPQSD4vPyip9dIH7985y7OguLl44TNnjy1y7eoBrV/dz88Z+rl/dzZWL27l5bQ+3ru/l/u0D3Lv5KQ/vHqb0/hEePzjK4/tHKH94lOrHx6mrOElD1WmeNFyWYD3QcYehjrs877pNX+tlWmvP0lp/ic62m7S33aK15aZMBakqO0VT7UX6ntxm4MlNnnbfloDd03GdjuZLtDacp63pEp2t1+l9cpfBnmKe9T3mWV8Fg93lDHSW093+mO42UWWycbSno4L2lhLamh9x9tReblw9xoWzB2iqL6a58RHt7eX0DzTx7HkH338/xC+//JlfxKAYg0BtWP9PniC/3/b3M/D/1xn4F+C6KC2drPAIMoJD5BhzvXIdLO0fBpiWFpDAQKlaG6A6JcAfQyUH+JMa9KtqLbzXwhYi4FqAdfq0MFkGv7XYF8cEXAufdV5MzEu4zhTNjnHJzJkxm/ff+Zjdu45T/KiVR2VdbNt9Bp1vPMbmCiysVUREpxGbkE5QcASeOl+cHFyxMLPGxNhM77GeNIUpEyZJe4ituS12lvYSsIUtxMVJgY93ABHh0Xh5+WBtbY1CqcDDU4dCpcTC0gInJwepaNvbO+Ch82KKqSXGJjZY2Snl+GljExdCglM4dvQGd27VcelKBcWlXdx59ITPT5Zw8XYb14p7ufpwgNM32vnsdDV7Pi9n98HH7DlUyp7Dpew8+JBPj1Vy8EStrD2Hy9i0+xaLVx0iNW8N0SmzScsqQKPzluq5mbkJw17/EyPeGMak8ca4OetIjM+S6R2Hj57n4JHzbN9xjHkL15KSvoATZ0opr33OqfPVrF53jL2H7nH30SCXb7TLOnG2gpz8lTgpA4lKyCMzdwm5he+Sk7eMmPiZhISl4+0Xg7vnNLQeIrrQD5U2gJiEbHwDoxk/yQKtZxChEQlMC49Fq/XBxUWDk5MaFyd3nB21aFS+6DwC8fEJwcs7iMjIBGbkFjLVxIL/+//5B0aMGY+ZlS0anY+E7rz8ecybt5QVy1azfu0Wtm/bx8EDRzl65AQHDn7O7t172bNnD9u3b2PlyuXMnlVIdlYGqSkJREWGEhLsT1x8LGkZ6cTGJxAZFUNoWDihoaGkp6aRPyOH/NwcZuZnUzArh6yZGSRPTyQtK4XsmdnkFuYzs3AWeUXzyC1cKC0x6Zlzpe0lKCQeL59wPLxCUKh9cFXqcFF44OSqxczSSeaQizddLm7esuyc3LF30GBt6YzKzQOFvYJJI8YxafhYjEeNY/KI0UwcMRLjMWNlmb31FlYTJmA9cSK2kyfjMGUKTiYmslzNzdHa2eHl7IyPsH+IeqFUC7AWUB3k7k6oTke4l5f0WAuwTpo2DaFYp4nXufiUKjKSGXFxFKakMC8jg4WZGSzOzmJpTrYE61UF+awqmMnqwnw+nF3E5rcXs23pCzvIO+/x6XtrOLjqIz7/YB3HPtrAibUbOLdhM+c3bub8hm2cW7eD0+s+4di61WxbUUR+kid+2kloFKNRqcfgph6Fq/sIFJ4jUXuPxNNnDL6+42WWtY/3ODyFBcRjDCrNKJkKYojcs7F/AweXkbipx6DUjpHXcdeNQec5Fi+vt/D1nYKL6zha2op/G8r131JrDWAoAFuUsIl89dVXevX66VOef/mcp8+e0i882ELB7u+jVySICB92b4++hB9bbPd0vSwB2QKqDbDdLbb/qnq69eD8qjottgVMi7WvVyR+dEmoHhzoQVR/fw9DQ/2yUVE0Kz59NsDz50NyCMwPP34vO+dF97z4WF+sIgrv3/rLcA7F93kVrkWyxC+//MBf/vw1z4e66etq4klTBS31j2ise0Bd9V0qy25QVqKH64rSm3rILr0uobvi8VUqHl+WVVl6hcrSq1Q+FnWNitIrssofXUZflyh/dIWyhxcpf3iJiocXqCg+T1nxOR7fP8Oju6ekEl728ALFd0/z+NElysR9ll/ncckVHpdc5+rlkxz4bCuXLh7h/NnPuHzxAI+KT/Pg7hdS6X5w+3Pu3zpE8e3DPLxzhLLiU1SUnqe2/CL1VZdorrvCk+YbNNdcoKHyDE1Vwl99gRZRVedpqz1LS81J2hou0Nd5h2cDJXR13qet9TY93cU8ab1NQ7W4v5PUPT5GY+UpaR2przpLQ/VZWhsu09txh2d9JQz1POJZXznP+6p42lPDYFcV/R2V9LRXMNBVQ2fLYwRYd3eIXPEyujoqKC+9yq3rJ7h3+wytzaV0Pamiu6uGwcFWvvmmj59++kb/ScPPv/CLGAr06i/z3/pJ9Pv9/34G/lfOwL8A10K5zhSDXIL0QJ0RHISsV7zVEq6DgkgPDJSK9Uuo9vcjWZQA7eBg6bkWfuuXcC3+oU8LlWD9qiVEbodHkBUZxYwoEccXLYfKZAvvd2Q0WTGJpEWnkB4/nUXzVnDw4Dlu3q7m4tVyImJyGTnWknETrAgIiiUufjphYjS4bxBqpQeO9i5YmttgamyGyaQpGL81EeO3JmM+xRwrU2ssTaykci2Ubo1ah0gLUak02NraYmtni6vCDSsba6aaTpWea5EiEhERhX9ACGp3X+ydPdB4haPSRWLj5ItOF8N7K3dw42YdZRX9lJQPcL+0j6t32rlVMsCNRwNcezTE0YuNfHa6hl2HS9m+v5hdnz1k3+HHErAPnazh8KlaPj1WzpZ991i79QpLVh0ha/YmolLmEx43Ha1XAL6BQXjotJiZTmXU8JGMGzkOV0c1nrpAoiNT2LbjU86cv8nOXceYPWc1CUmzWffJUUorB7ld3M2eg3ekcn3tThc37nZzp7ifSzdaWPruDjk1UcB1QtocIuNmMi08k8CQVPwCE/ELjMc/KFZCpVLji8rdn1nz3iErdy4W1i5odf64e/qj9fBG6+6Fl7c/3t5B+PkE4+MVjKdHAP5+ofj5TUOr9cbbO4CoqDicnBUMHzGaN0eMws7JFVtHV7z9gomJS6Ugfz4rln3AhnXb2LFtH3t2iem6+9m44RMWLljIjJxskpMTCAsLIijIl5AQf4KC/QgJCSA2PprcmbnkFRQQk5BIxvQssrJySE5OITYqmtioKBJjY4iJjSQhJY6E1AQSUhPJyJ5ObmEh2TMLyJwh7DFzyMyZT2JKEWFR2ei8o1Co/VG7B6FQ+2HvpMHJTajUXrLsnNTYOqpxdPHERSHA2xc7R61U8a2tnPDW+eNi68yEYaOYOGyUPr96+AgmjxITGN/CfOIkLCdOklBtZ2QkgdrFzAwB1QpLSzS2thKs/RQK/AVMK5X4vYBqAdaBGg0hHh4yFUQ0L8YFrxBfEgAAIABJREFUBpIUEkKqAawjI8kUr7f4eApTkpibkc6i7EyWzMhm+cw8ls3IZqVQrQVc54t1JhvmzWXH0mXsWLacve+u4rP3BViv5fAH66Ry/cWa9Zz8eBPnN23lwqatnN+4g1Nrt3Ji3XqOrFvJu4VxRAeY4+U+Fp2HgOJRuGpH4aIdiaN2OM7a4Si1I1Fr9TAtPNXObsOxF6POHd/EwvY1zKz+iKnlHzGzeg0bhxE4K0bjphmN2n0MWt0Y9IA9Dl8/Y9zcfkNw/ff+dhvA2gCJQsWWqSFff8VX33zN0LOn9A30v6xeAdivVI+A7T6havfQ29st61XQFttiGM3fLj1IC5g2gPWrUC3UagHVT4f6ZF714GA/X375jG+//VrmdRtGuItx7jL27p9NWfy3lx4N502c33/KY2JPJLH8CtcdjeU01wq4Lqa+5h7VFbepfHyLqrI71FTco6birr4qb1NTeUuO4q6uuIa+rlNTqa/qiuvysqryq/xa1/TbZVeoLbtCXellakovUV1ykapHF6h8dJHKkstUlFzR12Nx/ZtUV9yiquI2j0tucOHs5xw5tINjn+9k1/Y13Lt5Qp+w8fAcNWXi9mcpe3CCezcOUVp8RoJ/Q+1N2hrv0tl6j74nDxjsekj/kwf0tt+T1d92j/7Weww9ucfT3nsMSL/0PZ72PaKj9RZNDddeNCbeo7P1Fp2tN+hquU5Xy026Wu/K6mm/z0DXI573V/D1UA1fDtTyrLf6BVRX09deQ297DQNd9TKNpbb8lnzj8qStnI7WMjrbK2htKqG+9j6N9cU8aa+gt7uW/r4mnj59wvffP+OXn8WUzh/1Q4EExIj3Zf/2T5+/97L8/fLfz8A/PwN/B66/6u9nVno6maHhpAUGSbVa+qhFY6PIuhaxfC/K4K+WNpAXlpAUsQYFkiY81y/g+iVYC9Va/FMP0cO1QbUW3mtRWRFRsoTfW5RILJEVFUNObAJZcamkxaaSkZTFu0s+4NTxa1y8+IiIqGxeH2bEWxOt0WoDSUmZIeE6ODgCH+9AtGqdVLDNTSyYMtEY47cmYTR+ElMnTZWWEAHYQt22t3XC1UVFYGAITk4uODg4YO/ggJtahbWtDRaW5tJzLWwicXGJuOt8iYxOQ+kxDaUuCne/JJzVETg4BqL1iOG9VXu4cq2OytqvuH2/i8u32rh2v5dzN9o5db2dQ+fr2XOsjF2HS9i+/wG7P33IvoOl7DlQwqdHy/n0aBm7Dz1g875bfLjlIks+OEbW7G1EJC3EURWIm9Yfn8BpeHp7Y29vi9lUU0YPH8Oo4eMQ4KZSeZKXP4cbtx9yVniv95ymoHAlM/JWcKe4Q1pDDnxRzKHjpVwRNpVbTyRg37rfzdZdZ0jKmEOomJgYm4tvUAq+AUkkpsySCSD+QQn4BujtIC4KT6xs3QiLSiI4NBYHZyVevkH4+QcTFBymr6BQvDz98XT3xdPdD5XCE7VKh79fCAH+IXi4e+Pt5cf0zGypKk+YOBlreyfsnRX4B4XJaZSpabnk581n0YIVvLtiDcuXvc/8OYuYmVvA9PTpJCcmERcXQ1RUONEx4SQkCaU6lYzMDDIypzMjL5esnByiomPl95k+PYvU1HQSE5NITkwmNSWN9IzppGdlkSH91QXkF82VanVe4QJyZi4kMbVAppzovGNx945DqQ3D0ycCnU8Yto5a+QmGk5sOUfbOWpl8otD4odQG4OTmja2jO5bWCiytXOXvyM8rAHsLG8a/OYLJI0ZhNHIUU8eMQdg/LCZNwsrIGBtjY6lWO5ua4mZhgdLKCrWNDe729ugcHaVaLaA6QKXSl4BqrVZWkFb7YkiMD6KBUTQvpggrSFi4VKyzomPIjU+QivXc6Wm8nZPFktwcls3MZUW+Xqn+oKiAD4sK+WhWERvmz2PH0iXseucddr+zQoL15x/qofr4x59wYt1mTnz8CWc2bOXi1l1c3rKDc5t2cGr9Vo5v+JitK2aRE6/BTzsWL91oPLxGo9QJuB6Bs3YUjurhOCiH4awcjrNiBI4Cqp2GYWX3OmbWr2Fq9UeMTf8RI5N/wMj0Dxib/gEL2zexdxmJk3I0Cs0Y1O6j0XqMxsNzLD6+RiiUwhby4LehXP/zv9T6SwxwKFbxJdRrAddff/sNz4Ry/fwZA0ODEq77BwdeQrYBuA2g3d/fS19fzz8pAdtinPrfK6FMC5g2lNgXZVCqhwZ79UNgnovhNkMyh/vbb7+VCSCGn0c8bvGGQLxJMPwMhmP/Hqvh/Inv9ddwLaL4vv9eZFzrlev2hjKaah7SUFNMXdV9aivvUVf1gPrqYhpqHtJU94jG2odS2W6ovUd9zR3qa25RX3uLhrp/WvW1N6mrufGyaquvI6vyGvXlV2ksuyzXOgHaErivUld+jdryq7KZsq7iJvXVt6mTdZfayrs01RRz9vheDu3byOmju7l67gCtdfeor7hOS+1tHj84RfXjc9RVXKbq8RV525bGBzxpf0SPaCjsKuHZQAVfDlTy1WCVfu2v5OuBGp73lfPVUBkD3Q/oaBK+6tu0N92gseYyzfWimfE2/d0lPBe3G6ri2UAlzwfq+Gqoga+fNspV7D/rr5XqdH9nNb0dAqpr6euoZ6Czia62KjpaKuQnAKeO7UPYbARYC5ju7KiUanVnRzmdT8rpFYr3QDNffdWrV61/ERM7f9QPFxLzhf7mhx5/88J/j6fZ79/j9zMg/8D805zrF1F8fweuhXItoNoA1GIVqSAiek+s6SHBEqgFVIsS+38N1wKsZclkkBfxe7KRMeIlWEvAFqAtsq8jRQ72i2SR6DhmxCWTHZ9GUngcOUlZbPhwM5cvPiAxPpc/vTYeMxMnPLRBciJeZEQCMdFJhLwAbNHgaGNlh6mRibSFTBo3AaPxRjKKT3iuzU0spbrt5OiGt7cfVlY2WFlbScXa2s6WqeZm2DvaExDgh6dIW4iOxdM7mNDwFNSekXj6pxGZtJDI5EV4+adg4+iPp18yOTPfZ+feK3x+vITTl+o4e62FLy7Uc+xSM5+drmXnkcfsPPCQPZ89ZP8hkdJRzq79xez+7AG7P7vL9k9v8sne63y07RJL15xkxrw9xGS8h9YvGWdNCK4aXxQqLVbW1tja2mFuasHIYWMZM3oCLq4q3FRa8mfNY9mSj/hg9XbS0ucRNC2Dc5crKa0a4l5pHyfOV/HZ0WIOHnskGxtLK5/x6eHrFM57n7iUQvxDUvEJTCYsMpv0zAWkZswlI2seGdlzCItIwU3pzUQjC8ytHHByVePh5Y+ffwgh0yLw8xfWDz907l64uahkiTHdWpUnHhpvAvxCCA4MRaPSyk8LsrNnsGjRYpQqjWzYdHRWyvsLmhZNRFQqwcHx+PtHERqaSGJCFumpM0hOyiAhXjQnZpCckk6aaMidIZoPZzIjv4i8wlmkTs8kKTmVpKRkoqOjiYuNIz5ejCrPICszj9y8InLzRDLJHHLz55GbP5cZ+fPJK1xEXqEYJz+HqNgcdN4xqD0icdOEo/KIQuUejtYzVA72MbNyxcjEHgsbNwnW5tYuErhdlD64qvywc/LEwkYpk23MLZyxt3PDU+Mlc9ffGjYCo5EjMR83FqtJE6SvWkC1nclU7E2mItRqAdUqa2sJ1h5iKqSzM77CAuLmxqvKdbCI2vP0JMTdXYK1sIMYGhiFt1qAdbqIvYyKJi8hUfZYzMnIYEGWAOtcqVivLCxg1awiPpwzhzVFRXxUWMCGuXPYvmQxe5cvZ9+Kd9n/7nscWv0RX3y0gWNrN3Fq/RbObNjG6fVbX8L1hS07Ob1hK2c2b+XwhjW8PSOaCH9TfDxGy4xqrddIlB4jcXMfqVev1SNxVA3HSTkSe7cRWDu/iaX9G5javMZUqz9hZPYHJpn8gYlT/5GJU/6IkdlrmNkMw9Z5FI6KUbioR6PQCv/2GDw8x+Pta4SbYgxNLfd/23AtofBF9rUAVBHRZ1CuBVwLyBYK9uDTIaliC8D+W5DdP9BPf3+frIGBPgYG+vUlLuvr/Wc10K+3egiQNijUBqgWqwGsBVR//dVTWQKsRf3lL395CdICbv+jwNpw7gxQ/9dw/eNP3/PN1095OtBJz5MG2uof01gtVOsHEqxrq+5TL2H7kVwb60okYAvIFr7gpvoHNDXcp7lRXy1N92lpevBi/x4CbJsb79HUcI/G+rs01N3Ww3jVdRoqr1P/ohoqb1BfJbKfb1Evquo2jTV3aaq9R2PdPRpq7sjs7cbq2wh/twDsW5eFNeMeTTX3Kb1/nrrKG7TU35Wjx+urb8jbtTQ+lH7mjtZHdD8ppftJCQPdZTztreZ5Xw1Pe2sY7BbWjVqe99XxXILxY9obb9FQcZ7ax2dk1Zefo7X+Bv3d5QwO1jEwWMfgQD3PBhp5PtDM84EmnvY3MNhTS19nNX2dNfQ+qaFfKNVP6uhu01dvZz3XLh2jqky8abjPpfOHKSu5SmdHBT1d1fT11NLbXU1vTzX9fbUMDbbw7bcD/PLL97KRUQ/X+nhrA8TomU5AtZjKKer3r9/PwH/QGfhXKtcSrgU4C1X6RSqIAGsxMCZLZlpPewnYQrmWDY2v2EIMYC1VbJFKIHKtXzQ2Cr+1gOrsyBiyIqIlWAs7iADrmbHx5McnkhsXL5MMsuOSyIpPITMumbm5s9n5yX4SY6bzp38YzVujp+Kp8ScmKoWoiAQiwuMICgyXiqlK5YGDnTM25jaItBBhCzF6y4ipk0yk59pKXG5iia2NaGJUY2JihomJCRbW1ljZ2WHv7IRSq0alVkk/trvWG/+ACHz94/AOSMU3JJfwxCUkZK4kMr4IlUc09i7BaD0TSEhZxMYtZzlxtooT5+s4frlFNjLuPVHFzqOP2X3oEfsPl3LgSBWffV7Jrn2P2L7nLtv33mT7vqts2XeNdTuv8s5Hp5kx/1OS8zYSmrAQjW8yKl04Ot8QHJ3dcHJyxWjyVEYI9XrkOOwdXDC3ssZVpcXRXotKGYDOIxxv3wQ+O3SVx9WDPKoY5OrtNmkP+WTnRc5cruPyjWY+2XGSjBmLiIzPxcs/Aa1XDLEJBcyet5rFy9bz0bo9cpR3VEwGVrYKRo6ZhJmlvVTzA0PC8Pbxx93DEzeFCmdnV1ydFdLT7uasQuWqRemqxUPthbvKE5WbVh4X19Go3YmMjMHdw0vCtaW1o1TCtSLa0CccjXsoLm5+qFSB+PnHEBWRQkJ8JulimEtWPhmZIl2kkJlFc5lROJfcooXkFs4nbXou0dHxRIZHEhcVJdNCEkR+evoMcvMESC8kJ38RMwsWM7Pgbbnmz1pGbsFiktOLCJqWSnBoGmqPCFQeEbj7xOLpF4/SPQwbBx1TLVyxttdgbObExCm2WNkrsbB1w9JWiZW9GmsHLZa2GswslZhZuGJq6oi9jStOts4Yizd6o0djMnoUVhPGY288GbspxthNnYKjuRmOQrEWFhCRBGJnh9beHk9nZ723WqF4uUr1Wq1+qVQLwBZDYgyKtWxeDAt/CddCtS5ITmFeZhbzs7J4e8YM3snPZ2VhIatnz+bDefNYM2sWawoK+XjWLLYsWsQeAdbLV3Dg/fc5uOoDjqxZx/G1mzjx8WY9RL8C1wKsRZ35ZCsnNm/gk+VzSItQEug5iQDfCXh5j0brNQqVbhRKj9EopUVkNK6akThrRmKnHIGVyzDMHV7HxPYNTKzfwMjsT0w2/RMTp74my8jsDcxsRmLtOAp711FSvXZVj0bpLpRrkSoyGWeXkTQ23/ttw/VLMHyFJoQS/N2fv+eb7759qWALoBYWEQNcG1aDgm2I7xMRfoYSDZGDA4MM9g/88xrofalQvwrVArS/fD4oFWthBxHb3337JT/+8J1UqAX8ixJA/Z/h619SrkWj5bOnfQz0ttPZVkdLXalUqOtri6mtfkBdTTH1tQ+prymR1dRQiqjmxlJamkpoFc14rWJ99GL7EW0tpXJbXNbe+vjF8RJamktoahQw/oCm+ns01d2RwC2gW+433JeNlI31eqBuatA39TU3PKS54T5tTfdprrtDS909Kkuuce7EfkruX6ap/hE3r52QzYDtLaV0tJXQ3PRANgp2CRW4vYx2MTmxQz/Qpa+znIHuaoZ6a3naW8/T3kae9bfwtK+Zge56Bruq6W17RFv1VVorzstqLj/Pk6Y7DAn4ftpM39M2Bp938Gyojaf9LQz2NdHfU0dfd62sgd56ejpr6BNw3VlPd0ctfV2NdHfUUPLgCjeunJC2EGEFefTgIm2tpfR0C4915UuwHhQq+LM2/vznpyAbGf/ysplRqNa/vhzE80z4+H94seo/4fnP8Nz7/TH8NzsD/0q4Fkr1q/YPsS/gWk5kjAgnMyxUZlsLqBZ+6yR/P5ICA1+q14ZBMjI5JCT0ZVqIsIikBk+TsK2HawHYwg4STV5MHIUJSRS8qBlx8WTFxDEjPoms2ESyElKZlV1EdHAcjlauWBjboLBX4+MRSEhgJL7eIXjqAlCpdTg4iqQKF5xsHbE1t8TKxAIrU30cn6uDG072rjJZxMHeRcK1nZ2DVIOt7ewws7HRw7VGjaOzE0VFs0lNycTBUYOTawDTovIJi1tAcNxiYtPfIyt/JcHhWah10Ti6TcPdK4m4pEXs3H+TkxcaOH6xmc/PN7LvRBW7j1Wy+1AJ+w6VSuV632fl7NxTzNadt9iy6wqbd15g0+6LrN91meVrz5K38BDphTtJyP4Q/8hCnDThWDu6Y2xijbWNA3a2ThgbmfKHP7zBG2+OkGkm5pbWmJrYYm7qjErpj7suktUf7uVBaScllQOU1Tzn6Oky1mw4zqYdF9i07RxF8z6SnmsP3xhc1CFExObx7vvb2bL9CzZvO8L6TZ8y/+1V+AfGYDTVhnETpuDsppEWEGEHEWDt4uImS+mmQummRuGqRuGkellqVy1ujkpULmqcHd3kJwd2Nva4OCtRKd0RQ1gmGpnJ5A2F2hdXVQBKqRRHofOOxkMXibt2GjqPMMLDU+VAl7TMIkRl5s0lp+htcma9Q07BYhnnl5KUQUpsAtkpqaTExJKemErujCKZ/DFj1nJy5rxLTv5SCgqXk1ewTCr0EdFZePvFovEIxz8oCZUuDLVnOBqvMFw1gdi5eGFqrWKyqTNTLV0xsXLD2MJJlpmtAnNbFRZ2aizstJjZqDGxVGJhpcDaWom3Lgi1qxqTtyZiMn6cVK1tJr2Fw5TJ2JtMwdHMFGdLC1yEFcTGBo29vUwF8XByepldLZoWRYa1WAOEv1qnkwNixNRFUXJAjPBYh4fLVBChWIsGRr3POoHZ6RlyYuXCnByWzpzJu0VFrJo9hzXz5rN23kLWFM1i3Zy5bF20mD3L3+XTle/z2bvvc/iDDzjy4UccW7uRk+s2c2rdlheK9TapXp/ZuJVzn2zn/JYdnN6ymX1rVjA/O5JwHwv8PSfg5zMerW4EGs/RMiVEKM1a3VjZkKhwH4WT+wjs1MOxcnsTc6c3MLF/k6m2wzCyeFPWRNPXeWvqa0w2f4MpVsOxsB+JjdMLwFaMxFUlPNujcfd4C3uH4TQ0/cbh2vDvyQCJYhXWkB9++pEff/6Jb7//TqrWAqaFei0sIn9d4tjAX0G1AGtZg0MMDQz+8xrsZ2iwT/qpBUSLEmq1qG+/eS6V6m++fsb3333FTz++UBZfEI/hsRoe+3/k+upjeVW5Fs2UIsFEjGHv6Wymo6VawnVj7SMaah9KiG5qeExTfZmslsYK2poraWupoL1VVBkdbeXS0qDfrpD7HW2VtLeVy+OG67W1lNEqIv6aSmhuLKGlpZSWVv3a3FJCS+tjWa0tpTQ1l8jrtYjrt5bT1iLqIY31t+jvraStqZjWxkdS/T3+xV6uXT3J48e3qK5+QGdXHQ2Nj7hz9xwtzcX0dVfS31NFV8djejrLZQngFg2E3R3V9HbW0d/dyGBvC88GOnk+1El/Zy2tNXdoKbtEQ/EJ6h8cp7H0LC21N+kRqvJQG0+GOul92sXgYDsDfc30dtfT01WjP95TrQflzir6eurkMXEexHl5PthGV3sVJcWXuHjuoFT/uzur6e6spKuzgq7OMrq7hCWkkr7+Gr786gk///y1BOeffxITPH+SH73//NOrFqNX4VoA9u9w/R/5evtv/b3/lXAtwNrQtCjSQUSCiEG5FrnUBrgWlpBX4doA2MIiIipZJBUEBEmgFop1SlAIyYHBErYzw6PIDI8mK0JYQeLIj0t4AdeJFCQmMjMugeyYWLIEGIkJknEJZAofdnQK2UlZpEQno3TUYG/hhIcYN+3uh1bji1LlgbOrGntHV5ztnHCyscfV3hmFkwJnOxcUTkpcnRSy8VHhpsHLyxc/vwDUGgHPrpjb2mJsaoKDsxNuSgUFBUXMnfM2vv6ReHrHkJD2NomZ7xESt0wCdu6sVUQnFeAfmoGzMoyQiDyi4uaTV7SO3QceIJoV9xwtY9+JWvafrJMNjHsOPGTn3gfs3PNQwvW2nTf5ZPtF1m89ycfbT7Fh12VWbbrMnHdOkT33MxJzNhCRvAyVTxI2zl7ShqDx8MHFVc1bE4wwNbNi+MjRjBgzmklGxkycYILJFDu8vYSqHMvMwpXcvNvI/dJuSioHOX+tga17rvD2ij0kT3+HoPBsBFgr3EOxcfRh5qz32LztCz5at5/1mw6wdPl6UjOKUKj8GDNuqlStRfyhr18QWvdfFWvhXXdzUeDmosTVWSnBWuPqgU7lg6faC5WzGrWrBjdHBdYvPj2wsXZAvMmxsLRj8mQzLCycsLFT4+jmj9IjEg/feLz8EtB5xaJ1j0SlnoZGG8a00HSS0orIyF1ATtFS8ue/T+681WQXLicpdSZx0YkkREQRGxJMckQEiZGxTBeTGYuWkTl7JdNnv092wXIKZr1H2nQRr5eExiNSNnD6BiWg84vG3SeClKxZRCdlY+/mibGFgGoFxuauTJhiL2Ha1sUDUxs3rBw1WNprJFyb22owsVLK6wnPtb2dhojQOLy13lgZTZG51baTJ2FvPAknE2OcLcxws7ZCYWsjSwyGMUxdFINhvJUKfNUq/DRqWQHuWkK8PAn38yXK319CdUJwsEwFEWCdERmFUKoFVIvX0MzEJIpS01ggJi/m5rFkZj4rxOTFufP5cP5C1sxbwEdz5vPxnPlsXbyMfSve59MV77N/+UoOrFzFFx+t4eS69ZzZuAUB0mfWb+OkUK+lJWTbS9g+tWEzhz/6kPdmZRLr74y/uxGe7mPRaIahdh+BymMUKg8B2KIJcSzuHmNQi8ZG9+HYaodjpRyGpeswzByHY2I/gik2okYyyeJNxpu8xkTzNzCyHIap9XDMbYdh5TAMG8c3sXd+HWfFm7ipRmFj8wb1jXd/28q14Z+VgETDl9j+5ttv+fGnn/jLDz/w5ddf8ez5M5kcItTrQZF/LWD66ZAeuMXAmcHBl9nYL8FaAPbgEM+ePuPZ06c8G3rKl8+e81zsi+3n4tigXL/68hlfPn/Ks6cDfPft13IAzM8//eWF+VWkf+h91a8+xlcfs+Hyf+9VQLThcYj151/E2HPxsH/im6++pK/nCd1iLHyzgOsyhPWjsV4o0+W0NlXS0lgp17aWKtpFtVbRIbzDbZUSrIVf+ElbFU/aXymxL47LVWzrr9/RWqkH87YK2trKaW0rk9XWXi7321rLaG0t0wO1APh2cR+VsulPKNKtTcX0dlXT1VFNT1cdNVX3OX3yIMUPrtHUWEZ7e7UE7ePH91FbfUvaUro6yugW0w2f6Ne+7mp6Oqvo7qii50kt/d0N9Pc00t/TwrPBTnraa2iuukNn/T2eVN+gpfwSbTXXaau/R39vPYPP2ukd6qRvsJ3+vkb6exvo6a6RcN3XU0Nfb41Un3u7a+T1xXkpeSgGVVzRP+7OalqaHnHp/CGpXovrSWiXt62lr7dO1sBAE999NygTXYQy/fPPP/wNuDa8XTIAtrCF/Po6+fd+rv3+/f57nwHxJ/qnX/Qhn+JZ+LN4Lv78E4aGxoxpoS8aGoPIFKkhQUGk+Ouj9tIEXL/wXGeFhpIdFopY5WTGlwp3IMn+Ius6mNSgEFIDQ0gOCCLZP4hE3wBSAoJJC5omLxfHpovJcGJSo5jSGB5FjvCDxsZRICfFJTEzPp7syChyY+KkRURk8mbHJJAdm0pqeCIpEYnMSMrGV+2Ls7UrjtauaFVeErAVblrc3LQ4OoiP4Z1QOLiiddNIqHOyccbRxgl7GyfsbBxxc1VLz7VIDNF5euPo5IxSrcZDp8PX31+CY2BQOBmZhfgGxBOdMIucorUkZq8mMHYJIYnvkDt3PREJc/APnUFgWB65BR+ycMkOvANyePud/ew++JDPTlaz+4sqPjvdwL6jlez+rIRtu+/L2rm/mO17brNpxyXWbT3Duu3n2LTnBh9uuc6iVWfJW3CIxOz1RCStwN0/E2d1GLZOnji6eGBiZota44lS7c7wUaP4f//4D4wYNQJba/HzKYiNnk5aihjdPZeTpx9SWf2ckvIh6QlftHQXMQmLyMx9nxmF7+IXIuwgYWi9wolOzJXgOi08jai4bMKi0vD0DcfJ1RN7Jy3TwmIJCgpDq/ZEpXDHzVUl1Wc3ZwHWKhQuKmn/8FB54qnxwVvrj9bVHZWzBgdrJ2wt7CRguzgqsLG0x9LCDidHBZbm9kyaYM6kiRZyUJCrSnwSEC3B19cvEXePKJSqaTg4+eHk6o9fSAqJGXPJzF9KVsFyWdn5S4lNnCE92tNTs0mIiic1LpWE2BSmTy8kf/YK8ua+T9as98greo/4pCICQ9Lw8o3H0ycWD69INJ5huGkCUOuCSUjPxTsogslmdhiZOWJpp8XRzQ8nhb88X17+0S/OWxguKn+sHXVY2GolhJtaKDA1d8Hc3BkvjwCcbBwxHT8Rm0mTcJxijNNUI1zMpqK0skRlZysHwoihMBpHB9yFYi0H2ev4AAAgAElEQVQmLUqg1uAvmhbd3QnW6Qjx8iJMqNUCrAMCSBCvQ5EpHyVU6iiyxVTU2FhyYmKYKX3WqSyYnsninBksmzmTlUWzWDN3Hh8vWCRr7bwFrJ09j81vL2XvylUcXP0Rn65cxd4VKzm4eg3H167jzEaRY72F8xu3cX7DVs6t38KFjdu4sGk7Z4XPeqNICNnI1uWLyE7ww0s1GU/NW2hUI3FTvCGbDpXaEajcR6LxGCX3te6jULkPw9ljOA7uw7BTv4mNYpjeHuI4DHP74ZjaD8fY6nUmmr7GJPM/YWTxOlMt38DU6nVMrV/H3OZPWNm/hp3TmzKmz8zydeob/4so14Z/WwIQRYmBMt999530OEsP9pdfyvHoIv9a2D5E9vWrEx0FUAs/tFgNY9TFKq7/Mt5vaEhui31xXXH/huN//vP3cl8c+/XrPz/IiJQSw9ARYVURlhoR5fbjX37g62dPGejppEeMcW+uo7Whiqa6chpqy15AdTWtTdUI1VqAtlCtRQm4ftJeTWfHi2qrovN/oZ60ViKqXUyBbCqT1d4i4FwAdAXtzeXymGj6E9cT99klvo+E9Ao62yql8ivsFaK62muoLr/L1UvHuXf7Ao11j7h2+QQP7l6S4Hr31knpue7tqkKUAOv+nhq5LQBbgLq+ahjsaeL5QAfP+1p52tPIMwHNIsmjpZSBnmqe9jXw5dNWng21MjTQwmB/kwRpAdPC0iFKeKUNq4BmoVwLZVqMSRUNi1UVtygvu87NG8d4WHyeJ2JAjLCDSPVaAHodfT3CYtLM08FOvvvuS5kyowdm/fPe8Ebp1+egYcsA2ob939ffz8C/7xn41Zwkgz71kZE//chXfSItJIPpYWGkBgSR5h8oJzOm+fmR6i/KHwHXYhqjAG4J2SEhUslODwqSx8RxcdvUAAHlYbJS/EJI9A4gySeIBK8AEr0D5Xaq/zTSA8OYHhxORkgYaSJ3ODSMjPBwssRAmdhYCQViW2RgZ0dHy30JCiJBRMTzhSUxPTKF+JBYfBReOFs6YWduj07tRbB/KI52rjjYCd+vChdbF3Ru7nipvVA7q3ESAz5snXGwdZaeYKVCi7eXP0mJaYSFR6NUqgj09ychPoHYmETUam/U2gC8/WNwUk4jJLqQ9IIPicl8D13YHPyi3yYseTle02bhEZBHWMwCImPnEx41G2fXGILCipi/ZC87Dzzg0+PV7DtRzf4vqvn0aLXMuRbgvf9oCTsO3OGTPVfYvPcqW/ffYNPum6xaf4G5yw6TXbSD1BnrSZi+Gl3gDFSeiVg5+hESmYFS60/WjELCoqIxnmrEn974A5ON3kKt1OLkoESr9icxLo+YyDw+2XicM6crOXu2mk2bz5GZ9T4+flnMnr+R99bskLF6gdPi8AmIwMsvDHevYDmiXKRfuKl90eiC5LGAkBiCQqII8A2RHmrhpdb7qXV4arzRKjxkid+Hr84fb3dfua9y0eDqoMDJVth1XHC2c8XF3g1HG2fsrBxlWZvZMmWSGZPf0ivvlhZuuLn54usbjbd3FF4+0ajUIbgqA3FRiASVaXgHJRGXOpvs/GXMKFhK4ZwV5OYLa8hCMnPmkZCUQ/aM+WTnLiCvYDFFc96lcO675Ba+Q3xiEZ7eIrc6AQ+vGDQeEWh1YSg0gbiqfGWsnrNCh6WdC5NNrGXDooDv6LhcUtLnMLPwHZLTZqHzjkQM2omIzpRw7uwWgIm5EhNzN0zNnbG1FW843DE3MsPaaCq2RkY4GhvjYmKM0twMtY31CxuIE54ubuicXfFyFSPMNQR7eBKo9SDIXUeolw8Rvv5E+QfKig4IIiZQpIIEkhEZTnaMeBMqXkcCquMoTEpgdmqKjNtbJpoX82fKVJAPZs3m47nzWDd/PuvmL5DrxoUL2fXuSvavXs1nH6xh/6rVsg59tJYTGzdx7hMRs7eF8+s3c2HDZi5t2MrlTds4Lawiazdw9pOtfPbBByzMTSAowAqFYiwq9ThUqtG4KUegFo2H2lFo3F+AtVCwRda1dhgu7sNw0r6Jo2aYTBCxU7yJtcvrWDq8jqnta0yx/Ecmm/4jk0RyiNkfmGL+J6aa/wljsz8yxewPmFj+EXObN7C2H4WxyevU1v/G00L++t+DAa4FKIqR6AJ2BUQLwBZA/Cpoi6EzYl9MdRSrgGWxLa4nbiNK3Ie4nrhcgLQBvsX3ESAqjhk81GJfWFJ+S19CUZd2glcf9M+/8OdvvuXZQD+9nR10d7TwpKWB9qYaWgRg11fQ0lj1AqzFqlev21uqX6jWevVaALaE7H8BrAUcvwTk1kqZltEifNv1JYi1ralMD9UCrJvL5fG/hmvD7Q2wrYfrWqk8Cz9zXVUxN66c5vL5L7h9/az0OV+/cpyS4ov0iyZBCdE10g8t0znayuX2YF893U+q6O+uY0jAdV+7hOvnfS18PdTOs75GhnrreTbYyPOhFgnXTweaGOhtZKCvXsK0gGvRfCiqr7dWXj4kGhwHmxnoa5BKfXdnrVTjT53ax6VLn/P48TW6e2rp6q7hSWcVXd21dHbV0tVVT09PEz09rQwOdPPN189fPvde/fX9fcB+9Vq/b/9+Bv59z4D43ETv/Nd/QobIY//pR5739TEzNVXCbYqE52lkBIXIzOvUwCBSBUCLcebBIiFkGhkiwzokRO6LoTGvVrrwVodEkB4cTpJfMAk+gbLivQPkmugr1HChaoeSFhxGakgoyWK4xbRQmcObHhlJVnQ0mdExTI+K1n+kLWA7PkFOkpsRn0xmdDIZkclkRKeQEp7ANK8glHYKLIwtsDa1keBsbWknpzWKoTIKRyXubho81R5o3dS4OQigc8bRzhGVQoNG44GXpw/p6dNJS5uOr48fIYFBRIZH4e8rxncHERqejEYXisozioSMhWTkryY0YT7uQTPwiZyNV1ghbp5pKHUpePmn4+mbjLOriPcLwU0VSWBYLvOX7mTXwbvsOVLM/qOlHDxRzoFjIoLvPnuP3mb7p5fYsvc8Ow5eYe/hW2zZe4WVa79g9sId5BRtZPrMtaTmvE9AeD5qrwS8A5JZvmozQcJqEBCCT0Agzq5OmJlPYcLEMRgbTUatdEel0BEcGEN8bA5FBStZuHAjCxZsIC1jCSGhOXj5JJKcNo+ZhUtISsshKDQGD69AnN30Q1HcVJ5ySIqr0hNPn2D8gyLk2HKFQoe7xgsPjSdeHj4y/lCtcMdD6yXLy8MXzxeXC++1aGwUVhwnexcZgShiEEXDqaOdC0K9FvtW5raYTDHHaNJUphqZYSq83WOm4urihY93ODpdCIGBcai1wbip/FGog2UsosI9BO/ABGKTZ5KZM5fCWcsonLWU/KIl5BW8TXrmLNmwmJu/iPzCxRQULSUjazaR0RmotWFo3SPw9IrCwzNCTp708AzF3kmMNNdiYm6PibkdljaOKDVehEenEJuQQ37ROyxcsoacvEWotCFMNXeRA2YycxYQm5iDj38M9i/SQswt3bCxUeJkr8B0sinWxiY4TjXB2dQEVzNTlJaW+jHmjk64O7nhoxLWDy0B7h4E6zyZ5uXNNG8fQn18ifAPIDoomNjgacSG6Cs+JISk8FAyY6LJiY9jRkKcfL3MTE4kPymR2elpCI/18oICVs6ezao5c/hw3nw2LFrMhrcXs3b+AtYvWszO91axZ/UH7Hp/NbveX8W+NR9y8OP1HFq/gS+2bOXklu2c/GQrp15YQ84Lj/XmHXzx8UaOrNvIsc1b+WDuXCIC1Di5jMfGbhSOzmNxUYzHRTEOV+VY3FTjUKjHo9SIGiej9FxVo3HVjsZFOwYXzVhcNONwVI6RiSDWjiOxsBuBieWbGJu9jrHZG7JMzIdhajEcE4thskwt38TcejjW9mMxmipsIaX/NWwhhn8Tr8K1gF2RzCEAWKxiX5QAZqFsi8sFSAsAN0CyuFwAsgBroVyL2wl4FpeLbQN4GxI+xP39tmFG2EJe+RmEZ12o1s+/ZKCnm+6ONrramiVcdzTX0takV6vbmmsQJZTrtmZhCammo7WGjjY9YBvA+n8G1wYgNgCyAGepUL+A6VeBWhwzlEG5FreXyvUrSrYAan3V0fNEVAPtzVWUPLhOV3sd929f4ObVk/R21ejhWXifu/RwrYfjBrnf0ymU7HoGBUT3NPG0R6jWzTzrbearwTa+HGjmWX+jhOuh/kbEbQf7GujraWCgTw/YAqqfDjUyNCAsIvXycrH2dInkj3qeDbVLhf/hg8vcuHma5pZS+gca6e1roLOrWkJ2T2/9C7huoLu7+QVc9/Ddt1/J5+pv+/lneOX+vv5XPwMGuH7Zyv0Crr959pQFBflMj44mTUxUjAgnWQyPEb7NiAjSIyLIiNRPdJseFYUocdlfl7hOekQ0GZExpIdHkTItnKTgUH2FhJE8LZyU0HBSwyJJCxf3EU1aRCQpYhRzZCSp4n5jYpgeG0uWsIQkJJCVkMCMpCTyUlLkG4C81HRmJE0nJzmTrMQMspMySY1OJsQ3GI2rRoK1vfDv2jmj1egk5CmdFRKqBVx7a4VFQYdO7YGHVoefj34cthiJHRMTR3hEFJ46Lzkae/GiJSQnpeLnG0RERCI6r1ASUgsolJ7ed4lOnkNg1Eymxc3CJzQTZ20kLupQmYMsMqF9fKNkWodKI9TfcCIT8nlv7X4+O36XI6cfcuTkAw4cvcHegxfZe0jUOfYfucDBY1c4eOw6ew5eZP2WL1j23i7mLd5M/py1TM9dQXRiEX5BKah0ocQn5+Ci9JRTDd3UGlzcXHDXaVBr3DCa/BYuLiL7WktaWhbz575DQvwM4hNmkphUQExcLnGJucQn55E6vZD0TKG6JuDtG4KHVwAenn64vxgM4+kTiI//NHz8Q/DyCULnHYiXl7+cbunvG0iAXzBeOl/cxbl195ZQ7esdgK+3v9wXuePimEblId/QyEZHVzVKN40sjcpdKu3ictHoKMbSiyFAU6dYYGXhgNLNCx+vaYQEx+DtPY3g4FiCguPwC4yWVhUPnzB0PuF4+UWQlJLLzIIFzJ63lPmL3mXJstW8vXQVC95eydz571A4ezE5uXOIjkvH2zcMb98IAoMT8A+IwS8gGr+AKPyDouQUSjHOXNhulGodEVHxRIrBRtPzKJqzlMVLPyC/aDGBIXFY2SgxtXSRb8JS0wuIjM3A2y8CR2cdFpauWFi6YGPjgr0YjT7FDJuppjiamaF1dMDD2VHfrKhS46txx89dTDL0IMBDR4gAal8/Qv38iQoMInZaKAnhESRHRpH0olKiokkTfQmJ8eSmJpOfkUbh9HSKMjOYlTWdOTlZLMrPY/nsWaxatJCPli5h3Tvv8PGyZWxasYJNy5ezbulSPnn3XfasXcunGzaw9+OPX25/vnUrR7Zt4+juXXyxaxfHduzk2PYdnNq2ky82beHo5q0c3bqNo9u3s/vjj8lPS8FL64zi/2vvPvz0uI3D4b9/Qt58kji9OHbcpbjHcYtbXFOcxInTnN6b7XSnOz2xHTuxLatLlFhFiVQjqV5IFVKkREnsnXe8Xtiv383v88Vzc1w+vjtWkRK5IHHYBQaDmQEwmB1g93nHJfGOd4qviXe959J493svjXe955J43/tfFz/6gdc24gcvjfd94JJ47wcuifd98AfjvR96bbzvQ6+L933oDfHu97823vGeS+LNb315vOEtvoH+0rj09d8fl7zuxXHJ674/XvuGl8Tr3viSeP2bXhqvf5P0xfH6N31fvOHN3x+vufR749mNL/CfP29ekKrGtbL0YDOo0wiRx1BmRDOqGc6MZvcMaXA82WloJzxD2nUa667Ta53tNtPz/L8/3rjG49HDR2J/b1907muNfXt2xb7dO6Jl59bYs31j7N25KVp2bylx767NxcBmWLfu2Xx8nPRaN4zsY+etp46KtPBqb5g6OtLWuunY9d7GkY59ezZGqzPcu3i0HRnZ8HURTDU6CtIwrLcWo5ph3d2+M9pbtkZvx97Yt3trrH38wdi1Y31sfPbR8uuO6598uBzlYBR3d24vRq8vomza8FgxlPt7dkevoxgdu6OvfUf0lJcceai3Rk/nlnKUxBEPnmiGMxy93TvLeWtGdl+PYxy7or93d4m+qKKtndufikdWLo9HV62Ip59aGa2tW6Kvb0909+yMnt5dJXZ2bY+Ozm3R1r412tu3R2fn7ujq2lu+4jI8PDA1pl+44+/5P0NqCs+OBBjV1VP/RR9PjMXRQwdjxa1LY8VtS+PORQtjxS03x7LFN8XymxfHiiW3xIolS46lS5fGiqXuM2b5klixdGksX7I0lt8iLollNy+JOxffEstursYlpQzMiiVw3Rorbs14W9x1m3h73H27eEdJ77njjrjnzjvjnjuXxd13LIt77lgRd9++IlbctizuunNFrLhjedx2862xaN7CEm+cMzeuuuLquPbq6+L6a+fE9VddFzdeMyfmXT83Ftw4PxbMXVDiwvkLY+H8RXHTTYtj0aKbSpw3f0HcMOfGWHzTzXHfvQ/EvffeH4tvujXuuPOuuPX2u+Pue1fGfQ+tjtuWr4ybb7s/Fi29JxYuvSfmLLwtrpqzOObMuzmumbMw5i+4OebOhXtJ3LR4acxftDTm33RH3H7Xynj8qS2xYWtLbNzWEk9v2hVPPrMtntqwLZ7evD2e3bIzntmyI57etDPWb9wR657eGo+s3hD3P/xU3H3/6lh296q4bdkDseS2u2Pu/Fti3sIlce2ceXH9nLlx5VXXxMJFC2PxLYtj3vw58ZWvfDGuuOIrce2118Qdd9wZDz/8aCxffl/cfsddcfud98Zty+6JZXffF8vvfSCW3XN/3HrH8rhp8S0xb/7CmDd/USxYuDgWLLyp3M9fsCgWLrq53Of14sW3xIJ5C0tcuGBRLJi/MObPWxAL5i2IeXPnl9T1/LnzY96N82LuDfMm07mhj9w34ty44fobJ/Ma1/ru8suuiKuuuCa+9IUvlx+P+d8vXRYLF9wS8+beFDfffHssWHhLXHv9gvj8F78WX738+pi38Ja4Yd5NMX/Bklh667K44467C7/33vtQ3Hf/w3H3PQ/EsuX3xNKly2Kh/ph/S8yff3MsWrQ0Fi5cGgsW3BKLFi2JhQsb6Ve+emX8zxe/XGR71dXXx2VfuypuvuW2gO+hlavj3ntXxpJbV8SNc2+Ky6+4Nr781atjwaKlBf/8hUtizg0L44orb4ivXnZ1XH31nLju2hvi+utuiGuvvCauu+LKmHPVFTH/2qtjwXXXxoLr58SCG+fGgnnzY+G8BbF4wYJYsmhR3Lp4cdy2eHHcevPiuOOWJXHnkqWx7NZbY/ltt01Gc+e2uOv22+OeO2+Le5ffGfetWBb3r1geD6xYEQ/ctTwevGtFPHzP3bHqvnvjsQceiNUPPRirH34o1q1aFU8+0oiun3rs0Xhm9erY8MQT8ewTa+LZNWvi2SeeiI3r1sbmp56KTc804ub1T4W49clG3LL2idi0bl08s3ZNrLz/nrhpwdyYM+eqmDv3mpg37+q48cYrY+7cq2LefHlXxvwFV8f8BVLx8hLnLbg85i24KuYtuDrmLRSvibkLro45866M6264PK6d87W49vrL4+rrLourr70srrrmsrjmusvi2usvi+tK/Gpce/1X4trr/y+uu/7L8ZXLPhdd3a0Xpuc6l4M0htO4Lgrda12TL0Cmgc3YFjLfERFGNGNTkFav4XWvnlS9rFsqvGD+HDOui6wcjenti56Ozmhv2Rstu3ZE667tsXfHlknjmhG9tRjX6blOr/VxBvbezbFPbKkYza2bwhGI5siwzqiMt7lz37ZiHPM0t+7eFPv2MLg3F8+zPLG9RfQpu2NRvc5926Nr387obtsVXW27oqNle/R27CnGdU/73ujvai1nl1c9tCxWPnRn3Hv30jjQ1xK9Xbui25dB+vZGy+4NsXnDmmjftyUO9LVGX5f6u6O3c2f0du6Ino7t5cx0txcMOzY3Xmbs2RHdYvfO6HHumkHdt7fc9/buiQMHWqO3Z3esfHhFbN/2VHR17opNG5+ItWsfir7elti/vz3272+Lnp490dOzOzo6tkWHdrp4q8Vd0d0FR3scPtQXo6NDU6PshTv+plioLy5wCTReYjz+lVq7ZqMjQ3H04MHycuPYwJEYGzwSY0NHY2TgcEyMDMfEyOhkOuJXwiJGG+kER8hU+WTZ2GhEyVcmr1LH/VSdRnkDx2hMjE7G0pb2GnF8GJyysRLHRkZjbHg0RodHY3xkLNyPlvLxGB8dL7t+QwND5cecfLVneHAoRgdGYmxwNMaHxmJ8GMxYqT82otynWcdiZIRjZyzGxidiYMBO62j5nObY2EQMD1tfIgYGR2NgcCQGh8fi0NHRGBgej6GxiOHxiCPyBkZiaMRXnhxVtOM6HCPDQyX1ovrYeMTA6EQMjkUMjUzE0PB4DEvRMTIWQ6MjMTw6WuIQmsYadUZGI4aGI0bHIkZK3fFSZ3R0PEbwPDYeRwcHY8hnZsdGY2hkOA4fPRRHBw6UL04NDXNc+RXiiRgmv8l0cGQkBkYGY2B0KAZHh2NgCM2N8oJ7ZLTIYXTUcUtrbeNeOjg4HAMDQzGWfTA8EiPqT8bST5N9Yyd2KsqbvJ+CmbwfH230p3x9qe9GBodj59ad8fijq2PN42ujv3d/jAxN9tXYRBw5PBQtrZ3R03ewyPPQYb9joT/HYmh4tET0Dg2PlIh/Mhsh8+EGT3geGmqMAzypOzw8Elu37ognnlhX+G5r64jVq9fGYJHReIyOOpYaMTw0HgMDIzFw1K46mYzE0OBoDA2iYaIMf1/9HRwgn9EYHhqOUTgGjpY5Ns7GGRqMMc7GMg7Va4zjMX02OhLjI8MxOjwUY+LIUMmbkD86HGPmX7km48EiW3nqmDvqNOboSEy4HhqJ8aHhGB8aivHhyZTjc3ik3IOvzvFj1+aGTxg3fihtwjynC3wZyxgfGorhocEYHDoaQyNDMTo2EqPoHh2Ksck4OjpYrkdHB2J01JgUnVQQXQ/FcImDMTI6XK6HRgdjcHgghkYGYnhkMIZHjXNxoHy0goNreORojIwemYyHYmj4YOw/0B2Dg4cvTOOaoZjGrtR9NeR9GiWMbEGqrFouv4orjWwwaVxXcb+QrhvnrRuywrsjMt2dXdHRui9ad++KPTu2R8uubcVz7cx1y67NU17rxsuMG447FpIG9r69W2IqermwNY3qLdHh7HDbluju3BGd7duKsc0IB6OMcczbLLrmfZZ27tsxmbo+Pna17QhRnZ6OXdHT3jCm+zpbQtzfva8Y1wd7O6OrfW9s3rAudmx9OlY/el88tuq+6O3aG/09LSX/8UfuiwfvuzM2PrMmDva3la+E9DDOO3dHf/fe2N+zJ/q6dhbvtPPTvd280zuiv29P9PbtLp7n7u7dwaDu62uN1tbN0drqvPTO2L17YzzwwJ2xefOT0d+/L1atuje2b382DhzojP37O+Lwkd7o6WmJ3t6WOHCAod0S3d17orNzV/FY9/S0RX9fZxwt304/9mNEOUZzPL+QxmBN68UhgXyltvqad+ofL1UPMqxHh2No0rj2M6N07MTYsXTqenyi5NPFjCKGbENnS0djbGwkxsVx+nw0It8tkU7mlR9dynUCvsl1ItsY51BhaE2+5J352qyuAbl2oKPxARQfmrdt6msoEzHB+h2ZKJ+bL1/LHIsYH0X/1LvkxfDMOTxWPqUZcfiwBZ8TR2xIbeprTpNrkrbHyKkYzw0YfJU9gonJb9tP4GGkrG2jYxMhMtZFBu+x0HC05AvuyrXboOGYfMCXfpmU1/DoSKEBpqMDA8XALp/CHRuM8XE6ijHs612j5Qsx6B1muE2MxViMx2iMxFiMRuM7VXA3YtKFjgxJk7T016TMi5w9PeDHf9fqTV57Sd91GSselBK2jKPJ+0n4rKfvuzs6o6+rO3bv2hWPP/pYHDp4qIyJQwcOxs6dO2Mdj+kzz8SBgweyWpEN+TTGY4PyvEazsSMVMiXz0dGR8rEFjj1x06ZNcf/99xeYvt7+WL36idIXHjQa+Bu4ixwmzZsyZkv/NvqLoS7oZzLAky/0xNhIxLhozDYqo8gwGyWq4izMAap8Mk4N2sZYybnVEHaDnqm/RbYeOhvynZJ5yln5pFNS2URlLuIv+ww+5WNTI2SyhezbMj8Y3+X7QzHqaCu9MDZR2i5jYJJ3bZSJN6kHJsZ90W3yS1tFTsVeLw+iZfrGRGN+TbadpDd6Lzl1Rz7m3Wgw4sllYODIhWVcJ7t1enISsLg1YuP74M6adxWvdWu07PIJPp5rLzM2PNfOXafnOo+HSPft3RZtLdtL6jrv21u3RzsvNCO5zVnmHdHVnnFXdLbviM627dHBcG7bXso723ZGZ9uuErvad0d3x56Q5rX7al6WqeMHb8Tertbo72mP/b0dcWh/d0kP9nXFwKH9cfhAb2zb8mw8/thD8cQTq+LA/u44dKgn9uzeGisfvi/WrF4Zjz7yQOzdsy0O7PcT9l2xv6+z/FJlX3dr7O9tjf7evbG/d++kQb0n9u/neW6N/v7W6Otrib6+fcV4bmnZFhs2PBEPPLA87r9/eaxZszK2bn0mdu7YFBs2rIsn1z1ejGXfRD86yPtxOA4e6o3evvbo398evX1t0dXdMhn3Rf/+7hgYPFSMh2kV2sl1ew1VS+B5JIFcnCqLeFms0txqjPTqwla9xkjen8x1wlbTk6mXMOPhH7OwEVOHThkgaYhkWlbphqGdBncagXCefEiKGT0ZG4Z0GikNvJMGBMMpI6OoYsxMCayg9KdZ9nA0DNIG7DHjIY2IRpoGGBzH+uH4u+M5ZAIdi8dk6bOwx8lnJrlV8wtx09A+HT+nkefzuls2b4ynnlwbXZ3tDaPp6OHYtnVzrH9qXaxf/2SJh48cLA8RjKrqAyO5upc/VZZPWBzvHbEAACAASURBVJNrr50bXs6uzrZ4ct2aWLd2TTy9/slobdlT4t7de2Lblq3lh+wYnI2HOP2ZhuLk00jB23RdZEo+GaaTVWOeKclRVYZFU39W82DL+7xWP/Ok04amgoQHe6LrxF/Fm+NemmOqYYQ3NVStVK6nk8PXAVUy4KvWmQ3/sbL/r4KhvrzoJNAYMAYnL7yXOItxPem5TuN6z/bN5VN8vnfdspv3OuMxw7q9dUe0t+6sxF3RsW9XtO3bGR2M5Y7d0dXZEt2de0vs6tgbXZ17orvLfUu57mzfWzzLnW17orONYc1Q3hd93fuip7PluMiArsbujpYC19fdFv09HXGwrzuOHOyLg/3dMTxwKEYGj8Tg4YMxOng09u/vjgMHeuLQ4f4YG7MNeySGhg5HX19ntLTsjLVrH4unn14bmzY9HTt24HV77NvDM94S/b3t0d/XVj6H1+84Se/e6OjcGXtbtsT2Hc/Gho1rY/361fHkusdi3dpHizG9ceNTsW3rhvKrnn61s6O9pfzQ0ODA4fKka+tqYOBw2dYaGDgUBw/1RV9/R4kMbXH/gZ4YHDoy9U3rshhddOO1ZvhCkoBlqBEt8NP9y/LnU/r1dM5GXdUAqF6ffD+mlOhq5k/DQ9b49krll1cTrOHWbRjH6QYuXsFJexlc1UCtwEy5jUte5YFgQpuOTmovY9KBLkhPNzQIbzykMEZPLjY8rlNMT42k2fri1MvGy27KyHDDG5kG8uDgkejt64pt2zfH6jWPxpatG2LX7m3R3tEaBw70l9+6cBQmd0zSuLYzc/To4ejt7Y729n2xd+/u2LLl2diwYX1s3vxsbN26Kfbs2Rn9fT1lt6G7qyP6+3pj1HGmYkzrwzSqeZ1PMpb+SePweJk1RvMx09EIOx7ixPc5MqdvYfpxoY2EP5m0OndOeH1CDqZrsZnOZimok48friuCaq46eV8b1zMI5mLITmVhe9ELnL4B3r6vLdr2thzzXO+unrneOPVlkNY9xxvWfsmRQdwwjHmbG4byvtZd0c5Y7mBAtxYD23VGvwLZ0902FXtdd7aWyFA+0NdZPM+80NVrnumGId3wULufKu/pjMP7e2N0eKB4q2PM+bGhYlwPDR4tngJnpUZtXU4Ml3RsfCiODhycPEM1EH7+vXXf7ti0+ZlYu3Z1PLryoVj14P3x8IP3xgP33xUPPHBXPPjgirjvvjvj7ntujwcfuitWr1kZT61fExs3ri8e6ZHhI+UXO9c/9URs3LC+/FpnYyvKwmQr0IJlC6yxlT3ivJjzhwNHoq+/Kw4c7I3DR/qLN9uDwMjIYAO+eD0mJ/jFMFBrHi9ICTQvXy+Ue52RtD63HaOVqiGQBm1z2kSFakLFW121uY83ritG9HFGdyW/GNdpVGeaNKAvG5xsV5ICmqaoAtV0WeX1ZK6bqp/l2/FxR4AcqfFuVeOYUdHXjtpMOEfunPhA2VHctn1TbNi4Ph577JESH310VUlXr34s1qx5PFaterhE+WvXrokNG56JrVs3R19fT1lzhocHY8eObbFu3RPR3d05pee1NzZmfWDYTRrXx42Jk5FTFeaYkKpddCbXsKfZOZ1xfqzFY1faq9Y50fUJDeo8YjL1/luV55O5Pkbb8XOuWjfHfHI5/dBPTLVxnZK4CFMKg8fAC5++5d3V2RltvNZ79pYjIV5o5LHdx3O7e2u0li+FbCpfBmnzImHrjvLz6DzUaUzzIIt+gEbs6twX3V2M5/ap6N7Px/u5+N6eRnQtHujtKl5nnmfXfV3tBY90f0/nVJlreb2dbSV1z6A+erA/hmzTjQyVbdFxL0l4AYKC8tLDwJHjtu4aHpPG1l1DkY0ERefBY0qhTkyUl2UOHfCT8B3hgWHvnu3R2roz2tr3RE9ve3mBZ2TkaDHKGemUrvNXvAtFzpNbg/AODQzEmLNolcVMH/hqjR8kckaR99oDACU+PHw0jhw5FENDvhBiYtehlsCFI4GZFvbnLYcIfs4C5NUF/WSujydmSp6T9nGzYdKwfBPvTMxU6bDZnoaFlA7K+tKZcBxP1wvtLuXoyEFKo+FZbxynHBw6XBwzExMM78b5crJgCDs37R0m0dfHxOpHEsgi+yWNZ/dCnsu2m+yLZMdgK0ZdyT35P8nLdGkzlulgTjWvGWe5ryCpXB73HDZT/vEPipXz2s1GtTW1yLE6Pqe71lI1TAczU15z3SqeY9e1cX1MFhfdVcO4bnxekNe6s7OzeK73TXqunbtu35txe7SV89Rbor3VOWrnpBtnoxtHOBzbcFRjX/QxnicN3+6u9mKQMkp7uhnU3dHf1x3dXYzqrsmfkN8ffkJe7J80oBnKaWAzmEVnpoePHipfEhg8fCAO9fcUGLBZpnxsaKCxZZZnDhnXk9uf414CGvVQ0dh+9FY9D4V7L5VQdK7lM3Qpt8ZOXOMlKmfehoeOhiMdlKtz0ozgMd5xL0fkObuKp8MLRYxi+LVlp4Ai9SJWUbDO0vllTG+sT/4YEUNa/9gGprwbXu0G3RfdQK0ZvqAlMNOCmnP0pFOe2lOIjUV4xtYnjcZq+TQ2ZRaftR6CkBGVsbrAZ2PSRmjkHDuqkmdP1WISN2LjpPh4efmxYShnSSM9Vr9xBcux2nRa44x542zr8W7pY7Qcn1+l0HWV9mqdhHv+pce9QKrrJ1/iHBsfa7yQWc5Yc8I0PNgNfT3JKaNvkqVqSs/7YorUi3v5Amvxs0y+lKfcS3mNyEuuP7TfWJtOR1LqzxQb+EoLkwN8ZtiZcDSPoMRQnbu5Bpd0RmpmaGGG40KNMX3sKFHBbcE+If5mKVbnWV4301Kt01zm/vhQG9fHy+OiumPsGfyesv0kPOO6o629eK9b9uyJfXt2R3vL7mjbuyvaWnZGW8uO2Nc6+QJi++7obHf8Y084K93NsO7cV84VO/Pc393R8Ep3d0dviT3R7yfkDxyMI74jfuhwDA0MxtjISHmL2fXhg4fiyKEDMTRwKIaPHo7DB/rjwP6eGBk8GhOjPgPEG81QHonhgcNxsK83+nu74vCBvhg6cihGho5MwjaOWzTejPa1gMbLMuWN5cm3ocsbyZNnzV0zeKXV/BwMEz5LNeLLBY2XfJx/44EusSi8hidjbGI0Rm0lTr6swiDm4WnANt7yZjwfa2fyIRtU2cLNFo9t/2U7DY/110/gYzXqq1oCF5AEytp1iudLKztBJ3X0oSzCuZCeTFosnK933Ko6TZhu+T3xDAbBO3yMnmOva01vMuTLlZk2vsKR5nEaxvkSpq92iCOTqessq6YJI8+/BkXNPB3PdkKlQEBX8xhBDUfGcf0zKZRm3Ce6P77ts39XqPcFDV+eqLzf6YsnjMkxa8DkzuSUnp8cIlX4xJNpllU+WlK+UOGzhmAY11NfgfFANOk5t74wJk81wDlbbOCr9tPs8F+PS061fuV6pnPhM8GfIP/YXDh+XDfGVWMdZtOcemjmwf1soRn+69usjevZ5HcRlDEqbVml57qjoyPa2tpi37590VZiS7Tty7g39rXtifa2vdHR0Rqdk0c+urvbQ3TEo6en4Z12lqwR+8rPxudPyPsZ+TQwcxtMig7bZgxP32cdGhwo3690/njMpxJzq8eY5lkeHipG+sBRxzwmjefydNvYCy24C+xkJ1avL4J+rVmsJVBL4DmSAF3ynIYzbyAxZHqM3MxhDLjO+2MQjavjy2aCaq5V39cSqCXQkEBtXF/EIyGNWi8zMn7Te82DPX3siM7O9ujq6igvXTCkRW8/M6T7+3tL3L+/r7w1Xd6cnvxupzPFzpA5V3zMc3tMZaMlz5o5ipHnzdTLYxRgMsJRNdIzv5pexF1bs15LoJZALYFaArUEagmcJwnUxvV5EvzzpVnGKCOVQcuQ5T2eKTqD7CywF/6aoyMQGb1dnRF+hrBUSAN6Nv6rxne1buKqls+Gpy6rJVBLoJZALYFaArUEagmcawnUxvW5lvgLoL1mIzaNWS/7pdFcTRsvclTOWR13bsqJjoaBjXXXYoa8zzxp1aDOtqtwCVOFS3x1WkuglkAtgVoCtQRqCdQSOJ8SqI3r8yn952HbaeROTxrDOF8aOD6d6YWGNIod7RDyPvHnfXOa5dU6jOk61BKoJVBLoJZALYFaArUEns8SqI3r53PvnCPa0rA9UXNeHKx+vaJqaM9kXDsGIqRhnN5mbU4XkhZpFbYKX4WZDkedV0uglkAtgVoCtQRqCdQSOF8SqI3r8yX5ut1aArUEagnUEqglUEuglkAtgQtOArVxfcF1ac1QLYFaArUEagnUEqglUEuglsD5kkBtXJ8vydft1hKoJVBLoJZALYFaArUEaglccBKojesLrktrhmoJ1BKoJVBLoJZALYFaArUEzpcEauP6fEm+breWQC2BWgK1BGoJ1BKoJVBL4IKTQG1cX3BdWjNUS6CWQC2BWgK1BGoJ1BKoJXC+JHDRGdf5veX8RJx719XPvukMP7+dn39zLbjP69k6LOuByU/QzQY/XZlfTGz+5FzmTQefbeEFT9p1XaVlpnrN+UlzyipxNcM9V/faSx6Slkzl4yn7j0xmCgmnrpjyyLrqNbczE67zlZ/jDc15nTI4WzTlGIG3DrUEaglcGBKg88zp1Ht5Pxt3qRur+jL1aOof9eXNpi+Up17JdSvzpPKyvrZmClkn25wJ7mTyq7j8CrH7qmyyDb9UXIU9GdwngsErPuEV3Of1ieqejfKUsXbJvsp3lmX+2WjvbONIWSX91f7J8aXf8JIRDQmn7FyHi8q4NqF0DkGLR48enRpoOujpp5+O7du3Tw08eTpKPcG1zpI/W8iBkHVmg52pDA7talNAbw6UmerIT5gccFVaZqvXXJa8Z/vSE/HdjON07lPpmPzZ3sDAQJGDPHKQoicV5HTt4DtlkItC1lOm/qFDh4q8lCfMdLjOZ17SnLwm32dKU44T+FybC2QvaFOsQy2BWgIvbAmY01Xdlvp1Oq5SJ4CvwrlO/XPkyJGiOxN2Ojzy6A8wcNEt9EziTFzK+/v7p2CnwwUmQ/U6804lTV0Hj+tcU9GVaw18ys+0rWa6tKcNbQlkIO9chFxDkq8qv819gsZzRdep8I6HpDX7j12A3u7u7nj88cfLWEs5Z/9JkyfpuQwXlXFNsDopO0ra1tYWjz76aPzmb/5m/NIv/VL09vaWiaVMZ2THZMcePHjwhP2THQuwen3CihUA7afBkwotjcwK2NSldiiLVIwGWdI8BXSSF9rOCAecqRBPEsVpg6E7aU/6tZ+KMCdPykc6XSAP9TKFK/HhJWVFppk/HZ7znYf+5NlYTHrRfKYB7ow51o01Mj0b+M+Uvrp+LYFaAqcvAbqCDjS3zeec4zNhTD0opXPU54CAI3WCVJm1abYABh7wdEzq28xPnZ74wDzXAT/Jh7ZSHvKElJFr/J1NmrIftEkGcGe7pfHn8I+28Hb48OHSbtKADjSI+if7/Tkk5bRR4wGNOX6k+DA+//RP/zQ+9rGPxbPPPjsFk7wlrycar6dN2CwVLxrjWueIhG0QMaJvvfXW+P3f//1497vfHf/wD/9QjGyTIDtyz5490dnZGQwO9ZQxzGYL2Y40Q/U6804mNei1me2eaPAbfOgUXKt/Jm1n+4lX+lwH9Fb5dK0PPJ2mEkh6lMmbKShPebiGG7zonlyVZ95MeM5nPjopCrTmdfJyqnThP6O6KY+UhcVHyLGuvA61BGoJvDAlQK+l3kgP8Wy6I3VD6plcQ7Zu3VqMTWsfnELq1ZkkozwNHPU6Ojqiq6ur0KOd1DGpe2bTNYkn25oNNmGmS7VJx6XhnHjRgC945aFXKp6toA3tayeN/NPl41RpSj61vXv37mLPuE4+c4zIO5s8nyqds8GjEX1iji0pfjhF/+///i8efPDBYvfI18fJN9mTtbrnMlyQxnV10OaEIdgDBw6Ujrn33nvjJ37iJ+INb3hD/PM//3M888wzpTMMeh3CmKMM/uAP/iCeeOKJUieVgCclnTdTyE4EnwO1Ss9M9Zrzs72kn8ecke++GV/CUIZ4MBDPxBBO2tHvOo9PJD/NtJ7N+5wA2sKD9Mtf/nLZYcAXXsk/5ZPw09GgrkgmQspOHZGyh4eSaZbpdPjOVx4e8E5hoNeDxunSq17KhRxT0etj8hYT5nzxW7dbS6CWwJlLwPym58xxesMakjp0OuxgwQl0gOsNGzbEr/7qr8a+ffvK/f79+0tZrkXT4ZGXupu3VPt/+Id/GHfeeWfBgQY6KI1c7c4W0IEXNGWcDX6mMu0lj6nr4EZL4ldOTvJORNdM7UyXD5c2s50z4WM6/LPlZdutra3x13/918WDLQ+P+Hddlc1suM5XGRqTVuPJODQGP//5z8dv//Zvx4IFC8JDoLHV09NT5GxdzzGW6bmk/4I0rqsCzAFE6Cb61772tXjNa14Tf/Inf1IUho5idJtQOi+NC2evP/zhD8eLXvSi+OpXv1o6bcWKFaXTdNRMIZWSjoVPkHc6wYBC1y233BJvectb4jOf+czU5Kzigx+fqTBSqWo/aajCn+gaPvLCw8aNG4vcXKPnuQ5VXvSX4MiOyYQmUZ89+eSTRRbupwv4XrVqVXmyhVPMCaoMDnjXrl07tehMh+d856GVHPBpnNptsf2lv08nqCeSh3FiLF9//fXR3t5e7uXl2AVTh1oCtQRemBIwf+kOa8jVV19d5vyJ9IY6YKwldI518Lu/+7vjzW9+czG0+/r64qmnnirl8M4U6K1cJ+kt2/bf8z3fE//2b/9W9MzDDz8ccIETZ6ILPWihr1Nvna5eots++9nPxmtf+9qi9+HTdvJcpYMDYyaaZuJ5tnxtb9u2rRh+1iE8nU38s7WdfPHy/vRP/3TpV/QI5Ko/OVfQ5f505TsbDWdaZhyjy5j0oGcddPqAIb1ly5YyTvEAjgd77969U04o45AMzoX9UuXzOTOuMUIY2VE5MTSe+dWymQZawipPHJlWGaleN9cxkLys+LM/+7PxqU99qnijq4aoDss66IZfR/3d3/1d/N7v/V5RBmvWrImFCxcWw6PKQ7Vd1+oaoEuXLi0GYMqhWifpT/7R5zonel67NzBuu+22eOyxx+KjH/1o8eAmrVlfG57arrnmmmJMqgOn/NMJ6jGwWlpaygPGjTfeWAb1bPjQUuXLdYYqvbPhAA8W3+gnR+F3fud3yk6CMn21bt26eNOb3hR33XXXcTxWabAN+qM/+qPxW7/1W8VwTNmiS98z1n/8x388fuAHfiDuu+++glf96ULmoz35yrYSPnk/EX/g1U2czffN+UkvZfHHf/zH8cgjjxRak45Ms91q/aQtU2VJJ3m4JmdKn5zWr19f+h0u5XWoJVBL4IUrAbrSWmDnz9a5OU2vp86opnlt7tMTUvqXsfKRj3wkbrjhhpI3b968+Pu///uiP1OfZF16VV7WhyP1+Fe+8pVCg3WVkcfYdy1kfdfqZipffXqeoyTvE6YATvNHOdjUYUkPXi677LKynvJ2oi/XfrDaAvPAAw+ENQ996p6ovWlImMrK+tajj3/84+X4gra0LU3cmaJbFOTldaaZp75rsYoHXLVMOb7EzZs3Fxr0k3v12A3WSZ5f91VcU0xULuDLkNcz0YaOmULWrZZPl5fl6DJ22UG/8Au/UGwT+PXRl770pSn7ABxb7ed//ufjoYceKuNfnpB0Js7nOn3OjOvsJAIjBPfVPIwa2ILOnolx9UXlYg6K2Toi6+gM0daWyWRbKs/uVvGAz4GQNHqq/td//dfyhEvJOEryiU98oigc2xFoyXaqtOBJ577+9a+Pv/mbvymdm20lD8mHfLyrw9irGsXy0OLpzNP+X/7lXxbjymBKGtV3hOU//uM/iuHvCEtOHHLNdk51EJEFPHCTAU8pGSS/zfjkJ28Jk/fJe8KknJXLaw7Jt3q5EHz6058uk0eZfF5WLzEwOLMdsNkGGHKyoLz4xS8uRrRjPuqDxxt4xqodDAarOjMFeMkc7eonHnmuhSzT7mwh6YVT1K66KZfMTzjlxqIjSldccUXZCkN7joFsN1P1ZwpwVuulPI3nm266KX7mZ36meAHczyaPmfDX+bUEagk8fySQuurf//3fi4FMR5j/qctz7QGXeidT8x8cfUb3cLTImzt3bvzZn/1ZKVMv4XB9++23x+LFi6d0VOK1rl111VVl/WVkMvJ++Zd/uejv1Ecptaoegxss4++P/uiPSpups5RNF9CPbhEs/CJeGc6/+Iu/WNZlujTlowwMp81//dd/xfLly2PTpk0lL+UhPZ2gnnbI0Q44g0976Ndm8gtGkGZetW3wSW/WzRSeLAfjvroewueeh5cNA1YeOGvpP/7jPxYbKeU1G5+JV33w2R/kbd3IfLRrZ6aQvClPWlIG09XRDtl96EMfKv2EjuxjDy12QvADBzpWrlxZdvvt+qMD7Gz4p2vzTPOeM+MaIwQiJTzBNaEaaAZYlmU6EzPqE2Z2AhxwzxTAKc8OZOwyPPOMLWGLyqXa1zFCtsHYdUh+9erVZVLec8895Zw25ZCdmPBJBzwi3nibGX9gdbZ8IVNtV+lcsmRJ8XaDT7rhAcPr7skyJyU8ZGjA/O///m95mlOPEgMjzbbUP52QkygnDDxwo226gK+kPWVLmSUv+sM9fGIG5epmdA+PmLK6//77Y8eOHVN9Ll8b2Rfq5ERDZ7Z/9913h4XlW77lW8qTLJllf6PHOUCf8Mn2kqbmNGlUlwySzxyTSQ8awKJrpgAWjeDUd6+eIC9T+Xn/a7/2a+XcIxkk/VU+k35l8mcK1fIcS9qQ76HTzs473/nO0q4xlO3PhK/OryVQS+D5K4HUEb6GxftMT5j3giMdzboo9YNUmcD44tihO0XrIWdOrg/0KPidO3cWY4ZDKfUafa9cu45jWkMdEeHsev/73x+7du0qZalrUi+mDqN/0Mv5oU6ub3Aoa9ZP7tXFLw91wld1NiOMowzN6JKCs1Y7MuIhAh5OrbMV4Mv2Um7WwOwL7aCbrFKeKQP9gM7kDay+s2bAqU+Uu8/+BJNyd61cmciQdo+ObBMdeZ3tqtcclKEDHvgFxzLkZSRLcTY86oGHI+HgVE/+dMHRlfe9733l4S7lJiUDY8mRXXyRR9Li2KfdaWPYWNTGuQzPqXGN2RReCtIgMHAZIAYyhrPTpmOcoBIGnEigM3UCHClcKSPZltbv/u7vFo9ynvOCM6M68GY76BY9bVMIaLZlbjvCANCBYLMtKXh5OjwHng5Fq600Rw9cKwPnOvmWZ2vjuuuuK/jhQrtybSkHn/XdmxzgTFL45InqoBFsyqEQegp/4BGkJjLe4U16p0OVPGWbYIWshx545s+fXx4iwKmTMe/Ba1c+/siQ/ER5Wa5fKVww2VYqjKQBHu366su73vWushUJnz6C68///M+L0a4eWPWmC/K1oR4eeDg88FgwyF9ZwmTfTYdHnvLkTT1RnuBagCt59bKtoys8RsrRAF4KLhUSHtzPFpSDE+DCM1xJgwc45yLt8JzJ+JmNhrqslkAtgXMjgdQ11lkGSM5zOoB+sRZah+lEZfRD6gPlqWv+53/+p3gN1aP7vERmTQSbbajPWHZGOw09+ODRBuPH+gYHfWw9ZpCnowUsnSNk21J45aOFvuId/+///u8pOtXLkPC853Z7rRHykqekF87UfWhNOrWBPuUi+FMNVXqqdeHzUOAYhjbdJ2xeozVpkcqXl/nok2dN5ixkn3j3KNcgZam31XGNT9fq6mdeXg8SYBMeXdY1ePCcdFXpz2t1Erc+5eGXOkYDj7LEPRue7Gsw2aa6M4Urr7wyPvjBD5bd9BwL6rm2k2LNQn/i04+OHzlBwP4DNxv+mdo9k/znzLhOZnQuhrMjnVu2Fe8JKjs6B8B0jKirI1KQ7glutqAt8NlpBsCv//qvx3vf+95yfnfZsmVlgKMx6SR4uEXX4rXXXls6TXs8e7amGLtZJ+G1k/WzbffgGD8mgRcS80gK2pNnOCgB2xe+XJJKKwcoPPIMHJMj+ZKnLCeTezi1J6ifNM0mq+nK0CTA6WU33sybb7654M+yaj152R5ZaTdlgiY0UnjwvO1tb4v3vOc9BSZ5zPrgKF5RfXWlxgz5pNzJgUfak6yXF9CZONDlOmWTONR/xzveUbz8aBQtGgK8aJkpJA7t/sVf/EU5h86w9nJIHk1JeuHBx0why8GLYOEX0CzIU2ZcOAv9qle9qjwEoDPL4MG3mHLJtCCZ5o868NrB8VJI4kicxvaP/MiPFC95LkxkWYdaArUEXngSMHfpFkbsD/3QDxWjzL1ozjtb7FO0dgZTB9JB9ELqcDrPEQq7gIw6D/vWb2tZ4so010Y6Rp40r9O41i48//Iv/1IMM/faElOHa78alcGHRjvCl156aXHQganqp8TjXC7HiXash/JTx8Hhmv6v8pntoVdZ0nW2et36jXbHGjhK6G1tZB9Jk66UJ5qEKv0M2H/6p38qnw9+3eteF//5n/85RS/aBbhc27GHw3XKhs1F94NRhi79a01moOZaWhA1/SEXeKTq2en8qZ/6qfJuGi+xutlP4NIWaUJTbrN9adKL/5mCd6zwrU/xk2udlPFs5z95lSaNDG90og3N5zI8Z8Y14WJImhPNRMUsA8sLf64JgYAIeKZA6LzdhKbDpLPBa0+5euCzvk/R+J41T+Cv/MqvFNrAwdccdKCnOZMUjO0PW2uUC76ShuQPjB+kUaaue3S4NyC+4zu+o5xrda8Mz3AkvAcAZ9vUFZXlYDOheAXISt0s1zYYgwZ8ypmnAFzGZt5OdA+/tpzR8pY3ZcYwplDhnC6A1z6asl140EeZUOK24xijznAL4MCjXX0GnZc2TXR9pT6cixYtKpHyBguPCfOKV7yinKHL3Qhl2T78KR80kCGPiy/AgCN/W4fwp1yn4yvpzLb10xe/+MXi9eGFUBd+belL43QmGcGFbCVhvgAAHmtJREFUJ23nNbpy/KNLXffgyIDH3csZ1Xa0l7JBv/usWxDP8AeN4PUFD1TWzXw4HUF561vfWt41OBmcMzRVZ9cSqCVwniVgPpvDdO43fMM3FK8y3SLPWuz4BH1Lf9IhqQfpIHXpBXmMLrta9Ft+GIDugwecNTbTdIzAkXqR7mTgW3utTfS8d6C8qAi/unSRUK2DLjSkHoLHWmd9oLuVaUcU8toxAB8u8J5N4gbrGo6kEV7tqYe31Lvuq7JI/KWR0/ijbe8vOe/MUfLyl7+8eFWzfamQskAnugRyyYj2z33uc+XBRJ+SKR7RDUY9bQmOO1o7PAjJg0871nO0JI+OW1hL0eT3PvKYR0HS9AceNMIjZQt5SFLH7kjSYTykc6YJxdQtWtGQtMGnD2aS9Ute8pLi4NOGOikjtFiPv/CFL5T6ysDIJy/n3Nl7bBn55zI8Z8Y1QfnMmcmAqex4wmMoYl6+8hTyTIx7U/g3fuM3piYCOPhnCvDBnx2Y7RO2yKgncE+RBkh2qI4RMzAmGRvyTHRGjjNn2bHqiTn4nefSiYlDalAr96KEt6xdoy1plKLPAOVdF9CY5bZDfviHf7gMfhPDGWu8wwGXutox0SisfKlRebaf/JxKyujzUoCnWl5a8vJAhK7mIM95YLy7Rpe20UC+nixNHnnSVGjuM6iHLwrYuT11wZE1xe7JFLyJy1h3b1K98Y1vLIok5aBe0iB1L8DD8PW0zwujP70UCSYVT9LSnOJHoDDAJy/y3aMLDh4TXzY5mYBeD122L33uEH1Ja8qPce1b7MY+eO0K2aY8x2zAa19IHOWm6U/C/e3f/m14SVR9edoW8UHZvuxlLysv9cBV7aMmdPVtLYFaAs9jCdCV5rfopcBcdzOPHrHu0CvyBHM+dYFyOtPRSF+iAuOe3qTvsx4d4dNob3/728sL5D/5kz8ZdIz2U1fRt9ZdRj0cytVRTg9lSF3KOMy1FgyapOwFDwW+4gVWXsbEQU/70hcPLRroxqTR7uX3fu/3Fo+r3XNto0mAJ9cCzjd8q5ftJP5TSbO+Iwo+DmAt/K7v+q6yK06eyrUpuid/OpixKqTOl88Ocvwi+UG3OtbNqgzkM6C90M97rUw7Ak8zJ6BANhxVjlxefvnl5RPF1saZQsoBLXBqW3CPTnn6CX3wOPozU0iasu89LFj32R3The/7vu8rD2PNdh9erYHeA9Bu1k+7k03GCWfMJL3T4X8u8s7YuM7BkcImaBEzBjgDwr2QEwRswmGYUMDBZeKZ8ISTkxeM7XF1dEZ2cnYkfITuXh11eUdzcsqHI8vg+Ku/+quSZ2A5l+Pgu3oGnKjTwNt20R6aGH75SSBl8KBdyHNt8pJfdIny8GUQaIPXMM9yq48+k88P2xhgZLG/f38cOnAwBgcG4wuf+3xc8urXxOtf+7q45qqr49DBQ9Hb3RNHDx+JwaMD8fM/9/H4qY9+tBjXzswyigV0w42GlBne3Jf88YmYGJ+IwwcPxdDAYEyMjZd04MjRiImIjrb2+Ju//kzMveHG2LRhY8yfN7/wS5YiPOTg7WqTnlKDH27t6RNPw7z/xoMJ5MFBftJTCJ38I+/okaMxNDhU+ELT8OBQfPxnfy7+4e/+Plr27I3x0bHY19Iav/nrvxHL7rgzHn7o4dIn2WdwkH/y6J7Ms1/kO2bimI5+cJ8yyfElVU9UDz+Ca/1lLNpmNW6c+zZWRDLBa/Yp3GIG1+SlPR4cC47tUm/EayPplorGnEXRuFBHXQEetHnYoxzJM/tEuXv10YsudZMXC46Fgxc/5yZ8Ce8HIxwNMXfkqVeHWgK1BJ6/EjB/U39I6QJp5rt2hM1ROrrw8KHDMTI0XHTsogULy3Vne0dZb0ZHRuPKy6+I0eGRsA6Iu3buCkcp6W46I3ch6Rc6n56iJ+64445ioF1yySVl7U9dT9fRXbzN9BH9xGnDcy2oi1ZBmbXy537u54reQnvqLtfw0Es8kq550uHRlnvGFcOSYeeoAl1M/xX9ODgUNy1cFJe+5pJ4w+teH1/8wv/Egf79Zf2zrhw5dDg+9SefjI/99M/Er//qr8VLX/KSop/hTl2IBgEf6NKmNHnQDlj5QsqMruflJQP0cQyhjQzVVQ/vdDPPOhzKyUXKnmGU+8iC9R1efak824fDPRmgEz5prsva9c1yslNXPkPbwxIHlvPbbBT14FRXzPUDTSkH40B7xhXj1TrFGaRtskGzr3HBpU4G9FVpMjbggY8N4ciiutWgjjbQSF4pMzSSMwOaAzDlpT3yUU7evN5OIah3LsMZG9cYMblsT2RHy2O42AIxGHQqGAIkWAIRwREuDzEPpwnM6NUpzoM5T2sgOS/ryw6ERYDZ8VI44Gf4MlR8rsXLg56MHePQYfJ0AFw8wZ/85CfL+accfPA70+PzQJ64wDuHRhn5RJk2dIwnXYPcYMi2leGJcc3LyNjSsWDw6JoCQI+z12Cd5XY4n2wYOcocCZkzZ0750RrlKx9+OB575NH4z3//j3j7W98Wf/B7vx9vefMPxeWXfS0euO/+WLVyVdx3z73xF3/25/HpT3063v2udxevAT7Ig5zQpk+yX7SdspPHcKVMh4eGS0qRMqJXPbwyHn7woXhk5aq4/dbb4l8++8/x4x/5sXhk1SNFDurCRSbawYMXWeSlPPAOjsL1iTfn3XmNeXbBokN5Nchrb2uPX/7FX2q0v+qR+Px/fy5+4eM/Hz/24Y/EkluWTNF1802L428/8zfxiV/65SJz7aIl6cr+cS8o099S/UH++pKCERIeTXC5t/Wp3HXiMY4da+J1+bEf+7Hi0TFejC3nyr1Zr41m2ZMVxcN7QybGl3o818aM8ZIhxw4clDCFaD7BmzJDk7fbzTHfjDVXKDdzCY2UlAcabSjXR3h2vIdnCS3aEZM/eXZzPvGJT5R5KT/bS9rqtJZALYHnlwRS79IXjLg8DkFfmMPmOIMqP1lGjz94/wMxb+7c+MiHPlz0+4ply+P+e+8r+vYdb3t7XHXFlbHy4ZVF///zZz9bHBh0OkPLC4WcCNZUesfXPHxL20O5B37eYfrGOkz/cEjZubX+0YPw8JSqn/oH7UkvHj7wgQ8UY097uZZYSx3Ls256X0ZdjhI7u4wrbXLoMVC19epXv7qs93QzGq6+8qp459vfEb/9m78Vr3nVq+P/vvS/ZT2x3pHJP/3DP8Yf/v4fxI+8453xspf+QFx6yaVlJxhtYq4N2iVztKXsU1emLsWL3w/Ao0hGdn7JzrGWdK6pDy949pHdazhEedolM20yzjla/KAP+XDE5RfQsk6uyerZ3fUeF/7ZU3S74xMciRxi+sY6ZC2zllin7b6qK6ALXvfWQvQlXcoY5q985SvL+sKJ5viQtkR2k7UQXOLJa/jYAOhPe4vtxr7SRsIlT2gxdtlt1ijlOVbwiw8vy1rfsy1tGDdsKzJTz/25DGdsXBvwDpp70vTEmZ2BUR4+TxzOddmiIEwTwJcxHG/gyldPp/IEmpQGnydOW9M6zgRhmBEgQ4fQDOoUMCEzJmxJactTs+hnPm2nf+d3fme5d6bILzN5a5pB4+nKgFU/O4jX7qUvfWkxWBgtaDao8CJSCCa+eugwMYScbI5tOOdEHs5G4c9TIaVjG97A0cEGn8nBSHOswQDgvcSfOp60Xv6yl5en6w9/8EOxYN784kW+a8VdRTm86hWvLJOf0f0f//bvxYvNKGacM9xykOXERZ92pQwu12Xijowe5yH2JE+xvvLlrwht8Ja/9S0/XJ7mH131SIyPHfOEk5l+gNPTK0+nPPdkI2a7zsCJaONRoGyME31YDfKeWf/0FI+veNnLi6J7YvWa+PM//bNwTym++pWvirf98Fvjr/7iL2PDM41vcCc+7cJb7R/ySLrsEOhn4yN/PEaZ+uQlxYf6di1yUpKXwPNrrBqXdglsVxmnHhz0PS9Kyj95g4uszA+K1dgSeb4pFAYx/OgWkxb1tGeMgIM34aQe6DyUGbPGPCXiO662/ixyFh10OtLDqOZxotTRgVd85hiBz7Geb/zGbyxKmUya+6f5Pvmr01oCtQTOnwRS10mtNxxR9EbOYfrEeuccMj1Ft7/uB18bH/2Jn4x5N86Nb/yG/7/o1Zf/wMvik3/8J8Vz/d3f+V0F7o2vf0P86ac/XfQ3XcHjaU3kiPrBH/zBKd1nLeON1q71jZ7zS8jWZPrJGm+NoGdEhh/jkw5Cn0i/SdFNR9NZnGZsBtHL5F5i5xzwAEGnOgZpTWdwcizR6/LwywC3ltLPdC3D+sY5N8SeXbvLjicjOtc5nmzOGrujynn0F8xfUNbsqp5MHW0NZbAnP+gmf/ngOfG8u4L/tEs43xxnYcskTvXwoa6jnfrHmpPl8INhZ+GJMe24LWOUfWINQFOuXfCoQ4aOoORao6+MDUcQ2VxoIhtysYvrYUn/5JpuNMOjTwQOmjSutafMWuqIDduKnWWdYbdZcxjybA10oAkPuX6g1VrD3kOfeuw3D2jaS14SXmq8oJNjLHGCg5vjyUMC2Wdb+ECv8cLwNm7RcC7DGRvXjE1PFYTqTBcGREyaAAxZE+3bv/3bi1f2m77pm8q1bw97yY+Boj4BMDIMIMayAZRPxdXjBASYbeRAMPB0pMFkm9x5LYYqXIwJk12580cEjmb06bTEJY/H15ObQaazdIhBBE6nG0zgda4o3ySQ6mheeBPdD5cYuGSCb5MAXEa0mSTodg1XTiZ5Bstjjz4WTz+1vhwBcWyDh9kWVlvrvli75onivd747IbGVt7wSIyNNgy4pAedaBekos8YMWzBuB9nBKt3+EhRLJTNnbffEWseX12e6Hmvt23ZWo6m2CYcnXyShjN5JzdGpQcE/afd5Elf6SPt8ThQ7p7MGdrg4KgGeWha+dDD5SjK448+Vvg7uP9A2Z5k4K9+7PFY98Ta6OnuCfm2N9Ujf/0Fp3tBHtlKKS6LDgWHXpG3I2HAZYDD5PelFOXGSo4X98aQJ27jzQMDJUth8hzjGR3g0KFe4WvSaDe2KCr9oA2KlIz0h3bBZ0gc5kZ62sFlMFZE45pyNI/s1jCyPfCIPBTGPprNhxwfmebYUw5e/6AfH83903yfdNRpLYFaAudPAvRL6gUGKWcOz2DO8dRh1ic6hx7lrWVE0v0cGu6fXLuuHMvr6+ktnm07l88+3XiBP/Fri76iS5wNtkZL6SFrJH2i3LpAL1p7eW3pl1wP4KArwafOQyuc7uW7Zhh98zd/czEE7d6xFzil2Aep111rC366VL76dBgcdgXpWnq3v7evHDm0U+vIZU9Xd1lLyzq3dVtZ5xwPsYNrzXUkEy5yq+pl9OML73h1j26RrDnIGPvWWzIAxyZx3ANd6IQPrYJr/Du6gE/eePKGK2VNvvBbW+lzxiiHCxh5ytRBC1loR7RT7GEj1wAwZO+eN1uKLrSgIccKuuAS8cC7nXRqC13qkA0nlYcfayBYNpR+AVOVG5xJJ37gJCM2m5ML+kv7YKoBDrYFZykbAg9oFcHqfw4jASy60I13a1qVvyre5/r6jI1rjOgshidGkzFCck0Q8nlmGTieVj1tSd1jnCByYKTg1Cc854BsPzASvESRnZVpwjnCYQDLN4lFneU+8aMjB6l62SZYAZzr5EH78lIJgBfUFbI+vPLAmjiOB3iCZnA6egCngQ4OPepJc4BKwcgXi9yGG8ZvOQs9PlHOGpv4FEPmDXrKGxkt56YZmfAn7WgRtCOShUmfMIXe0bHiuaZcecEp19a9LccZ7Ixq7VLCzmcLcMCfbdiC8yDBo+CIjUlLUTBO/eytnQdPt74TbpIkjfBUIzqHh4biYz/zsWhvayu8Oh/IY14eAo4cLfyi57BfQpyIAo8OOAV8Jc6klUw98aKPwvYE7IHHw2BOUDjUS3nZaciXQ5XJh1ukUCg03gPjV/+BNa49YZsL4LNe9qu6tvYoe/UpIN4eiqVKh3qiIN+Y5cnxZA+XsZIwaE55ajPHj3rmjbGrXffgwGRbiUe5dw9s7eUimO0XIib/aKsOtQRqCTy/JGBe5ny1pnJe5HpivqdeAyOfLnUkMPWqd1w4NZw5PnL4SBw6eDA6OzqnDNGRSWOFbklcdIh7+OmV1DPytCOlV6SidtVNWpVlHmkm/WAF66g2rPuOejgqai3VjjLwykXX8hJntoc2ulm+erluVlNriTVOHqN6zDo+Olai+kkXHCL64eKZpsPhB5O88epzcFj/9AVYZVWayCvplgrK4bHLb610pMKRVk4phryz0D6IYNeU19nLkfCQoeA66Ug6PVj4Eoh8vGgDLWDBCOrnfRUHeyX5twuKL+XJC5zqwmkd86leNgZDF83WQJ8eZBvCoz2p+uoyhjlePQTCwx50PprMwCYPYAXtMMLt4nqYUyfxKUNb8kemjuDw1jPewcKTuArCc/DnjI3rmWgkxBNFzBKQ6DoFREgEQtCewm3Pv+hFLyoGQMJo13V2jCMoaUwb0J7+nC+iaOCH81yE7MTmVNvkkSEHGR5cG0x5nXUT9kxT/POUO5KhDfLRBqUyMjwST69/On7qJz8a73/fj5az3V/76mVF+Y6NjBbPsLQonLHGQE96kge4bTnxCn/rt35rMbRtxdkW9IRtO89gN6HQkhMn+x0t+kf/eZq1beU65QDudAL6RMGEowSMB0ZnPmQlD1KyAYcW44mCw5t8tBhroq1PZxid/aNMGNi2uDy8eOkkzxbmmMu+9XDo6zN40w4FRD7exE9ZVPlM2pRRQsZzbnGlDKsw4NBKMaKXQc7o199oAStIwSZdFgJHmXiY1JOvvA61BGoJXHgSMP8z5nxnKNJbPnvqSCOdzYlAd4jnK6ATjRmrdCftUvqKbs681G2py6RnI2jf2uHdMPLRJp0rn6HNZrH7x4kj9c4MuKS7mYakF/3kzAnpCA0D2y5/9eiNoxYMUjuV2lRHfRF+Oj7xWAPQ6CVAeTO130yP+5QVfK49LDgzb/22bmkPTjRYCxn62tEmz7Xde8d+7dpztqmT8OqIvNzOeZOldjicOL3sBLsnVzSnkZ+8OddNBtYqMPBmGbyuGd+OIDPu5SU/8J3L8JwZ16fCRDKdA0VKcJ5GnXO2+PMS8noSFIEZiGAYKJ7mnOM2uEX1KAdb6Txx8MnPdk6FtlOF1cZ0sYqnyqfBIRgUooCvsxngY1DyHGuPItWWr4PwePNK+wLH1s1byjGQT3/yU7H+yaeKJ8PXSKYM66axiU+86BN9w3jkuTXRvNDgnuGpPZMkeUw+1TPxGJsmmRdaGej58l5OCm2cTkBfylf97Bf4kva8Vu5a1K5jHx4QyIxXl3fZhObRZkjzpjhGBBb9FibecU/K+DU+lcGX8ncG2jsFqRDk265k9MsD2xzQaewa8wx5i58HELDJT7WOPO2iwdlrD5mpEJVl0J58/WKHxREuNGtHPtqq8FmvTmsJ1BJ44Usg9aK5Lpj/fiSNzuBB5IixjtLVCXs+uE4dV03R4R5d0tRVdJd7NNNlrunJ1JVng3446VaGK/m4Roc2pGjgrbUryttrnWA4qic2B3n0tX5Qn67P46l0t7WHkcjo5hhiz+BPO+qpI03djSa4OH+8Ayb/VPlPWrPveaX91gWvunXRDgIj1/s+jr84EmL9B+/hwnFLaz+bLddCdCfNPNvq4U/f4cEDCA998oEHdGefVuXrmLD1lu2X/cx+gIfstc8ZhR54kh9tnctwXo3rZFqag4QwDbAUGqESkEGjTL4O05kMOS8x6GRlhAlezIGR9bVxPgP+kl/XSaeU4WtwMbKEhDtb9GqP8rQLYKLmBHSG23aY7cD2fW3lpcmn1j0Z73vPe8O5u3KeeWy8HAfh5c5jIVW60IoHbegDuG1HeaL1dq9JZvIrY8glbyabfhQpE2fjnRdUBzyc6gj6/3RCylhd7abc3bsW5WdgJGtbkG+xcX7eSxuewp2H8+IOZWkcGmNohEc998YuPpVnn1JEePNBf3hzbIJJ2UmrtCRNmZcyAUdJwJFlCStFSxrjYDLgrQrvOumGW7n7pKMKmzjqtJZALYELQwLmujlOt6aBQx/Jozdcy3fv+nwGNIjNga5KrzA9DAbN1hY7jq7TuMq1pBnHqd5rg650rJDxqH3tcHxog6xE6x8nkRfMpbPxgA91Uv/CZQ1hD+R5accr0z6gr/GlnlR/MS7ZRNZ5DhjHNDlhrMfTyW42vsHDix8RfjuuDOxv+7ZvK+uhHVoeao7PXEfQgCbwYq6D+oOcrPN2aX1YwldMyC37EE/agiP7TLmQ/GonbQh56graQrN2rH0pa/0EF5zy4D+X4Zwb18l4c5qTHfM5yHLguBcIzhls2/HeuvVVEVvx2TGEDMZ9NU8nuD+fQfvT8Wzw+8KEpz+e0aoczha9Odi9Pe2oRm5XLV+2vLwV7Ysj3pR+0xveGB/6wAdDvrPdjozwWjsWIjrjPF3AlzYMXk+MdhJ4Pjz42PoxyJN//WPSUCZehHB2zZEST9lgKaWcLNpynZNourZny0OXkGnCTncvTzuiPhBNZH3Dk+MlREayCYwmPKiT4w18jjHjlkKlEBnUFJOtLPiUgc2Q9ZppynIyFbUJP/iM09WRJ4JRr5omzoTJ+mDgBp99lbxknTqtJVBL4MKQgPlu7uccT72SKR1IT+X6m3ri+cY9OtEs0o90l51Anktntd2jPfXg2aAfPu36MpevoPhqiuN6diy9a+Ulw8985jNl7fNrwH7wTPvqTSdHedYSPCTu5Ikhar3243AMUl7jXA/BgoObQc3R6J0cL/0x6BnYbIs0UE+F9xwfueZox5EQu9HWQvL1IqT1TBl4MhHSOFZXsM5zRnnXyAcFfObVURl1wIJzLbrGl+g+r/GoHffGZI7PbENZtl8tg8O9crDwnMtwzo3rmZgjhBRoCiXzCEeUb8IwcBhhnoRcg9OJYLJjEpf25J9rwTbziS4hedLZaPepIV+dyC+iZHlz/TO5TwPQZGPEO+7gLWzf8nzJi7+/fHLPd6z9eICXGx0TYVh7WZJxzbtdzl03nbmu0pR9pk+cm7JlQ9Fpk+xFPOsLKZr0GcWgL3kaTDZw2XdklkYsuZxOyPGQ4wceeRnzHu6UvfZFtGgfvZnKA2eSo1d+4k4ZgMebcsdi8MhDD05UX8hrtMwUtAcOjDaFpLm5nntlSV9eo8e1AKY5ohuMqF+Sj1Kh/lNLoJbABSWBqh6hF1K/YNLcT32QhkyznjnXwkh9VW1XHvpy3beWOivOmHUcQxk+sjz1XxXH6VwnLewQRrUz0d4Hs8Ppy2c+Q+e8teOsvM7Wv5TvdHKUh04w0tT3ru0AM5qtIZyKyXPiwRN4AT28w3aK82y0tel0+Na2tYsMrQlS7eQagda81nZeg9GeezSSPRrIgFfdDj3ve9oj2oEbrHrus65rUb72Eq/yhE3etZGwUiHxJq0p31J4jv6cc+OaIJtj8koAgnICEwhSFHSKYCJlhxNmdmq1E7ID4Mn2SuXn+E+21ZyiU16mrk0I9KE16UQePpSf7UB+8DJmvZ3rk3Y+tVR++XBsvHx+iGHtLXIGdYxPFKO6HAcpv+Y4vYELZw5evDAk9YkJmsot+ZOSAXh9mPIgC3XggkMKVkiYU5UHHM1BXsZqmTbRKtVeRvc5rpSra4JXA9rlgxPUIWtwyafr5A9sykM74GcLytUHKyQ90/GhPOmUqpftweO6OchLGuCeCW9zvfq+lkAtgRemBMxz+sRczzmf+kWea/mC+/MZUh8105H3Ujo49R5dhv6qvk39dqZ8aCtxw89w9K6N6Cwxw15b6EkbJeWb9FZpSL2uLGO1b6wj8MElTRzqCVL5InoSxjU6rcGnGuAQ4NCukDxYt/I6y5IGcMrlZ1+gAb48vlOtrww/SXPihS+vMwWX14lTHnzZvnblVeWQdZLWwsw5+nPOjetzxFfdTEUCOVgNYpON8euzPrZ3HMVwdMETZQ5MaR1qCdQSqCVQS6CWQC2Br5cAo856ai11zMGL6o6rOpJh95Yxl0ajtA4XnwRq4/oi6HOTW/RE50nOMQVniH0ezxc6fD/Sk6YnQkqjNq4vgkFRs1hLoJZALYFaAqcsAeuj9ZTTyi66r2P55Jwz0T4YkDvrCVevp6cs4guiQm1cXxDdODsTaVwznkUGdj5ZS3mz80kcbB1qCdQSqCVQS6CWQC2Br5dArqdShrMX+/JYo9Q9R5agPK+/HlOdcyFLoDauL+TeneTNBGdUC65FBraQZ5IynyJI2AJQ/6klUEuglkAtgVoCtQSKBKyVjGhrJwM711CebEG5kDvFtcOqiOOi+1Mb1xdBl+eTdnqt3acBLc2YBvdFIJKaxVoCtQRqCdQSqCVwWhKwZtrttfPrOj+2kGstpK4Z2ml0n1ZDdaUXrAT+HzMz+ol6Brf3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6" name="AutoShape 8" descr="data:image/png;base64,iVBORw0KGgoAAAANSUhEUgAAAtcAAAE0CAYAAADnth/sAAAgAElEQVR4Aey9h1sV2bbuff+D+zz3nnN29+5u2xwRUTGA5MwCFoucoyTJSXKWJGYFUUQMiKBizjnnHNoACmKObSSH3/fMWizb7tv72+H0Pufcc1fxDGbVrJnqrVk13zlqzLH+R19fH729vZKIffWmRkCNgBoBNQJ/GwLi3Sk28e5UvT9V79Tu7m7u37/PlStXaGtro6uri7dv33LhwgVevnwp7X/8+PFXeVW1qsro6emhp6+XPnrp6+uht7uD9s/vaX3/ik8/v+T1s0e0fnhL64ef6Wr/TF9vJ7293VJakf63AqK9yrJE2Nb2mSdPHvHs2bMvY8CbN2+4fv06LS0tUttEG8SmGidU16xqqzpUI6BGQI2AGoFfI/A/fn2oPlIjoEZAjYAagX8vAoIcC3ItCHVzc7NEsJuamrhz5w4vXrzgw4cPXLx4kZ9//lmqSqQXIojs1+S1o6NDIte9fUIB0g19PdDbRV9vB+2f3kvS29UOfeJclyRdXR1SvaI8sYkyVOX39irLVxHmvr5e6byo89q1a4g2CvL/6tUrKY/IrypHKkz9T42AGgE1AmoE/ioCanL9VyFSJ1AjoEZAjcDfj4CK0Apy+/jxY27cuEFjY6NEZi9dusSTJ0+kQn9LqEU+QcxVmmKhuRb7EskV5Foi2IJMd4NEuLuBbnp7OujpFkRb+TVSVb+KSKtIuwhF+SJekH+RTrTx/Pnz0iRAaLFV5/7+q1bnUCOgRkCNgBoBNblW9wE1AmoE1Aj8wQgIwioIqhCxLwjtp0+fJPMQobkWRFuYiAizkHfv3klpRDqxCeLb2dn5RfMt4n8tPfT1CjLdRU93vxmIMAfp6ZDMQr5OK8oTx6J+FblWEWpRx/PnzyUTlZ9++kkyBRHtEena29v/YETUxakRUCOgRuD/HQTU5Pr/nXutvlI1AmoE/oMQUBFZQWzFJo5V2mhhby00xUJzfevWLUlbLI5Vm0grtMeC8L5+/VoVLYUq4izSCJMOSYSNda8wCVGahvy2bpFRkHyxiXOPHj2SyhUkW5ipnDt3TtKsC7It0qnaqWq7lFH9T42AGgE1AmoE/mYE1OT6b4ZKnVCNgBoBNQJ/GwK/R1AFsVVpsoUWu6GhAWEeIsitsMEW5wTBFdLa2ipptEU5v91UBFsZ36c0ExGmIgiTEUGyfyH0KlItFlSKfRW5FgstxbHQmj948EAyD1GlFXWqifVvUVcfqxFQI6BG4G9HQE2u/3as/gunFIOpckD9dSNV8X8p/HVq9ZEaATUCfwwCgpyqNMgiVBFisa8iuGLxoFjUKOywBaEV2msRJ7yLCG8dIl6V7/daJZFhQaR7+wm28ATS9wsxVrVB1CeI/NOnT78srhSLLAWxFvFCVO0SodhEXhXZ/r26/7G4376Hfq+Ur9P83vk/Iu7rOlT7v1fu/9+530v/l+JEOX9t+6Pq+mv1/LPP/zOu42/B72+5LlXbVOFfyvPvqU9Vtir899Txl9rx18r+vTr/Ulm/l1bEfZ3+L+3/pby/F/91Gb93/o+I+4+oQ9VOUddv6/t1nJpcq7D6LxiKYU51u34VirFU5fpLWuCk+iSsyqAabJULnfroBLqUImm2RLzQdP1S6i97X8d+BYoqwVdR6l01AmoEfh8BFbEVZ8X+15s4/vz5s2TvLOyvVdppYecsCLUg3GJxoTALERpu1fblmVdF9IfK8vsf0K/ss0V5wrzk3r17kgcQYect6hO23kJzLQi22P89++rftvk3Vf4Dh+KdpHrvKLXsfYg/5fumq0tlEy5s1IWJjFhoKfaVb0GRTjgk7FE6JZTySfviekWcFP763fUlj3BhKMr6krub3j5RvtK7ijQhERMgMTeRqlO2tbevU0rT26dc/KmceIhS+z8OiLS/ekkrr+aX6xK28qLVYsLz9aTnq1dvbx99YkIjYdOPj6ohX0JV+v4GSvH9C1ul/V/fDlGn8Aoj4SehpmyR+C8Qku7tV31S7KrkVyUpk6sql3CWSvqqGVKRXzIJMATO4lq/MlsSbfx1wi85pB1RvyhTCe2Xc8oyxHUIXMTJX8asL+VL1/fL2W4x1+xPKeacyq3/QvoxFvdduv9SX+qlu6dLuSf6iVRef/vFlXT30tXTTY/Akz66uoTplLI9feLe9bddVNrbI3DvkEQsMFb2tz4pv2hLb3+D+kRZkscfsW7iF+ylKxRft8R6ij7hgrNLak93Tzcd3UqPPz3C/AvVc6S8l6oJcXe3qFv5zCjXVSjr7O7tokf0YWE+9qU/iHpVfUGgJPYFvsp71d3TKbWht/9+ivaI50DZj1X3sz+/lF0Vp7zvojzJu5GoT+IoIm9/nxT9s095N5V3tL9/ivZIz4OyXFWflGDrv4X9XVh5w1XgS52n/xmS+tov/aQ/4Zc+rLxOVRtVbRb9r7/jqLqK6pkQOfv1F1ISES81QtwDcS+kCGU19NDbI94ZPfR09aEm1/2P33+1QNxA8aj/tk9J/bj/oVB2WnGDhYcAMVD09yHRC8SD0E+oe/sHK/o6oaedvu42yZWX8iEVHUwpIrvY+7prSrhIJ/p72381oNTtUSPwfyECYmATg6KKxH59LMi2sMu+efMmp0+f5uzZsxLRFosPhfmIIOYq0i1MSMQiROGbWhBp4ZtakGhBzkXeq1ev8vDhQ8nGWpBp4fpP1CW05CpSr2rDPxVGaQBUEQNlKAb6zq4e2tq76e5CMk1p7xCLPt/S2fmejs7PiOPOrlbaO9pobf/Mp45WOnu7JOrS2dtDR083Xb09EoFpa++kvaOLjs5uOru76O7tobu3m7aOVlrbP9EmyhbS+ZG2zg90d3+A3g/0dX+iu+MznW2f6GwV+x/p6XpHd+dburp/prv7Iz3dbXR3tdLa9p729s8Sfl0dPXR39tHT1UtHWzsdHZ/o6PxEu2h3ZyvtnW10dQtplcLOznbJ5Edg39XZTXdnF92dnXR1KsvuFu3o/khX1y/S3fVZqre7u5Wens/0dX/uDz/S1y3kM62f39HW+p629g+0t3+kre0DbW3vpOOOzo+0d36irf0jn9s/0Nr+ga6uVsmrjCCCgkQJ143d3V1fTJJEn+pob6ezvYPOjjba21vp6L+ejq4uurp66O7qk+5Zd6fwOCNcTnb0X+cnuro/0dPbTndPe//1Cx/vSveQos8LkvmFOEmkVDWpUYYijWiPyCPuvRK/Vrp72vpFWbYY3yTS2NdNV18fnb3Q8bX0CDOsPon0CkIrxjtRnsgnCOe7T+95//kTXX09Un9Sjn99Upnd3Z10dAoSrpy4tba38eHTBzo62iQCK8hra2s7ba1dtLX20Cnmg+JrT6+45lY+t37gw+cPtAt3nH3wub2b1rYu2tuFtClH2r5eujoFARaLmPs/QInxV8T3dEr9p727nY7eLqmft3V10dnTxafWj9IzL/X39m7a28QCaHFtHbx//zPvPvxMu3Dh2Q2trZ20dXXQJvzjd3fS09vX/4z0SucFLKL+3m7Rj5V9UlyzeH6EtHe2097ZIT1LHV2ddPX3EzEhF6ZrUl/oFus0BHH+PxdOqyYjPT1dtLW1Sn71O7s7aOvqpE1cY08Hnd1tkohnRSzKlrwe9XYg8ggRWHSK5148o/+HfKJTvCOEdH5Uhl0f6ez6qHwWOz5Kfb+17QPtHR+/9Ellv1I+n6KfisXhYpG4SsSx6INiciH6mHiPiD4jpKtP3Ju3tLW/oq31I22fW2lr/Ux7+898/vyS9+9e0vqpTU2u/6kDyj9cuHjMBTlWanCUMyQxU+onwmIGLonQSItV/eJhFaEqjXJu1f/TE8pZmShSmmWJGZ6YLou0vxblrFbkEonFy6hfRHppwZQ4Vm9qBNQI/NEIiIHptyJIjiDSQrssXPkJTbYgyyqzEbEvRJiQiIWRYnHi3bt3JfMPsRBSpZEWREAQbLGAUgyIv63nj76W3y1PYlNKgqN674j3TGdXNy2PnvHk8VNaWpp52NJAS8ttmptv0tx0h+amu7S0NPDo0X0eP2niydOHPHvxmBevnvPi5XOevVDK0+fPePzkCS2PHtHU/JAHzU3cb7pP44N73Gu8y92Gn7h77xZ37t3kzr3r3Ll3jXsNF2i8f5amBxdobrrMo4dXefLoKs8eX+LZk/M8e3KOp0/O8+TxRR49vMiDxgvcv3+Fhoar3Llznds/3eCnW9e5dfMKt25e4tatC5LcvHWBmz9d4uZPV7j10xVu37nKvYZbNDbe5v79e9x/0MD9xgYe3G+g6cFdmppu09R0i6am6zQ1Xaap6Xy/XKC5+SLNzV+H52luOtcvZ2h+cJb7989z//4FGhsv0NhwnoaGc9y7d4Z7987S0CDknDKu8TwNjcIM6RJNjddobrpJc/NPPGy+zcOHd3n48J6EdUtLIy0t93n86AGPHzfx+PEDWh4p5WHLAx4+bKK5uV8e3qepWVzTLe6L9jffoPnhTZpbbvOw5R4tjxql/E+ePOTp00c8f/6Ely9fSJO916/e8Iu85uXLVzx//ownT1p49LhJ6gsPW+7S/PAOTc23JGl++BMtLXdoedTAo8cPePy0hWcvnvH81Suev37N89dveP7mLS+EvH77VflvpPLFBPTFy1e8fP2W95/bePvhM6/ff+LZ6/e8ff+Jpy/f8OTFGz58/MzP7z7w/PlLbt66y/0HzTQ1P+LZ8xc8efacF69e80qU/+YdL16+42HLa16+/pnnL9/y8u07Xr59z5v3n3j580cetLzmQcsznr58x6fWDj63dfLpUzvv333m3fs23n9s5+f37bz72MHH1g7ef27n9c/vedDylCfPX/bLK5panvP65488f/mOp09f8+y5qPsjL1/+zJ2GR/x0p5HGB83cuH2HGz/d5l5jE09fvuLJi7e0PH3F0+dvePH6HS9ef+Dtu8+8edPKx4/tfPzUwefPHbS1dvLpYwfvP7bx9n0r7z+18fOHVqnOZy/f8vjZW56/eEvj/cc03m/mbkMTjx4/5dGTlzx7+Ua6ZnHdj5+/5smLV1KdLU9fStctcHj74ZOEza17d7nVcIOfGq9yu/EKdxsvSXJP9M0Hl2l8cImGB5dpuH+Je/cvcafxIvcarijl3hXu3rssyZ27l7hz9+IXuXv3AnfvXuTuvQvckeQSdxu+kkZR5jUa7l/n3v1r3GtUSkPjNRoartHYKEzxrtN4/4YkIt39BzdpfHCDhkaR5zp371/j7v2r3Gs8R0PjGRoaxPvgOg2i7MazUtz1GyekSa5ac/27I8F/dqSK3AoNj4rg9n83+/obhfTpTfnZTPrUJT6lSqT81xpv4ShAiPT1USpGqdlWDnKiDpVGSUXOvx4ExTkxve7oJ+T/2dio61cj8N8XAaVmT0yilZ9thd2zkK8JsTgW2k+VCBL+dRpVGSKP2H57LOJ/Gycl/Gf+E02Rvu+qvo0p31GCxKxavY7i4jnk5GSRnpFIckoEcXHTSYgPIjEhhPS0CHJzE5ldnM6ChQVUrFhEZdVSKirLWbasjPKlS1lSWkph0Wwys3JISEwkIiqSkLBgAoP88fHzxNPHFTdPR5zd5Di52uLkKsPN2xzfQFPCwqyJj1aQlezKnFwvFhf5UFbizdK53iye483cQi9y0l2Ij7UnJNQGHy8LFPaGWFnqYWaqi7HxFAwMJ2JgpIW+kSZ6xprom4zHwEQbc8tp2Nga4+Akw83dAW8fd/wDvAkK8iUkxJewUF9mzPBmRrgnYeGuhM2wI2yGBeERlkRGWRMVLSMmWkZsjDXxsTLiY4RYKSXagrhoCyJmmDMj1IygYGMC/PXx8dHFy2sqXl46eHtPw8dPD19fQ/wCjAmcbkZoiC0R4U7ERbuTGO9LStJ00tNmkJERSXZWHDnZieTmJlNYmMHs2TkUFWeRX5hBbn4amdkppKQmkJAYTVx8JHEJM4iKCSQswouwSDciY9yJifcmISmIpNRw0rNiyJuVQvHsbObOK6R82RJWrlxBdfU61q/fSO36TdTV1lNTU8uqVVWULV1E8exZZGTNZGZSBAkzw0hICiE2IZC4hEASk0NIy4wkJy+ROXMLKF26kMpVK1hTU826uo3UbNxM7aat1NVvp27TdurqtlK7fjO16+tZW72e6poNrKquY8uO/Vy+eZ+Dxy+ycdtB6jbvZ/eBM9RvPUTNhh2sr93JosWVpKTm4esfSkRUIiHhccyZV0rl6lrq6neyYete6jbvo7Z+PxWrNrNhyyG27DrOuvr9rKnbx/5j19lz5Dorqvcyb8l6dh+4xPWfnvLT3ac03n/Opcv3OHH6NmcuPODcpSauXG/h6vVmrt1sYs+Bk6RnFTOrYAGFxaWULl3Lupqd7Nh1huWVuyhftoP1G45TXXOI8uVbSMmYh29gNOHRKdg6eqBnZImLhz+zihdSUbWFFSu3UVG5hfV1h9m99xLHT96V5NKVFq5ce8y1G0+4ffcFV68/5NzlRk6fv8fZS/c5dfYu+w9fp3bDEdatP8jadfvIyllERFQG/tOjycwqZt6iFSxduZFNO46ybe8pKtZsYUlFLUtX1rGwfB079p/h0Kmr7D1ynjV1OwmMiMLd3x73ACvcAyzwCrDAJ9Ac3+nmBIZYMz3EisBQmST+wVb4BFni7muGm48prl4mOHsY4eRugMJlGvYu06RQ7Du46uHgpoejux5Onvq4eBvh5muCh785ngFWeAZY4xUowyvQFk9/GzyE+Mnw9JXh62eLv78dgYH2TA9SEBTiQFCII9NDFJIEBssJCJbjF2SD33QZPgHG+AQY4uNvgW+ANX6BFvhNN8Q30ABvPxMePryp1lz/M8eTf1/ZggALJtxv6iENTl++Jkmc+4upkfis0yc+donPpV0oP3IpNdBf/n8h4kriLNkbquywv5Drfs24pCFXabUFuRbEuv9X4P59F6XOrUZAjUA/Airy+1tAvibSYl+YbwgyrNrEviDTYlOlVZ37OhTnRFoRik1FwL9O8x+2r3p/SS805XtGRAlyPW/+YlJT04mPjyEyOojQME8iIjwIC3UiPMyZuDhP0lKCyMuNomR2EgvmZ7F4UT4LFhRQMruAosJZ5ObmkpKSSlRMNIFBgXj5eOLq7oSDkxw7hTUyO3MsrA0xMdfF0HQShqYTMbEai8xhFK5uWgT5TyJhxjRmzTRkXroR8zP1WJijz9xsI/LTjZgZrcN0v/G4u03A2noM03QGMXH8j2hqDkBD4wc0xn3PGM1vGTX2T4wc+2+M1vyG0eO+Y9yEQWhPHoWu3jgMjSdjbqmPjZ0pcrk5crkpCoUJDo6GODgZ4OA0DQdnLZxcR+DmMQovbw38/DTx99dkesA4ggO1CAkYR0iABiH+GoT4jSHYfww+nqPxdB+Ji8tQHBWDsJcPwM72BxTywSjsh6BwGIqjw3AcnUbi6qKBj9dkpvsbEBFqIU0qUhLdyUwLIDc7jPy8GArzEykqTKGkJIu5c/MoKcmmoCidvPxU0jMTSJgZQWT0dMLCfZge7IqPvx1uXua4eBjg7m2Al58R3v5W+E23IzjMicgYHxKSQklJiyY3L4OSkkJKS5ewfPkKKlesZmXlWsrLl7Fo0QKKZ+eTlZ3CzOQIYuKmEx7lTcgMVwKDFQQGOxAW4UpMvC8zU0LJzk1mjiDsFaWsWL2SqrXVrF5Xy9qaTdTUbaWmbhvV1ZtZvWoTq1ZtYEXVespXrGPN+q3sOXSWnQfOsnh5LUXzq1hYXkd13QFqNhxkeeUWomNysbbxwMDIFmMzBbYKL4zM7EnNnE3Vuq1UVm9hZc0OVqzbyZoNB1hVt5+NO06z7eA1FlftYnbpZnYeucfhs4/YuPsai1fspqb+FMfPPeDitcecu3if/Ycus2PfZQ4ev8OJcw84f+URZy82cercPfYdvEh0XB7BIclERGaRnbuY5cs3sWrNAcqW7aey6ihr15+iau1RFi/dRlL6IrwDE4lLKsYvZCZaU0zRnGSIwnU66ZllzJm7gQULN7O2+jj7D97j9JknnDn7hAtXXnL+ygvOXHjM2UuPpXYcOnGHvYdvceDIPY4cb+L0ueccOtLE3gMNrN9wlvSMpfhPTyY0PJ2ikqUsq6pn0fJ6FldsoWr9AdZuPEzlur0sKN9A/twqtu49z4ETN9l+4DzL1mzHzs0Lc/lUzO3HYmE/Biv5GGQOY7B1HI2j2zhJnDzG4+ihhYP7OOQumlgpNLCQj8bMdiTG1sMwtByCvvkg9M0GSqGB+SAMLAZL8UbWQzCyGYqpfARm9qMwtx+jrEuhiZXjeKwdJ2LtqI2Vw0QsFROxkk/E2kYLO9sJKBSTcHCajJPrVJzdpuLoOhlHV21JHNy0UbhOxN5FCzunUcidRmLvpIXCeTwKF00UbsNw8RqD3FGDlsdX1eT6P2xw+YsVfU1ov9qXPqN+RaxFfjEa9RvXC2ItGdiLUNhs9amMQgSdFiYlbfT0vae79y09va/o7nlFT+8bMZwBn+jr+6zUSH9FrPuLV1XTbx4i2tTv4kvSov/FC1GfUCOgRuAPROCvEWdVVap0KjItSPRvibRKUy3yqNL/No2qvH9K+IVcSy2QtAQi6uOnVhYuKiM/v5D4hBhi40IIDnElItKNiAgFUZEKEuOdyUj1IT8niNlFUcyfO5NF89OZNyeT4oIMcrNTSUtLJjY2muDQILx9PXDzcMLJ1R65gzXWtqZYygwxs9LByGwSBiYT0DMah775CExth+DgNBJfj9HEBGqQF6PFvGQtlqSPY0mmFvPTJzAnfSrZiZOIDB6Hj8dY7G1HYmQ4CN2pg9HWHsQ4rQGMHvtnRmn8GyM1/jfDxvwvho/5F0Zo/Bujx37LWK0fGT9xKBO0hzNFRwN9wwmYmU/B3GIy5hYTsbCagKVsHFY2Y7GRD8feYSAuLoPw8hyGn+9IAvxHEhQwkhAh/sMJ8RtCqO9QQrwHEew9BF+PQXi6/oir8/c4Kb5FIf8Ge/k3ODsMwNlxIM5Og3FxHoK723C8PcYQHDiZyBmGzIy1JivFiYJcX+YWzWDR3FiWLkqjoiyPivJiVlbMp6pyIRXL5lK6pIj58/MoKEwjPTOe+MRQSWMdHOqGb6Atrp7GOLnr4OIxBTcvXTx8DfDyN8VvujXBMxwJj/IkOi6AxKRwsrJTKZlTzKJFi1mypIyy0mWUlpaxcOF8ZpcUkJObRlJKBNGxgRK5Dg13JyhUaBEFuXYjNsGX5LQwiezPW1jI0uWLqVi5jJVrVrOmppaaus1sqN/Fxvp9rK/bRfW67VRXb6dq7WZWrK1n+/6THD17g6Wr6ilauJry1dtZXXeQ0hVbmLNwHYuWbiQtYxEe3tFMM5BjYu6Mk2swtg7+uPlE4ReSTGRiPjOzF5I1u4Kla3ayed8Fth68wab9t6ioO0V5zQn2n3nGwXMv2HnsIRXrT7Gs+ijbD9xg6+6LLKvaQVnFFtZvOc2+Y3fYe/Qn9gs5dpOaTUeZu6iGiNhZBIelExtfQExsPlmZi5m/cCOr1p1my66bLF91iJJFmyiev56krFIcPWKInjmHJSu2EB6XxyR9G7SmWOLkGkdGZiWVKw+xc/dtjhx/xMkzzzlx5jnHTj/l4PFmdh+8y66Dd9h/vJET5x9z4vwzTp1/wfEzLzl59mcOHn3Kxi23qKg6QWFJHSER+eQWLmd+6VqWVm1m2dq9lJRuYu7SetZvO8OGnefIm7saj+lJZBatYPWmw2zZf5GKmj04eAdiqdDBykFJmmWKMdg5jcHeZTQK19E4uI3BwWO0JAr3Udi5jsDKaSQWDsMxlQ/GUPYj+lY/oGepFH2rARhYD8RQJs4NxshmEMa2AzGxG4ypfAgmdkMwth2Kkc0QjGTDMLYZgbHNSIxtRmEkG4mx1QgsZaOQ2YzGVj4GOwdN5I6a2DtponDWROEyFgdXpShcNKR22rsMR+E6HEc3TZw8hIzCyWsQrr4jkCmG0vjgjJpc/1MGkr+5UNWIoyLVShMQaUWuRJDFClthVC/IsnK1rljx2yOt3O2Vwm5pMYYwu5fWU/Sv+G2jr+857R23+fjpPC9fHeT5iwO8fXOST5+u0dnRSF/vc+B9v722SC9MSoTVNdICDLEIQ+iuRblKeq1cR/03X5o6oRoBNQJ/GAIqQizC326/F/d1GlVeEff1vjj+WiP+dZ4/fF/1qpMKVh6I/+8/fGL+gsXk5OQSHx9NwswZREb5EhvjRky0PXHRcpITHcjO8JBI4OyCIIrzQygpjKIgL5qstCiSEsOJiQ4hPGI6foEeuHk64ORmi72jJTI7YyxtDDC31sHEcjJGZhPQNxmLruEYphgOxsBiILZ2w/ByGUGUzwhywkezYKYGZamjKUsfw8IUDeanT6QwaRJJ4VoE+43DzWkMtlYjMTMaha7OcCZqD2G89mA0J/zAGK1vGaX5DaM0/8Sosd8weuw3aIz7jrFaA9AcP4gJ2sMkgq1noIm+gQZ6+qPRNxyJkekIzCxHYS0bilw+ECfHwXi4DcPXewTT/UYS7D+C0IARhPkPJ8x3KGHeQwjzGUKY7zD8PQfj5TYQN6cfcHH4Dmf7P+Nk/x3ODj/g4jgQN+cheLgOlzTcgX7jiArTITnOjOxUe2bP8mTxnGDKF0RRWZrE6uU5rFtZQt2aRdSvr2Bz7UpqaypYu6qUFcvms2BBIfkF6aRlxEkEO2SGh0Su3byMcPLQwcl9Es7u2jh5TMHFUwd3HwO8/S0JCJITHOZKZLQ/SclR5OZlUVRUyOzZJcydO485c+ZSUjKb4uJCZuVnk5WdLGm64xODiYzxZUaEJzMiPYiK9ZVMTlKEqdCsJErm5rFwcYlkHrJ8xXKq1qylumYTtRt3sGnzfuo27qN2w37Wrd9NzeY9bD9wkv0nL7P3xBWWrd1KZe0e1m87Ts3WY8SmlODsGU1gWDppWYvJzivDzTMSS5k3bl5RBISk4j09Cb+QVOLT5uMTmoZ/RHl6MS4AACAASURBVA7pRZWs2Xyc2j0XqdtzndXbLrJ+9y32nn3KzhOP2Ha0iV3HH7Ll4B3mLt1GeFwx2QUVrNt4lIMn73HoTCPV9SdYumoXVesPEhyRg6WtP45uEfgGJBIemU3g9CSiInOoqNpJ5doDlFXupKxyGyk5iwiKzGL2wnXkz1lDZMIc5pfVM2fJepy8ItGeZovuNGf8/DOoXHmQ4ycecfhoM8dPPeHwiUfsPtjA3iMP2LH/DjsO3ePQ2UccONnMoVOPOHjiCTv3N1G/7R41dTdZvvIMVdXnKK88hJd/Gp7+CUyfkcyMuFwK51VTVrmbOYs3sLB8C3OXbCQhfQHmdgG4+saSkDaP9FllFM5fRUhMEhbyaZjZjsXCRsgorGxHYi0fgZ3jSCXJdh+Nwn009m6jsHUZgZXzMCwch2BqPwgjW0GmB0gEW0msf5QItZHNYIxthYg0P2JiNxAT+SCJZCvjB2NiNwwT2xH9Mkoi2aaykVjIRmAlG4617Qis7UYgsx+JjWIkcqfRkgjib+8yql9GIHcejkSwXTSkyYCjx0iJXDt7D8HafjBND8+qyfUfPoj8XQWqSLX4dCvc76hcP/WHCHc4nWJNvbS4USxw7OlrpYc2eumgm3a6elvp6hWrqDvpk9TXbfR0POXdmzM8eljL/cYybt0s5MqlXG5em0fDnZU8atrCu9en6GprhN5XwDt6ej/Q2yfK7ZW04IJcd/ZBR3+ossb+uy5PnViNgBoBNQICgX5yrZwbiMWbSl9Iwixk8ZKlZGcLs46ZxMaHEis0nAneJMY7khhvR0qSPblZLhTleVA0y5OCXC/yc/zISvMneaY/sVHCftmDgOmuuHraonC2QO5ogkyuj4VMFzOryRhbTMTQdBx6xhroGIxkku5QJk4bxDTTIVhaDcfdYQQzPIaTNn0k8+M1KEsZQ3mGBmUZ4yjLmsKCjGnkJegQEzyRAM/xuDtOwF42EXNhW20wHt1pY9GeOgIt7YGMnTAADS1hJvJniVyP0vgTozS+ZfTY7yUtttaEoUzUHo72pKFMmjyEqbpDMTAehqmFINcjkdsNx9F+BG7OI/F2H02A12im+4wmxHcMYb6jCfMeQajXcGZ4j2CG7xj83MXkYAhuQuNtPwAX+x9xtR+Is8MgXAVJdxmOl9to/Lw0CA6YSGy4PlnJNhTlOLNkTgCVSyJZtSSOmmWp1FXmsXH1HLbUlLGrfhW76qvZumENG2tWsraqnLLSucyZk0dOXjIzk8MJifDEJ8AGQa6dPaf1k+uJOLpr4yiItsdUXL0M8PS1wD9ITli4J7HxIaSmJ5CVnSaR7Pz8fAoLiyguFuS6iMLCfPILcsjOSSYpJYqYuCAiovyJjPYjRtjhJ4VJmu2MrDjyC9Mlgj1/QTGlZYupqKxk1eoaqms295PrvWzcfJi6+kPsP3GRk1d/Yuexc2zcc5zy6m0srNzIwsp6FlXWk5g5H2evKIws3fALTqJ4XhWLSmtJy1xISHgWqVmLmb1AkNjVxKbMw9wuCHuvOMJnzmF5zUHK1+2nYsMxKjYIon2N7Sfus/VoIxv332HPyRZ2HmukevMZShZvYGXNfq7efsmRMw2Urd5F4cJ1VG86xsmLDylZtI45i9Yxb3ENufnlxMbPIig4icCgRBaV1TC/rJrswiWUrVxHeHwKfiHRlFdtpGbTYbLzK8jOr6RyzR6y8kuxlnthYe6GjcyPlNQF1G8+ze6919lz4DZHTj5k1/7bHDrVwuGzTzh+6QXHLz9n15H7bNvfQN32m6zdeJVVtZeorb/Fzn1NHD/zip0H7lA0fz2BMzKwkHshc/AnLCqX9KxSouILmR6aIUl8yhzsHIPwCYgnOjEf3+nxRCXkEBIZh63CFHNrbaxstbGUaWEpG4uVzRhk9hrYOYxB7qKBncsYbJxHY+M0EkunIZg7DJLItdBKC+21gbUQsT8II5nQSg9VikSyhfZaSbaFBltorwWxNpUPl4i1sc1wjGQjJDGxHoaZbDjmsqGYWw/FXDYYC5shWNoOxVo+XBIbxQhsHZTkX0wA7JxGYuc4CjuHscidNHFwG42T1zBcvIdjoxjGg+YLanL9nzvyCbdESv+PqhX0ysWFwgerOKeSLnqEa5ruNnp6WyXp7RX+b1u/aJ7pbYOeVvran/Hu+Ql+urKEC6dmcu1CBBdP+nL+uB9Xz0Vx62IGV07ncPX0XG5fXcuT5v20vr9GX3cL8Ia+vk9097Yjubnq66O9D9qEK6Ee6OwRI6R6UyOgRkCNwN+JwBdyrdxRkWthFlK2tIJZswpITUuSFsjFJwSTkuxPaoobKUkOpKc6kJftxOw8F4rzXZiV7URWmiPJCY7ExboQPsMJHz8Zrh5m2DpMw9J2EuYybYwttDAwHYu+iQbTjEajYzCCKXrDmKQ7hAlTBqI1aQCTdQdiZDQQhWwogc5DSfQbQVG0BkuSNVmWNZ7lOZOomKVPeZ4J89JNyIwzICZkGsHe+ng6G+Bga4CNzAhTUx0MjLWZqjeWSTqjmTB5GFoTBzNG8ztGaXzD8FH/xrCRf2LEqO8YrTGAMRoDGKs5gAkTBzNVdziGRmMwMx+LtZUmdrKxONqNw9VBC0/ncXi5auDjPobpXmMJ9tEk1FuTEK+xhHiOJdR7HP7uY/B0GYWLw1Cc7Ad/EXHs6jQcT7fR+HiOw89bi9CgqcRHmTIrQ8HcfHeWzwtiTVkU65bGsXFFGttWF7CrZj77Ni7j4NY1HNi2nt2CYNdVsX7tciok7XUBubNSmJkaQVikFz6Btkpy7aGLi9tkXDwm4+Q+BYWLNgqXSShcpuDoKuyxLQgIcmJGhA9xCaHMTI4mNS2RzMw0yWa+oKBI0mYXFRVQVJzHrPwMyQRlZnKkNOmKjg0iLiEMcSxId0pGNJnZicwqSGd2ySwWLZ5HeXkZKyqrWL22jtqNO1lXt4u6TQep23qYzXuPs+v4eTbtO86m/SdZtn4HRWVrKVqyhsJFq1m/9QjzStfh6h2Oo0sQMyLTWSlMRqp3kZhSQkrmIqrrjlCz6TjJmUuIS57HjLhC/GZkMq9sIxU1+ykuXU/VpiPU7b3I5kM32XLoJ7YfvceOI3ep3nKeyvVHWVF9gJ0Hr3Lo5G3JHCWvZCW5syvZfegqDS2f2X3gCodP3ObY6bvsO3iZpcs3kpY5j7iEPIpLypi3qJzpM2aQnptJ3dY6Nmytp6JqHQuWrGHpsnoKiytZsrSW5SvryM2fQ3ZmAUkJmSTGZ1NUWEbVqh1s3nqSIyfvcfH6K05fecGJKy84cvEpByTNdQvbDzRSt/0Gtdtusn3/Aw6ffM7+oy3sOniXleuOsaB8C1mFy3DyDMcnMIHouHxS0xcQEZVLUEgqMXF5pGXMwS8wluCwmUTEpOPuFYKnzwx8A0KxlVtiaj4FS6upWFpNxko2EZlMC2vbcdjYa2LroInMUQNrh9FYKUZi5TAUC/vBmAlTD9tBmMgGY2w9GCOrIRhbD8VUNgKhgTaVjcJENgJj22FKLbXQVPeLqd1IzO1HYyYfg6ndaExshVmIINjDMJENxcRqMMaWg77Il2OrgZh+Rbit7IYjk49CJhdmXBOwU0yQTEgc3Ebh7KmBjUKDB02X1eT67xwi/uDk/eS63+65T2ip+zokkcw0JN+L/YsJBZnuewd9Pyu1zd3P6Ot4QvfnZro+NdHT1kzXh9u8f3yY+1eXcfFIAucP+nHrtDc3Tjpy9bgDN097c+tMKJeOhHLhUDQXDqdw6Vgety+V8aJpOx0fL9PX/RD6XtPHZ6kdXcK3Y7/piXJ9/x8Mgbo4NQJqBP77IyBxaqXGWhibfSHXn1spX1ZJcXEJGRlpJM6MIil5BmnpwWRk+JCe6kxGmgN5mQqKch2YPUtBfo49Wel2JCbICA+3ImC6hUTu7BwnY2qtgYHZSPRNRzDNeBg6hkPQMRzGVIOhTNYbzORpQ9DWGcT4KT+iNel7tKf+gN60AdiaD8bHYRjRviPIix7LgtTxLMubTMWsqawsNGRloRmlueaUZFiQGWdGVJAJAR7muDtZoFBYILMxxdzKACOzKegZTUBHT5MpOqPQnjIUrYk/Mkbze0aN+Z7RGj+ioTkYzXFDmDBhGFOmjsHAcBxm5tpYWU/CzmYyDnaTcbGfjLvjZDydtfF01cLbVRN/j3EEemsR7KPFdC8tAj3HEeg5Hh83TTxcNHB1GImT/TAc5UNxtB+Ks/1QXByH4+E6Gm+Psfj5jCM0WIe4aFNy0hWU5LlRPjeA1UsiqF4SRf2KFHZX53NwwwIOb17KkW1VHNyyil0bV7JlfQXrV5exvEyYcWSTmR1PbGIQoZEeeAfKcPEywMV9Kq7uk3HzmoKrpw4OrlOwd56MncNk5I46OLka4+kjw3+6E2Hh3giynDAznOTUWDIyU8nNzWFWvrDrzqWoOJf8gkyycpJITY+VCHVCYjgzk6NISY2T4lLSY0hNjyEzO4GCgkzmzi1g4aI5lJeXU1m1hqo1wivIEQ4ev8LWvafYeeQcO46cZ+Oek6zctJeceSvILFlGYu4CnP2iiUkuJGZmPvYu03Fym46rZwiBwQkEhiQSFplBQUklG7ecYM+Ba8xbXEtUXBEhEbmkZC0mMW0eUYkF+IYkEJteRP6CKhZVbqZs9W6qt55hw+7L1O++SnX9aZat3ifZWO85dJ3t+y6yY/8lqjccZsvOs5w8+4DN28+ydec5Nmw+zpZtp9i+6zQ7dp9i1ZptZGQVUVBQjLePJwsWFbN7Xz2Hjuzm6LFjbN2yl1Mnb7Cl/hDra7ZSv3kba9euZnlZKQtL5lC6qJQli5ZRsXwdW7ceZc/+S5w638yWXVfYvPcGm/ffonbHFep332b91utSuPtIEwdOtrBx21Uqq4+xsHwniemlhEYXsLC8nmWrdpJbsJyY2FnExecTNiON0BmpBIcm4eQSiLdvODMikoiKTSU0PJ7wqERiYmfi7KLAwkIfS6tpWFvrYm09CZn1eKxtNJHZaWJjPxZr+zFY2o/Ewn6EklgLO2qbgRhbD8TEegjGVkMxthqOqbUg1aMxtxkriZnNGExtR0piZjcKIeby0RKxtlSMwUKhgblEsIVZiCDXQzG0GoSh5UD0LX5Ez/wH9M0GoG86AF2j75hm/D36pgMxNBuMiaXQbgsb7TFY24xHZjsVW7kOcoU2Dq5auHhMwFYxXnJJqXbF9586rAmzEKVXDuHQXzigF+S6T/LM8ZHezue0vW/kw5ubvH5yhmfNh3jStI/HDdtoubuJ+9eruXGmnBuny2i4tILGS0u5cSKPiwdiubDXlwu7FVzaa83Ng9Zc2WfOpb1WXNxjy8U9Dlw94Mm1Q/5cORjM5UNRXD2aQcOVMt483kP7R6HJfkRfn1gM+Z4eoc3ua6W3V/jVVm9qBNQIqBH4OxGQFmgrF1uLd55YdC1M0D5+bmV5RRUlJfPJzskmJTWetLRoMjLCyMoKICvTk5wsV2blOFCcp6AkX05Bjg05mTIS4k0JCtbH00cXR/cpyBw0JU3WNDEomgxgquEAphgI+ZHJ+j8yadoAtHV/ZKLOAMZP+R4t7W/QnvwNU6f8CXPj73GVDybUezgZUWOZlzGRiiJdKot1WVViwOoSEyoKzVmSL6MwTUZiuCWhvlZ4u8lwdrLBTm6Fta0J5lZ6GJtPwcB4ItMMNNHRG80U3eFMnDQMrQnDGD9xJNqTNNDRHY++vjYmJlOxsJyGTKaPra0BCjt9nOV6uNjr4uYwFXenSXi4jMfTdRw+nlr4e40nwHs8/p5a+Hlo4ec+Hk8XYQc+FmeHkTjaD1d6CBEabIehODsNxd1tJF6eY/DxHUtw8CRio43JSpNTnONMaYkvqxaFsG5JOPXLE9m9JpuDtcUc2rCAgxuWsH9DGTtqStm4ZhFrV8yjdFEeRUXJpGZEEBnny/QIJzz9LXD2miZprF09tHH3moyrhy4OrjrInaZgYz8ZmVwQ7GkSwXb3ssYvwIGQMA+iYvyJSwghOUUQ7BRpMeOs/EyKioWHkgxy8pLIyEpQkunUGFLT4iV3jWmZ8SSnRUumKUnJEWRmJjBrVjrFRXksWryAsvLllK9YzYmz12l6+oHzN5rYeegCG3afonbnSSpq9xKfvZDo9DkExeYyzcIV/9AUCuYsJzw2C7mjL4EhcSQk5xESnkR4VAbpWQvIyl3CrILlhIZn4+IWiatnNBHRuUTF5uEbGIutgyfW9u44e4dKXjsiEwpZuHwLi5bvoLL6MKUrdrNg6Xb2HrnD8bPNXLj2lItXnnD0xD0OHbnNiVP3OXa8keMnGzlxqkGSvQcus3nbMWo3HmDO3KUkJ6VRXJjHqdP72bxlFaVLClmxooxNG+o5cfQsRw+fofHefV6+aOHSxaPs2VrD2orFVJUvYdmSUqpWrKF67RY2bz3Kdmlx5V6WrT5E3Y5r1O64xsr1F5hbup/C+dvJmV1H/rwNJGWWE5EwB5/gTMLjZxOVOJfV649z4GgD6dll2Nj54eoWJpFqL59IjEwUjJ9oiKmFAyEz4knPKiC/aB4l8xZTWFRCQIA3tramWFvrI7PSxcpyIlZWWshkY7Gx1UAmeREZhbndMMzsh2FuK7THglT3i9UQTKyGYWo9AjPr0ZjLxmJpMw5Lm/FY2GhiYauBhd0YLOUaWNmPlcRaoYHMcSzWDhpYCi8idiMxtRmKsfUg9K1+RM9yALrmPzDV9Dt0TL5Dx/h7Juv/mcn63zHV8AemGQuCPQRjixGYWY3F0noSNrb62NkZIrefhoOL6PdTsbOfJPnpV5Prv3OM+GOTKwcbYVctEWs6pV+g+vT5JW9eXaC5oZar5xdz9lg+h3YnsHNTMLs3B3BwRwCHt/tydLs3ezc6sadOwdGtnhze7MGRTa6c3OLI6S12nNpoyqm6aZzbOI1LWw25utOUC9uMOF1vwOnNRpzaoMfZLaZc2OHAmR1enNwRxvlDOTReW8O75yfp63wAiIWPb+jjZ8kDidJ48o9FQV2aGgE1Av/NEej/hUbhMFSYvolQLMMW5LpixSrmzlnIrFmzyM5OIzt7JhkZ4WRlBZKT40tejjsFuU4Uz5JTUmBHYZ41WRnmxMYaMD1IBw/vyShctJA5jpa0WtNM/4yuNDiKQfF7aWCcYvADk/R+QFt3ABN1fmD8lD+jpf2vTNT+X2hP/J8YGfwr9jY/EOAxmJnhoyhK06K8eAoVs6dSVTKNNXMMqZxtSnmhNXOzbEmLsSYi0Bp/LzvcXOU4ONoid7DCRm6Kla0BFta6mFpMxshUCwPjcegbaqFnMB4Do0kYGetiYWGEtZUptjbm2NlaIpdbSO75HOXGuNob4CKfhotiCq6OE3F31cLDTQsvT0GwNfH2GouX+1g8Xcfi6aaJq/MYnB1HSe72HBRDUdgPwl4xEAenwTg6D8bVYxjuXsPx9BtFYIgWUZF6pCZZMytdzoICN1bMC6B6UQiblkaxY2US+6qz2VdTwL7aEvbVzmPb2jmsW1HIitJc5pckkZcXzcyU6cyIcccvzA53P2OcvXRw9dTGzXMi7t5TcHEXZEMPeyddbBU6WNtNxsZ+KgonAxxdjHH3ssIv0F5yszcj0pvY+CBpoWN6ZpxEqAuL0ykoSiMvP5mcvJlk5SSQkRUvmYmkpSeQkh5LYnKERMyFTXZCQhjp6fHk5ggTkULmL1jA0hVVnDp/jev3HrP76AUWr6hn/vJ6yca5dM0uMktWklG0gujUeUw1ccbE2pPI+FyK5lTg4x+Jg7Mfbl7CZjiCpNRCZqYUEh6ZSfHsSnLzlhIRmYOPbyz+AXH4+8fi6OSLr18QPn5BBIfFERQ6k8TUOaypPcT2vdfZsfcmpcv3sGrdcS5ef8vZiy84ebqJixefcv78E06fbuHa9TdcvvKai5decOPWWy5dec6ps/fZtO0ki8rXExWZhperHycPH+LU8X1s27yKnduqWTivgPLFi9m2cQt11bUcObCb5vuXePn8Oq1vG3nz6BbXzh6hpmo5a6tWs2ZVHcuX1bFt5zk277hEWeV+VtWdo373Hao3XWde6RGSsqpx8kzHySsZ/7Bs4lLn4xeaQWp2OWk5K1i28iD7Dt8nJ78KCysv5A6BzIjMIDQ8lWmGtgwbOZHJuua4egaQmpXPAuEVZvlK8otLiIwMwUFhgY1MH5n1FCwttLASrjFtxmBjOwor+XAs7IZi1r8o0dzmR8xlAyV7aDPrQZhaDcHUchhmViMwt9aQiLW1rdB8T8TKVgtruaYkMsU4bBzGYeuoKYmdkwg1sHEUdYzAzHYIxpL99gCmWX2PjvmfmWL2LZOMv2GS4Z+ZoPctE/W+ZZKeeJf8iJ7JEAzNRmBiPhYLyynY2Bhja2uC3N4QR2ddXD30sLOfSnPzLbVZyD88pKlc5f2mAPH1U4jyf7/3D6Uvj37Xdl9n6P8xl17hQ/ojvV3PefviGreubeXUkVz2bfdixwYH9mxWsG+LPfu32HBwqxUH6k04tNmYo1tNObhxGnvXT+ZgnR6Hak04WmfGyU0WnNxgyslaQ87UGXC6VpcLm/S4UK/HybpJHFs/gRN12lzYrMOJmgkcXqPNkRojjm6w5XCdK4c3BXP+QBY/nS+j8XoNL5oP0PXxJvS+kGy8+yTtuhgkVb/pqLzaL7/sKLCRfoJdFa+6ZoGMEpNfQiVaqhTqUI2AGoH/fgiINSRKF6HKL3W/aK4/s7xiheQxIr9gFnmzssjJSSYtPYL0jECysn3JzfEkP9eZwjw7ivJkFOZakplqRGzMVIJDJ+PtLxbPjUXuPFrSbumb/RlBsHWMv0XH+Dt0jYUW+wcEwZ6s/wOTdAcwYep3jJ/0b0zU/t9M1P6f6Ov/C3bW3+PrMZjYsFHkzNRiYd4UygqmsrxQl6pifVYUm1A6y4o5mbakx1gRGWRNoK8NHu52uLrZ4+xqh4OzDIWTOXKFMTZ2elhZT+kXXWQyA2wlH9eWKBQyHBxscXS0w9FZLomDowwnR0tcHcxwsTfGRWGAm9M0PFx18XSbjKe7Nl5CU+2mhbvrWIlUC2LtJDTWihEIYm1vPwS5YjByxUBJFI6DcHIdjIv7ENy9h+EXMIbQ0EkkxBiRnmBOUYac0kJXquZ4UbMggPqycHZWJrBrVRq71+SwZ20+9SvzqFqaQdmCZMlLS3ZWCAmJ3syIdMQv2BI3X31cvKbg4qWNq5eSXDt76OHoqif9yIfcUReZ/RRsFFNRuOjj6GKEi4cp3n4yAoMEwXYmPNJbWrgotNCCRM8qSCVfkOuCVPLyUyTCnZUzs1+LHSP5wY6KDSAswlvSgM8I9yE+PhRBvPPysyiZN0ci13sOn6Rmyx5y5yylaGEV5Wt3srLuIItX7mBm7lJi0haQXlRBQGQWDh4zsLL3IzVzLh7eERIxnKBjjJ6RjJDwZDJzFpOdU0b95pNcu/6C/fuusLR0AwsXrmVW3hLmzVtOXm4RxUXzqF2/lWPHL3Pt2iOaH37m7MUWLl4R7u8ecubSEy5ce8nFa6+4fvMNV6+84MqV55w+3czlyy+4e+8z12685s69j1y/+ZLLV5+yYfMxCoor8PWJwM3BgxuXr3Bk/05WLp9PVcUCFs8vpGLpImpWV1FfvZpN6yrZUF3Krs3LuX3pIG8e3eTt0wZ21NewZOEC8mcVMTM5jxVVW9l74Bor1xxm5eqjrFpzmjkL9lG2/BTrNlxnVnE94XELmBFbQlLWUkKiCoiZOZ+IuLnMWbiZQ8eaWFd7nPiZxYRFpOPtG4lfQCSm5naM1pjAhEm6yBUuREYnkJiUTmp6DqkZWSQlx+HpqcBeYYqd3BBr28nI7CZgZTsGK7sRWPYTa1O7HzCWf4+Z7WDM7YZgbjsEcxtBqodKxFp42LGwHouVTBBr7f5yJiKzn4CNvdJEw85hAnZOE5ALcdZC7jwOW6cxWCtGYGE3BFObQUr3fpY/MM38O6aafsvkfnI9UfcbhGjr/pkpegPQMRqEgclwjM00MbfUQWZjhK2tEXb2Rjg6G+LqboydvR7ND2+ryfU/NIwJ8qj6ycNeYUfY73NaREv0UXKcJ2lnhIZGIqNCUyN5BOlT/jaMcB3dI34kpoOetme0vrvO0/vbuHSsiMPbI9m7Sc6h7YYc22XC4e2GHN6qz+HN+hzdosfxrdM4sVWPU1v1OF4/hWMbJ3Fyky5H103l6NqpnFyvz7lNJpzdZMTxGl2OVk/mZO1UzmzS4Wy9Dqc2TuJ47QTO1OlwrlaXE9WTOF49iTMb9Thea8CxWjOOb1Jwepsvp7aHc3Z3Co3nS3n1cC+tH2/T0/NcaS7S2057l/BaIllRSq4BhdcTenugW4S9EsfuUToSlFwK9koaK2FeotRgST/FLjns7vf5J92QX7yofPnJd8khoCpeTcj/oX6rzqRG4D8RATH5/vpP0O3PrZ8pL1/K/PlzyS/IpaAwh9w8MQhHkpY1ncxsP3JzvZiV60RepjXZaUZkpxuQmqRLdNQkQkK08PPXxM1jNPZOI7AUNpnmwkbyO3SMvkHX+Dummf6AjrEg1t8zSffPTJz6LdpT/szEyd8yYdK/Mmnyv2Cg/ydsrH7A23UYkdM1SI+eQGHKFBbmTGPpLD1WFAnNtQWlebbMTrcjM05GTIg1QX4yfLzscHeX4+Zuj6u7HS6u1jg5m+PkYIKjwhBnR2NcXSzwdLfF08NeIhUeng64ezji4eUs/Xqkp68b7t5OuLs74OFij7uzHR6udni52+DlboWnmwkeLnq4u0zG3WUC7s7jcHUcjZMg1fZKUciHYycfJomt/RBs5IOwsx+IRLBdBuHuMQQfn1EEBWoxI3gyiZHTyEowZk66FUtz5awsdGbdPB82l4axfXksu1amsrMyg7rlaawoS2bxvDhm588gK92PhAThi1yO/3QzPP0McPacjJOnNi7ek3D10cHJcxoKV11snadg6zQVCJchgQAAIABJREFUG6epyBynYOekg52jDg4u+rh7muLta8n0IDnhM9yIjPQlPj6EtPQYcvJSyS3MIrdAKTmz0kjPiidFuF5MDiM2PpDQcA8CghzxC1QQECQIuq9EujOyk8ktnMWS5Su4cPM2ddv3k5BZSEhMCgXzK1hSWc/S1TspXFTD0rW7WVq9k2XrdjC3rPr/Y+89nJu613X//+Kes3caCSWhuvdu426rWF2yZFmSJVtybxiD6b2HEiCQ0Jvp3b3b2MaV3nsLJUASdrJD+dxZy2SffebsO+fOvjO/s+c3yPPOkuQlxvoKaX30rud9HizOMpR6J9FxOgJCE/EKnkh4rIKZ89exbXc9K1btZ9OWBo6fOMvBg92cONnPwMADzpy9z2D/DQb6LnNm4Ao3rj3kzs2n3Lr+lHt3fmJw4A7d3dfp7b/DwLmH9J97yLnLTzl79jFnBh7Se/oOjY3nONV1nQuXn3Hp6nOuXH9Jd+9tmlousGTZFnS6bKIiEjHpU7lz4zo3rl6kse44O7Z+y7drl7Fpw0p2blrHwZ2bOLRzE5Wb17Nzw0oO71hPd9MxzvY2M6OiGINBjUqtxmzNZPW6rdQ19FN9coDNG6tZufQgK1ZUsWhpDWs3tLPk6yoKyzbgzP+awvK1uAqXYnPNw549j7Jp61i38QTrNh6jYvpq7I5JJCWpkUrlSJMSCQkMIMjfD1mSFJ1Kj9FgJi3NisPhJDcvB3umBY1OijRlIkmyYBIkPsRL3YYkG5LhTJQOY6LsUyKlfyI8eQSRySOIEmQiSaOYKNjnxY8lJn4CsSJY+4j650RJEEnSAJKlviTLfJHI/ZCmCOWLTOmHTO0rBsEIgJ2YMoY46UgRsIXudVisoLX+iKDIj8XPDf+wP+Md+O/4BP1J/NzwC/yEgJBhhEYInWsPYuMDSUwOJVkWhjQlHIV6Ihp9HFJ5FLfuXPwA1//UsUZgOyG5RYDId8JwzpAH9JCSUADrIcgeulcAQiFl7XfeCSD+Ft78/oa3r3+Ht6949/ohT+63cGlgA221xZzYp+LE3gRqD0bQejKM9uoImo+F0HQ4iMYDgdTv9aNmlxf1u31o2R9I+4FAOg4G0nUomI7KIDoEqUdlKKf2hoqyj5ZdgTTvCqBxhy9Nu7zp2OdP50EBsv1EuUj33jBx21kZyOn9IbTtCaBppz8tlZG07k+mYU8KNbs01O5Oo/FwPud6vuHHh/W8/es13r17wZvfX/H6zVt+fw3idwWRe/9Il3wjuHOL6srXCD9CeqRwOviPmHZh/QQbwvdhlMJS/cPLH1D9f9zhHz7qw50fVuDDCvzrroDguf3q1SvR4WHp0sWiv7GQ4FcxrQzBx7hsipAuZ6KiQsu0qVKmTprI5OJgSgt8Kcr3Idvlgd0+AXP6BHSG0SiUX5GQ9DkTYz8mbOJHBEf9iZCojxE12BGf4B/6MT5Bf8Y74E/4CIDt/ye8fP8NP79/Iyz030mI/QS9YiSZaWMpznRjZpEPi6cEsnJmCOvnRbBxYRzfzElmcUUy04viKcyKI9OSgDktGUOqFL1BAGeJCNE6TTw6dQwGbSwmQwKWNBk2iwqbRUN6ulA6zOl60iwGzDYj6fY00u0mLFYTVnMqFpOBdJMWs1GJSS8VAVunDEOT4otS7o5KPg6lbEhjLZd+hVDS5C9JShpFYtIoEpJHEJ/4BYmSL5DKvhB9szWakRgMozEL2muzOzl2L0pd/swqDGNxWTSrpyWxYa6S7UvM7Pnayf5vijiwdhLbvylj/cpJLF+cx9yZdqaWGSnMV+JySbHYojGYw1Cn+qMy+KAy+qA2+aHQByDVBJCs9iNJ5Ut8ii+xMm/ipd5iIp4w5KjUBKM1RGA2x+Gwy3Fl6cnLtzKpLIeKGZOYPmcK0+dWMH3uVKbNLBM11kUldvLyzThdWjGx0WhOEjvgpjSJmBYpWPYJcF0xezrfbt1GbespFq7agNLkIFqiwmDNpnjqItGdo2LBBhas2sn6HcfYsOMw67buZ+6SdRRNXkCSzExIlJzIeCWRCVoKJi1m4+Yqlq86wMIllXy7oZrDh/vo6rrDlasvuHX7Z+7eecHD+y95dP+FWPdu/cidG8+4f/sF58/cpb3tPP39t7l19xXX7/zCzbt/ER977coLzgw8oLZ2gPrGszS3XeT6rZ853Xeb2oZBtu2sJit7OrHxqQQGRpNmNHP8yDGuXLzErRvXuX/3Jn09HfR1t9HT0UTVoUp2bFzHzo3rObR9M1X7t9PTUs2OzWvQaSTExU9EpVZSWj6NbTsPUlffy61rP1N38izfrj7Ot+saWfZ1HctW1jJ/yTGKp2wmp2QtZbO2UFC+lsz8pVhc88hwzSenYClZ2fOw2MpJUVqZGJWEJFmGMkUoCQkx0ahkCixGC6k6M1qNkTSTFaMpjXSrGb1Rg1wVT6I0lDiJL7ESIVhmDHHyUe+t9z4hUvIREclfEpX8JdGSr4hJHkNMojBQOIGERA8SE31JSgogKTlE7CALneNkqTBkKFQg0pRAZEIp/cUhW7nGB6nK4333ehSxkhGiNESEa/GLuaCv/piAsI/wDf4zvkF/xi/wI0S4Dh5GSPhIIicK9oEBJEqCSZaFIJELcqdINLoEpPKJH+D6/+mwI8oehqbehcl34ee1iI6v+f3dG9HK7vfXQkyxQI4CUP8OQlf3ndC1FUJbnvPu7W1+ftHBpbPr6GwpprM5ndOtKk41xNJyMlQE67aqcJqPBdNyNITWI6E0Hwymca8/TXv9aT8UQsfBEJorfWnaLYBzAO17A2nbG0TH3hA69oXQvjeY9r0htOz2p2W3H+37/OnYL2x9ObU3mNP7wuneF0r3vhBRl31qXxCNO3xo2OlP/c4QUWrSckBC6+EU6vam0HDARHfNJB5c3s2bv1zk3bunvBN8tl//xps3r/n9zVDIjdChEjSVf6yLsDZCCT/C/UOCEqHrP9T5FwH7/9iQFr/N/H1r+//ppfvw4A8r8GEF/udXQHjv//TTTyxbtkzUWws+18Ul+RQUCtZrGRSWpFJUrKakOIWSoniK80IpzPEl3+VFXrYXziwPHHZ30i0T0KeORan6ksTkz4mO+4Tw6I8JjfozocLBMvpTgid+RmC4ANif4Bf8Mf5BH+Mf/LF48AwI+TMRkR+TEP8pWsUILIavyEr7ipKsCcws8mZxeQCrZ4aybl40a2YnsbQikRlFsRS5YnBmxGJLTxQB22iSkJoqIVWfiFGfgFEfR7opkQyLnCwhdTIrFVeWEYfDSIY9DVtGGjaHGbvTSmaOHWduJjm5WeS6MnE5bDisZqxmLWkGGam6eAzqCDQKPxQyNxTSsaIXtjjAKPkSSdIokhNHkpAwgrj44cQnjiA2/gsSkoaTLBlOinw4KuUIdNovMRrGYDYKEerjybV6MMnpy6yCEBZPimbVNCkb5hrYutjBrlWF7FldytbVk1m3ooylC/KZNc3O5BIT+bkqnE4J6bYYsXMtykKErrVpCK5TdH7ItAFINP4iYCcovIiRuhMndSdW4kaS3JMUlT8aXTCmtChsgge2Q0V2jpGiEoeorZ42s5QpM0son1FEeUUBxZMyKShOJzfPiDNHIyY/CtISjT4anbDWFoXoh51f4GTG7Bms/34z0+cvRmWyozTaRT/oZIURuTYDU0Yp+WWLRTu5Fd/uYsGKDcxe9A3ZhdPQGBwkSowotQ6yi2ai0LuISTIzbda37Kw8xZbtzaxdd5zNm2tobb3CpctPuX3nJ+7cfs7dW0958uhnHj/8iUf3fuKH+z/z6O7P3Lr2jIvnH3Dr5kuePnvHoydvufvgr9y89YqbN37h6uXndHXfpLXtsgjXAlQvXLKJJcu3snTFNuxZU1FqskhM0mGzupg7ZzGbN21j985Kmhqb6DzVTm9XJ+cH+7gw2M/Jw0f4/pu1bFn7DbVH9tJSc4TifAex0aFIZYkYTUZ2Vu6nua2H69ef8uLZG3pO3aa18Robvmth1boWVq5rZv7yE5TP2U3pjO1ULNhD/pSNZOQvx+JahNW5CEfuEqyZczCYSomMVhMSJpy10aJQKlAq5GhVGtRyDWajDaM+HYPejNWSicWahSHVTE5eLtl5dpJkYSTK/YlJHkecbCzxKUIi4wiipJ8RJfmUiaJzyPvBRIngKOJGUrInyck+SJMDkUmE5xWOVBaJVBY6BNXyYKTyYGQpwcgVIciVQeKQrVztOwTXwnCj7CsRrgV7v/C4zwgRPjcmfkpw5CcEhn+MX8hHQxU0BNf+QZ8SHDaciInjiY7zIV6AemmQCNdyZcRQ5zrlQ+f6/+no8kfS2VDX+m9Yze/CUOK733kjSEDeCl3Zt7wTUhVf/8jr3x/w6y/X+On5IE9/aOLmtV1cvrCSzrZCOprT6O1QMXgqmd72KE7Vh9JRE0b7yRCajvjTdNif5sOBtBwOpO1wEB1Hgjl9IoLuo+G07gukaY8PzZU+1O9wp3a7J027fGja40f9TuH+AJor/WnZGyDu11TpLe7bVhlE254gWncFiNW+JwgBrpt3+dKwy5v6Hd407Pal/VAYnUejaN0XTtveODoOauirKeB672p+vFPFb79c4M1f7/L2zRNev/2JN+9+FQH699dCl/oPXfZ/3gq4/AeAD/W2h8JyhmQg/7cvzdBZgf/bvT/s92EFPqzA/9QK/N0XZPGb9FCi7MuXP7No0SLKy8spLMwT4dLpspMthIbkqMjJlpObk0BedhR5rmByM33IdnjgcrhjzxiPzTaBtPRxYudaqR4lyiDiEj9lYsInhMd+RHjsJ4QL8cgCYEcK1lpDHeyAkI8JDPuEgLCPCQ77iMiJnxAf9xlK2XCMmpFYDSPJs42hPNuDOcW+LKsIZfWsKFZOj2FxeTQziiIpdUWQ44gm0xaP3SbBapGQbk7CbIonPS0eizmBTKsEl11BjlNPXk4aeTnpZGen43RayHLacGY7yM13UVicR2FpPiWlRZQUF1GQk43TbiXDkkq6UYlRn4ReG4VGEYBC5i52qmWSkciSR4hQnRg3kviY4cTGCqE4w0WwFuE6UYDrL5DJRqBIGQJsvfZLUvWjsaSOIdM8noIMD6a4/JldGMGS8mTWzk5l0+Isdq4qZfeaqWxZPY21KypYuqCE2dOdTJ6UTkG+juzsFMzWGLSmYJR6H9QCXKd5ozZ5o9D7Idf5I9X5IdH6kKD0JFY+gXiZm+jgkChzQ6b0RqX1IzU1lPT0eGxWGY4sNXkFaZSWZTG5IlessqnZlJY7KSixkldoJDtfS2a2EptdgjEtHn1qLHpDvAjXWS4TuXlZVEyvYM36jVTMWYQjr4zskmmUTZtHUooBv9AEgiIVqI25OHKmkZk3heyiCrILp2JIc2K25GGzl1BSvogNW48xe8FGVPp87M7ZzJ6zhYWLdvH9phpOVg3S2XWdi5d+4O7dl9y4/gO3rz/i0Z0feXj7GQ9vP+fhrefcuvqY+7decu/2z1y7+oxz539g8NxDsTN9uuc2Fy8949793zl/4Qk1tQNUVfexcNEm5s7fyOGjnRw8corV6/czZ8FGJpUvZu26HTQ393LkcC2bNu1izepvWbr0a6ZNncHsmXOp3LmXrvYeqo7U8PWS5dQcPcSqpfORxEcTFRFMsiSRLKeLVWu/pb7xFBfO3+Hq5cfs29NA9fE+jp28wt6jV9h16AKrvmtl7srjTF24j5nLDlOxaD+T5+2mePoWcsvW4yxcg821kFRLOWHRagLD4kmWqVFr9CiVGtRKPSpFKulpWTgdBbicReTlTiIzswSrNY+ZM+exaMl8LBkaEmUBRCcJTh5jiJcL3tYjiZUNJ0Y6nFipG/FSdxKlHiRJvUiWeCFN9kWWHECKNIQUWQQpsihSZBORyyKQpYQiTwlHrhAGDcNQqIQKIUUtuNj4IVUJOuwJJMhGEysZKfpnRyQMIyz2U0JjPiNk4lD32j/0I/GMlwjZgR8REPyJCNehkWOIjBG61z4kJPuRJA0Uh3VV2mixe37z9vkPspB/7lAzpKn+D3AUBCBCP1awlxKA8teh7jS/8Ntfn/Ly5XV+eNTMvTtHuHB+C309K+npnk9bUzGNNRYaazX0nTJwtktFb0s8p5si6a4P43RDON11oXRUBdJ+MoC2o760HPSm+YA3bQf96DwaTOfhIE4dDOLU4SDaD/rTuNeT+l0eNOzxErXYTXt8adztI5YA4I27vf9WTbv9aNzpQ8M2L+q3etG4zYeWnb407fCmcYcHTbs8aK70pHmvJy37vTi1P5C+gzF07k+kfV8Knces9DSUcLFvKXeu7eDenWPcv9/GyxfXePvmJzFSXdRUi93p91pzoZE/1MwXsVtInxQSJ9/wi1hDWuz/7lUZQvMhEBeuf7h8WIEPK/CvvQLCm14QzAlzJu8/AN7Cy+cvmTN7NgX5ebhcDhyZFmwZRjIz9WRlychyJOB0xODKjMDlCMSZ4U2mzQ2HbQJWy1gs6WNJM49FbxiNWvslMsUXJMs/J1H+ObGSYcQIneykL0QLrzDhoBn5CUGCd60A1eGfEBzxMaGRnxAZ8ymxcZ8hk3yOVjkcs34ULvMYSjInMD3fi4VlgSyvCGNJeTDzSoKYlhdASVYgufZQnLZInPYEHLYEMizxZFjixOtZ9iRcDim5WUryc/QU5qVRmG+hsCCD/PxM8gtcFBYJdnJFlJWXUlY+icnlkykrnUR+Ti5Zdhu29NQhaYghGYPgq60MRCH3eC8DGYFEkH4IHerYL4iL+ZyYmM+JjfuCuIThYiUmjRA71zLpcOSyz0V5iErxBVr1CIy6L7GZxpBjdaMk05eK3HDmT0pm1aw0vluSy47VU9j1zSw2r5nN2pWzWL54CvNmFTJ1soOiQiO5uWqs9vj3nWtBay2AtSdKoycKgy9yvR9SnQ9SnTdJak/iFYIN2nhRU5sgG4dU4Y5c5YFWF4DJFInZHI/FJiHLpSa/KI3iSRmUlNkpmZxB0SQruYWpuPI0ZGYrsDqSSbMmkGqKw2CMw5CaiNmsIDPTSF6+i2nTp7FwyQomT59LZt5kdGaX6PwRn6whOkFDTIIBmdqOIS0Xc0Y+1swC9CY7CUlqUo1ZKFVWdMZcFq3Yzur1BymZvBKrYyZW2wzKJq/h4KFurl79iUuXn3Dz5jPu33/B7ZuPuXPtEfeuP+bR7ec8e/CKp/d+4e61p5zpuU5/zw1aW85RVd0r1tHjXRw/2UNL6yXOnn9MT99dTlb1ioC9Zu0+Dh/torPnDpUH2tiys46d+5o5crJbDJbp6LzEhQsPaGkbYNv2g3z//R7WrNnE18u/ZdGi1WzdtI/Dh+rYsXUfu7dtx2JKxcfLHV8fL8LCw3Bl5zB5ynQ2bNjOkSP1PH70K7dvvOBs/z3RzWTZuhoOVl/nQM01vt/bx8bKXr7b28/aHV2s/L6VWUuPkF/+PY78bzBnLkCXVoZS50KpE9bUQYYjB50hndTUDDRqC/GxKoyGTArypjB39nKmT1tOUfEcplTMZfGyJVTMKkWhjSI2WTizIXSvRxMvH02i4n3JvEmS+Yg6aqnMD5nEjxRJIEppMEp5BKqUaFQpMSjlsShSoklRRKFQChWJUh2JSiNUBApNCAptIII0RBhuTJS/H2yUjCQqUQil+UyE6+CJnwzprkP/jADYIlwHf0RA6CeERAwnNGo0kTHjiUnwIC7Ji/hkH5Jk/siV4SQkBXP95tkPcP3PHJCEjut/yB3eDRljiAApHDwE2cdPwGNev7nOkyedXLm8jzODX9N7ehZNDQXU1dg51eGi77ST/m4rXS1qelsV9DZL6KqLp7chjp7GCPpbwhhsixBroCWMntpAOo5703rInfZDXrQf9KHtgC+dhwI4fTyEU0cCaT/sT8sBH5r2etN6wI/OI0F0HAwSpSMNu7zed7iFzrQXDbs9qNvpRt02D2o3u1HzvTt1mz1pEvTZO7zFocemnW5UbRtFzfavaN3jTe/+ifQeiOXU/lia98dRvz+e5hNq2usyaK7Npam2ggsD23n1rB/ePIZ3L+Hdq/f1V3gnyGOEYcY/XAN+4y2veM3PvOWX94OO/92r8nddsPfeLP/dIz78/sMKfFiB/6kVeP9+FWRx/wWuXzBjWgXOrAwcDkEqoSc9XUVGRgqZGYk4bNHYreE4rMHYLX5kpHvgsLljt04QwVqA6/T0caSljUWr/wqlZiQKzSjk2pEkK4eTqBhOgnykOLgkQHZE7GeET/yMsKhPh2rix4RHf0J03DDiEoYhlXyBRjkCo1bQXn9FgX0sk7PdmC3or8v8mVfkwcxcNyZnTaAgw41sqxdZFn+yMsJxWCLIsEThsEzE6Ygjx5lETpaEPGcKhTlaivKNlBRaKCm0U1rsorQkn0mTiiifMonyqZOZXF7G5LIySotLyHG5sFnMpJt0mAwp4tCk0SAMNoagUXqjkI9B6FxLkj8nMX4Y8bHDiIv5jFjxeQhyEEFzPZwkyXAk0s9Fez6Z9DNS5ML1T8VodL16JOmpY8hKdyff7suk7HBmlkhZMcvChiVFbF8zg53fzGfTmvmsWzWfFUtmsmBuGdMrsiktSScvT4c9K5nU9AjUqb5oREmIJymGCaiMvqQYfJHqvUS4Tta6k6ieQKJCSN37ShwmkyjGI1cJw6heGFKDSE0Nx5QeQ4ZDQnaumtxCA3lFqeQXG8WtM1eNw5VCRpYEiz0Jsy1JBGuNLhq9IRGLRUO2y055+WTmz1/IrLkLKa+YR37JTFSpdkIiEkiU6pArLeLA4sRYLSqtHVmKiWSZDq3BglpjxmBwoFFnYLFNYtGyXazdcIzV647w3ZY6Nn5Xzfebqzl5coCu7hsMnrnLnTs/cu/eU548/olHt5/x4MZTnt3/hecP/8LtS4/o77hI3fFTVB87RU1VN/V1g1TX9HHkWBcHDrWL3emWtssMnHlId89tausG2b6jjrqG8/Sfe0zP4EN6zzyiruUSXf33uHT9JWcvPeXM+Udcu/GCB49+pW/gJoMDtzh75g4NTf3s3VvP95sO8/WqzRj0afh4+TJ69BhGjfqKL4aPxMc3gDSzjdmzF7JlSyV1Nae4eO4Og/23WLF6P5acRazd0kRV6x0ON9zgaPNdjrfcZ1/1NTbu7mPusmMUT9tG+aw9TJ6xlazc+WTmzMCZX0FByXSmzVwk2hGWlM5myeJvKZ+8kCllC8lyFGNMdVJQOI+pFSuYMm0BhaWTycyxIVVEEi/1EXXXsdLxJComIFF7iCUTJB2KIBR/lDwYlTwETUoYakUUWmUsGkUcakU8SkUMSlW0WCp1NGpNNGrhrI9uIipdOCp9MAqtvzjYmKwQrPqEsJpRQ7Z8Qpx67DAEuA6I+DN+IX/CP1TYDgF2QNinhER+MWTHFzOW6IQJxIjlRrwgU5EHEpvgz7UbZz7A9T9zuBlC67/yRvCnfjcUVS4M5r0VQmBeP+P332/zy8+nefDgEJcur6Ovfw79fVPpPV1Md2cODbUGGmuUXD3v5MGNXC72GBhoTWGgRUZXdRynaxM42x7HYHsIZ0+Fcul0JOc7Qxlo8qe3zpeOo250HvOidb8brXvdadvnScs+b5r2etK8z5vWg77/qdoO+IldbaGzLWiuWyt9adsryEY8adoz1KFuEAB7kzu137nTsMmLxi1e1G92p3bzBOq2jqNhhxuN271E95GufVF0HoyidX84jfuDaTgURvPxWLobdbTXmGk94eTCqQX8eGsfr35s5bdXA/z+20Xe/PUG794+FFMm370W0ib/wpvXrxCSKYVEytdvhBAd4boQCS+UIKsZ0mT/59fpA1z/5/X4cOvDCvwrr8D7rvXfw7XoEPSOn57/SFlJATlOC3abBptVgc0qwZIegz09ArslFLslCIc1QHS4cNp9cNg8cGS4k2EbAux08xjM5nGYzGMxmsdhEEDbNAZl6mhSdKOR60aTpBhFnHB6OWk4kbGfiTKQqOhPiY79jNiEz4lLHEZC8uekyEegVY3EpBuJ3fQl+RljKM9xF+F6QakXcwvGMjN/DOXO0ZRmjqPI7kaOxYMcmx9ZlgCybKFk26PIzpxInjOOguxk8l0S8lzyvwF2cYGV0iInJcW5lBS/l4KUFFFYWEhBfgF5OTlkORxY0k2kCUONJiVmk5RUQVusDUat8kGlGIdcOorkpGEkJX5GUsIwEuI+Iz5hGEnJI0iUjCBJOkKE62Tp58hlXyCXDSNFPgyl4guUKZ+jVY8kzTBWHG502X0pcoUztUjCohlWvllUzHdfz2Dzqvl8t3oxa1ct5Otlc1g0fypzZpUwpTyL/EIjma4UzLZotKZANCYBsL3QmLzFwUalyZcUozcygxfJ2gkkqseRrBpHsnosEtVYZOrxKLRuaPQe6IwBGEyhpFkmit1wh1PoYKfgzFaSk6cht1BHVo4Su1OOLVNCmi2JVHMiVocSq12NMzudnBwHBfk5FBQUkZmZiz7VhiUjD1deuRgKo9LZKJk8B4drMip1FjpDNmnmPFJS0vD3j0SjSSM7W/BYX0BFxRI2bDzMvoPdIlTv2NVKfcNl2jpuUlU9yMmqPs4M3uX+/Z+5ffsp9+8/49HD5zy+95Ifbr/gyd2feHbvFZcH7tBcdZrao5001PTR0XqJUx1XaWg8x8mafo5W9XCsules2vpzdJwS7Pju09Z+nYuXX3Dp2ivOXnpBXesVjlQP0HPuCZdv/crlm6+4eO0FF6484+x5wb7vKdeuv+Dc+Uf0n7nH2YuPOdVzi4NH29Fqbfj6hDB8+Gj+9KdPGT7iKz7/YhT+ASFMnzGXTd9vZ8fWSs4NXuWHhz9TVd/HtPnfseybA+w/MUhVy01qOx5wtOEWh2qus1XoYG9qZeGKYxRP/p6pM7dQVLKMSZOXiUE7JZPnMn32MorL5lJUMo/13+5j6bLNrF69nbKyucTFqVGqspg2fSXlUxbicOaRolaQJItGkjLuVoY2AAAgAElEQVSkvY6XepEk90KS4o1E4U2KMhRFSgjKlBBUKaFoUkLRKsLQKsJFuNYoY1CnxKBSxKJURKNUR6HRDmnxBT2+Vh+N1hCNzhgtprkqdQHINd5IlMJg43hipKOIkowgXLDlE5IaxTmNT/AP/wjf0D+JkC1IykKiPid0ouB1PUIMk4mKG80fJQTLJEr9CI9y48atD3D9Tx6RhKG8X3mHAIOvePf2F3jzQkxUfHz/FDeuHODShXUM9s/m9OkiBgaKuHRuOhfPTuPimTLOD+Ryod/BrUtZ3DyXzvkuBX3NifTUx9JZE0VPfQz9LREMtAUw2B7IYJs/A62+DDb7MNjkR0+NF90nvGg7KIC1AMdu1GwfR8MeDxorvWja503LAV9a31fHAT86DviL1b7XV7Tia9vrS6sg96j0oGW3J807PGna5kXTFm+at/jQvMWXpi0+1G/2pE6A7K3uNOzwonGXMOzoR+PuQFr2hdJ6IITmA0G0HA6hpzaO/gYpp6tlnDomp/2Ynt6WIs6dnsOVMyu4fXkzT+4f5+XTDn5/dRnePuHd6594JzipvH4nlpAC+fadMPD5V9EXV+h0CYD9Xy9/APY/+t1/3fvDPR9W4MMK/A+ugPgl+f2MhPjWFfxL3/Dyx8eUFGThzNRht0qw2+Jx2GLIsISSYQkQu9V2qw9ZGT4IYO3K9CbL4YUz04tMhwDY47FZx2GzjcNudyPD4YHN4YHZ5o4+fQIa0ziUhtFI1KNITBlBvHQE0YnDiIn7jJi4T4mN/5SEpGEkJg8jWfoFKuVI9LovsRi/JMs6hmLneCoK3JlX4sWiSR7MK/qKOYVfMiPvK6bljWNqrjuTXJ4UZfmSk+FDtj2A3MxQcrMiKMiJpjA3nvzsJPKcQsnJz9aQn5NKfo6FvGwb2S4H2dlZZGc7cbmcOLMyyczMIMNmxpymx2RSYzalYDZJMKbGoNcJcO2NUjGeFLngEjISafJwZJIRSJJGiGCdLB1FknQkSZKRImBLpF8gE2sYMqkA2F+IJTzXVN1Y0k3uOGy+5GaFU5KfzJyKdFbML2LtsulsWDGf9SsX8c3KxaxcPp8li2Ywf94Upk8XIsmtuHLUpNvj0JtD0KUFoDP7ok3zQWv2Q232Q5nmQ4rRC6nenWTteJI1AlyPQaIag0w1FoVuHBq9GzqjL4a0IEyWMNKtUVgzYrDZ43FkJol+2q4cFZkuBQ6XAlumDLNNhk1IeCzMYM78ClatWc6kslIys1xkZxeRlpZJVLSMiXFKZEoLySlmcgpncFhIaNxTx7TpqyidtJjp05ZRWDCNFHkqcrkBkymLgoJpuLKnsWbtAU7UnGPLtkYOHemltf0mdXUXaG+/Rk/vbc6ff8iD+z+JkpBHD1/w4N4zHt/7iQc3n/H0wS/cv/4jXS1naTjZRWvdIG1N52lpOk9j03maWy7S1HqJ6qaz1Lac53hNHwcOn6Km9ixnzz6lu+ceZ849pXfwCf3nfqSl+w7H6s9zauAhZ679xJnLzzl7+UfOXX4mdrDPXXjMmXMPGTwrdLkfMHjxKQMXn9HZd5dtO49jteYzerQXo0a54e0TRHhEDFptKvPmLuK7jVvZtWMvZwcucO/ODwycucnu/XWsXF/JoROnae+5S0P7baqbbnCi/hpHqy+x/8gg321pZt6CPUyfsZHCgoUUFc5n1pw1zJm/htnzVjNj9ipyC+YwY+Y3lE9dQXHpfByOEuSKNGLj9OQXzWHGrOXk5E8iSSonRSUnNU2JTDWRBEkgyYLThyIQuSoIpSoMleAjrQxFowpDK5RS2IajVUWgUUWhVkahUkx8LwWJQK2NFKFaZ4hBJ4C1IQa9KQadMRK1QZCHBCBX+yBRexInH020bBSRycMJixdi0D8VATsw8mMCwoUAmT+L8xrBkZ+JUeihEz8nInY4UXFfEhU3isjYUUTFjiYuyZPg8LFcuznwoXP9zx1uBG31L7wRJA88Bx7x26sLPLhTxUD3ajpbptPVXkh3RyZdp9IY7HNwfqCCG5cWcO/6Ah7fmcuT2xXcuZDFQKucvpYE+pqjOV0fRmdtMB3VAZyq9eF0kzenGzzpqnOnp9GLwWYBsP3orfWm56Qv7Qe9RDiu3+5G1eaxVG9zp2aHJ3XvNdfNe71p3utFa6WX2Klu2+NN624vhG3bHh9a93jSuseDtt2etAv37/CmZasXLVu9ad3mS8s2Pxq3+oghM3Vbvajb6UnNzgkc3zSek1s8qd8ZRFNlCE2VgTQK3tn7feg85k9fdQi9VUGcOhpCy7FY2qtTaDmppvGYkdYqFx21U7h+bgtP7jby24ur8PtLENxU/iq4qfwF+IV3vOIdvw15hQv+hf/w8mGg8R8uy4c7P6zAv9gK/DEALv5ZAlwL7+m3v/Pyx/uU5FtwZkhxWIXhwDCcjiCcdn+y7F5k2b1xObzIzvIhx+lLbrYPOdk+osd1tsuLrEx3Mh1u4tYlOIhke5Hp8iLD6Ulahhv69HFo0sYh132JRDmSJAGwJYJs4nMSEz8lOekTpEKiofxzUpQj0Ou+Is00Gnv6aHIzxzI5bwKzS9xZWObBkvIJLJk8hiVlY1k0aRyLytxZUObDnFI/ynO9KcryIj/Tl0JnEEU54ZTmx1BamEBRXgL5rgTynMnkOmVkZ6pw2nU4MnTYLKlYLSZs1nSs1nQsVjMWq1EE67Q0NUZjCqZUCSZjIkbje7hWe6FUTkCpGItKMQa1chwalZDUOGHofpUbcsV4pIJ0RD4GuVxIbxyNXCZEo48QgVyAcYX8S7SasZhS3cmw+OG0h1OQk8S0sjQWzspjxcKprFkyl9XLFrBy+SJWLBXgWog/n8qMmUWUTbaTk6fFmpkoSkMM6cHo0wXA9kNvCUBr8UedPgTY8lRPJLoJSDRjkWjGIFWPQaYZjUI3Fo1+AnqTNwazH0ZLEGZrKBZrBBbrRKy2WOz2JByZMhxOBQ6nCluWAluWjikzy5g+ZzprN6xn2/adTJ06i7y8MpyuUjS6DAKDEwkJlxIZp0ad6qJ8xkpWra1k5epKtm2rZceOOpYs/p75c1djSs3EZstn5sxlFBbPFtMXd+xqoPJAJ3sqOzhZfZaT1Wfo7LrNufOPxS7x9Ws/8ujRK7FzLeitHwoWfHdfioOMAlxf6L9Ja10vJ4+0cfRAC411A9TXDnCiqpe6hrM0tFygpvkcNS3nOVbbx4GjnRw+2k1NzTlOnBykoeky9c3X6Or/gdPnntHUc5/uC88YvPaS/otP6b/wgygPEYYjz118zMUrz7h49TlnLj1l8NIzBq++5MyV53T33uK77w8gkRkZM8aXr75yJzQsmhnT57Bx4yYWLFjM9q076OvpE2PTL128QVf3WXZVHmffwQYaW87R0naVppYrNLdeo29QeP6/cv7Cc5qbLrFtSxWzZ3xDZsZkpk9fwdJl31FWvpii0oXMnvstpWXLKStfwaTyJeQXzkCjt4lnEtR6uxgxL8Sjp6gMqLQG7JkOjGYdCmWCGMQkU4QhV4aiUoejUYej1YSjEysMrfqPEn4XgUodgUIlVBgKdTAqTRgaXYTopy7CdWoMhrRY9KZotMYI1PpQlLog5FpfEpXjiE356m/d61DROeTvADviY4IiPhGHokOiPiN04jDCooeJgC1AdnjMcMKiRxAVNw7/oJFcud77Aa7/mWOQIFl4+1YAwGf89ttVXvzYwq2rW+k5NYPOlly6WjLoajbS3aKjp01Pd1sa5/sruHVlCfeuLeLh9dk8ujGF64N2Ttcn0dcYR19TFN31wXTW+tNW5UnbSU86qjxoP+lOd60n/Y1+DDT4MVDvT2+VH2dqQjl1UBhIFDrLHtRs9uDkZneqtnhSs82D+p0eNO32pGWPF+17vcVq3elOyw53Wnd40rzNg9adHrTt8qSz0ofuvX50CsC93Z3GTeNp3DyBxi0e1G9xp3aLJ3XbBLh2p3bnOKq2TaBqixd12wNo2h1KmxCnLnSv93mJWvDTJ3zprwmgtyaIU8eC6a6eSGdVNG0n4mk5LqXxqJbGIzZaqyZztmsdrx538uavt3n3+wN4+wOv3z3h9bsfeSOkVgppkKI++x91qD/A9T/z//fDYz6swP/XK/BeBfIfExLCcOO733jx420Kc/Vk2WLItASTafMhx+FJvsuTgmwvCnO8KcjxJj/X52+Vl+tLfp4vebkCaHuJlZvjTU6uNzl53jhzvLG7PEh3uJFqHY8+fTyq1K+QqUciVYwgWTacZOlwZMKAn2wYwoCfRv3eA9o8Fqt1LE77GIqzxzOt2E2MQl9e4cHK6W6smTFBLOH6yumerJjuy6IpPkwv8KDE6UZhpidF2f6U5IUwqTCSSUXRFOVFk+uMJtsRR1ZGPA5rsmjPl56WgsmgwGhQYzLqMKelkp6eSrpVh9mixpSWQqpRSqoxSXTE0Gkj0KgDUKm8UKnc0Gjd0ek9SdX5kJYahNkYjMkYhtEYit4QhEbrj1brh0bjg1Z4jGICCvk4UmSjkUm+JEX2FRrVOPQGD9LN/tgzwnE5E5hUbGDGVCdzZ5aweM5UFs+fyeJFc1m6ZD4LF85k7txyps8oZFJZJjn5qdidMswZsZhsERitIRgsgRisgeisAWgs/qjMQvfaE5nBHZluHFLtWGTa0aRox6DUjUVrGIc+zQNDug9GSwBmaxBWayhWawRWQSZijSMjIxl7lgDXGuwuLdmFdtZ+/y3fbt7Mtl17WbJ8DfbMItIt+RiMOaKVnpdvLBPjdCSlWDBaSyiZupxFK3ax6puDHDvWz+DgY+pq+lm+5HtioxUkJmjJyChFnmKnuGQpXafvifHjwra69hxr1x+hsrKZjo6r3Ln1M5cvPRa9ra9ffcj1qw949uQvCN7WP/34O+cGblJ7soOaEx3s213NyaMdtDado7a6j737mjl4uIOTdQPUtV2ktkPoYJ/naHU/Bw6dYvfuFvZUtnPs+CCHjg1S1XCFlp6HdJx5Su/lFwxcfc7ps484feY+gxd+EDvXFy4KiY5PRZnI+Ws/cv7ac87eeMngtRcMnH9CfdM55i5Yjz41C6nMgESiJDengNmz51JSVMzkSWWsWrmC+roarl6+zM3rtxjoP8fhw9Xs2X2MvZU1VO6upbnhLBfOPuLurV+4e+slj+79wqWz92k62cfXC79nyqRF5LimYDLli3A9beZaSsu/xu6ajkSZgUJrQ6lNx2DOIEWTisZgJSd/Ms6cSegMdgwGGxaLHb1Bi0weh1IVi1IlDCWGotKGodWGo9WGotOEoBVKHSLe1mjDxIFFpTp8aGhRHSD6qKu0Iah1YWj1kehSozCkCYAtdLCjhjrY+jAU+kAkajcSVGOJkX9JRNIXhMYPIzhWsOb7lMDIj0T9tbAVtNhChUQNBc6ETvxEtO4LnShEow8jLGoU3v7DuHK95wNc/zMHGRGu3/zMr3+5w/Vrx+npXkJnWwEdzSa629T0tKXQ2SCh9WQSLSdktJxQc/lMBXeuLeT25dlcPzOJG2fyuHzawmBzijjAeLougq5aAa4D6KjxpaPKh/YTXnTV+HGmNZQzzcH0VPvRU+1P1zE/+o6H0FrpR+0WL2q+96Zmky9Vm72pFm4L7h87vGje7SUOIQod6nahe73Lg1N7fOg9GEzP/mBat3uL1bnbj17BCeRAAN17venY5U77Lndad7nTtFOQg7jTuNNLBPa67W7UCh3yrZ7UbPGiYaeQDinITvw4ddiP7uOBnD4RTPfxELqOhtBzLIK+k1H0VkXSWxUtQnbTkYnUHYyn9WQqnQ05nOmay/Xz6/nx0XFevTrLq99u89fXP/D23QsQ5TfCINQHuP5n/q9+eMyHFfhXWAFh1Pv9OKP4ThaSa3n3Ky9/vElhtpJMSzhOmx85DneKsidQVujJ5GJvyop9KC3yprDAi/xcT/JyvESoLsj3EwE7P98HoQoL/Cgo9COvwI/sfB8yczyxOd0xZ7pjtLmhMY1Bof+SFPUoZIoRyJUjRd9nwRlEpx4pWtOlm8eLiY9ZmRPIdY6jLH8Cs8rcWDbDk2/mevPtAm82zvdg43xP1s/xYO0cb9bM8mX5NB/mlnpRnuNGicuD0hw/SnKDKBF8uXNDyXWGkGULwZ4ehi0tkvTUaIz6WPSaBDSqRDQqKTqtEoNeg9GoxmRWYDDK0BmS0OriUWtiUAtOB4pAlEpf1GovtFovUo0+pKcHYkuPJMueQHZmEq4sGc4sGXZ7MjZbIjZbPFZLLBZTFCZ9CHqNPxqlF8qUcWKplBPQaNxJNfqSnh6CzR5DbraKkqJ0Jpc6mVpWyLSppcyZPY0F82cxb940Zs8up6KigJJJDnILjGTlqLC7kslwxmHJnEhaRhipthAMGcHobIFoLEL32ht5qgdywwTk+vHIdWPErrXKMA5d6nj0ae4Y0j1JtfhgsviRbgnEYgnFaonCJrivOKRkOtU4nFqyBC/s8gK+Xv8tqzdsZsOWPZRNmSfa59nsk1FpsggIlhIapUKXlk+CPB21MY/pczcyedp6vvn2BCdPnKe+/jL797ayZOH3jBsTxCcfj8PHJw6pLINJk1dx9Hg/re036Oi8TVvHDSZN/hqdPo/Nm49z6eJj0bNa8La+ef0xN6494ukPr3jy6C9icMzxw02sX7ODA5W17Np2jP2V9dTV9NHQcEYcZNx/pEOUXFQJnev2i5xoOMv+o13sOdDG/v2n2L6jif2Hezhec5Halhu09D4S4brj3A90n39I99n79JwT5B8/iDrrS5efcfHyE85fesI5we7v+nP6rj6jW+huX37B4LknHD3Rzao125m/YBW5uSXk5xWTm5MnOvVIJYkkJcZSMXUS69asYP+ubdRXV7NpwyYWzl3K10vXs2HtDvq6Lou+3T/cfcm183e4LyRRXvqBOxee0t92herD7axbs5MpZUvF1MYVqyrJLlhAvMRKgsyMVGkmUa5GqlYjU6uRKrXojVm4cqeQ5SonNdWJ1ZqDxZKBVqskJSWGZEmo6FGtVAejEQZ6NUFoNIH/Udog1LohiFbpwlBqg1Bq/VFqhApApQ1GowtHa4gUwTrVHIsxPQ5DWrQI2RpTGHK9tzgXEKcY/b57LQD25yJcB0V9LMK1MOAoXBcr8s8ERQoJsP9OUKQgGRlyFQkK/xxPv08/wPUfBx3B/UP4+dtFPG0p3Prblb+7LhwmfuP3vz7m/t12OlqX01iXQ0eLgY7meLpaIuluiqC7MYbmYzFUV8bScEhBT7uLi2dKuXaulEu9OZw/ZaG/UUVfnYSuqhi6qiPpqYugszaI9iofTlX5carKn4HmcK6eTuBMUxidx3xFsG7c407LHh/qtnhR/Z0XtRt9qf7Ol+rNPlRt9qJ6qyf12zxp2ulFyy4vWnd70lbpRctOAZq96NkfRNfeQJo2e4vVts2H03v9GTgcxMBhf/oO+dJ70Iuu/YJsxI3GXRNo2u0hwnrTTm/x367b6kH9NkHv7UnrXi86DnjTcdiPjiOBdBwJ49SRiXQeiaH/WBx9RyfSdyKSgZooemsiaD0aSMOhAJpPRNNWI6WzPpW2WjPdLXn0dn/N2TN7uX+vhV9+vsybN4+HdO2ijdffXqH3r4fQuf7Qvf77Vflw/cMK/CuugGBbKiTYCp+e4qeq2Ln+lZfPb1CUJ8NlDyLf5U1JrjsVJR7MnurLrKn+zJjiz5QyX0qLvSnIF+BaKG8RrAvy/REgu7DAn+LiQIqLAkTAFuE621PsXludnpgdHqI8RJU6GpXuKxTqkaKriFYzEr1mOKm6kZhNX2G3jcfldCc3243C3HFMKRrPvKnurJzjxcYlfmxZ7s/Wpb5sWerHpkV+fLfQn2/nB7B6th/Lpvsys9SDKQVeTCn0pzQ/kOLcYPKc/rgc/qLsIt0UiMkQQqouArUiHIUsArl0IikyweFAgkotQ62VotIkoFBHI1OEI5WHIJUJYRgBSKXeKBQ+aNS+GAwBpKeHYs+IJjdLTnGenrIiI2Ul6ZSVWigqTKOwwERBvlG0AczOUomadktaHEaD0PXzRq1yR6l0Qyk6dniiN/pjSo8gw56M06klJ8dMQa6DoiIXU6YUM3NmOTNnCqf+Symfkk9RyVAMeU6BHleeEme+FEdOPJbMKEz2MEz2EAz2IPS2ANTpvqhMnihSJ6AwjEdhGINSPwZ16ji0xgnoTBPQpbmhN3uSavbGlOaHySQ8xzAybLFkZUlxCnCdpSM7L52yijJmLlrO4pUb2LLrCOUVi0m3FaPUOEkSQC45HaUuh7LpX1NQthCjrZTCsq8pKlsjBsFU11zi8OF+du5oZMaMNfj6xpOYZCLDPpVZc79jwaIdrP/2OEeP91Bde4Y9e1vEFMLoGD35BXM4dLCZB/f/wv17P4lwffvmU54+/pUH915y4dwdjh9tZtOGfVTuqmLrpsPs2VXHocPtood11R+DjLX9HGvo52hDP4erejl4/DQHj/Zw8NBpdlV2iF3ro9UXOCIAdvsd2vqf0Db4UITrvkuPGbz8hLNCnX/IxcuPuXT16ZA05Ppzzt94zuCVp/RdfEzv2acMnHtGc/sVjp3oZOP3e8lylWC3u8jMdGGzWcmwWUhOiiPQ3xuNIpk1yxfR19VB7fETLJm/mHnTF7Bh9SYu9F/l4c0nPLv3nEc3HvH0zmMeXHnEkxs/8eL+r9y//pzTnZfYv7ee9RsOsnxlJQWly5AoMlHqXSQJIT6aVCQqBWqDAZlSS2yiEr3JhSNzMumWQtLM2djtOdhsFlIUCSRJwpAqfZGr/VG+L4XaT4RnlcYflS4AtT4ItSEYlVgBqHR+KLW+CPsphH0EwDaEk5oei8kSj8magNGSgMEcj84chdLoj8zgKTraCN3roeHGLwgTu9cfExj5p78BtgDZARH/jn/4/8I/7H8REP5v+If9O77B/05A6Gd4+n7M1RunP3SuhY96IZJbiOYW8VpgNbHF8oY3b/4iyhLEQJh3r8Xb73jOu3f3ePa0nc6O5VSfdNLSkEpXq5TetmgGO6I4fyqOMy1xtB6JoH5fFC1HpbTVptLdYuFMh4ULrXrO1srpORJL7/F4LjYrGGxIpLc+gvaTgiRkLJ213nTXBnG5O5G751ScbYum62QQp0+GUrNjvAjXzTv8aNwsDB/6USdA9mZvsZMt6KMbtnnSvNOb9ko/Wnf70Cr4W+/wFGUkzbv9aNjly9H1Yzn5nRu1mzyo/W483fsC6TkQQNdeLwaPBtBz0Jf2PRNoFWB+t7sI6M07PWjY5i6W0Bnv2B9A+8EA2vYHULfLk8ZKP7qOT6SvJom+mgR6joeLNoE9J4LprQ6lpyqUrhMhtB32p+NYMO3HwjldHUf70WiaDk6kaX8ydZVqTp3I5WrfWp7ea+D1b3fed7CHvgIJr9NbIXZetD0UDtn/cb/4IgpWuuJRXNxTBPD/tM+/In18+Js+rMD/b1dAePcJA8q/DjkAie9f4ZP3N16+vELpJAl5ud6UFLpRMWkCMye5MX+aH/OnBzCnwo9pk30pK/aiMNeNbKfbe3mIPwV5wRQUhFGQHy5uiwoDRdDOy/MjK9sHu9MLa6YnZru7KA/Rpo1GbfwSYWuyjCPdMgabdQyZmWPJzh5Lfv5YSkrcmFwygamTxjO3wpOlM71ZM9+b75f5sWNVMNuXB7B1if97uPZj/Xwfvpnrxaq5Piyf6yf+3dNKh+C6wOVPrsMLh8WDdJMPxtRAtMJpakEXmhKOTBJGckIoiYnhJCZNJFES+7/Ze8+vuK58a/e/uH06uJ0tK5BzjiLnDEXOOSMQQgIlECBEDiLnXKQi54wIysmyLMd2kN22pW63O1jSc8fayH3OO+54v/Z7x71ijKWCAgFaW7X3U7Pmb07snSyxczSRqpWt7DT3M3QdVLB1EEkEyri5a+LnZ0hQkCUREfYkJXiRkRzAqcxIzp1K5MLZDArPZ1FwNpPzp49x/swxck+mkJkRS0pSGPGx/kRHuUp+Zn+ZAV4+Grh5q+Duo4qnnzreMh1kwaYEh9kTFulJVJSMmLhgUtOjOX48iezjKWSmJ5CRGkdaajTJSSEkJvuTmOxDYpoH8amuRCXZEh5nTlCkIbJwXfzDdPAL08AnWAWvwMN4BhzCXfY+bn4HpFvPAHHfEdxlYvhUDDdq4B+oTVCQLmFhRoQEGxInBkITvYiO9iE3N5OCwgvk5pdSUd9FbUs/p85VkHosn/TMC5zIq6S1a5rh8SuSp7mpcwoP/xScPBIpLO1jaPwaMwsfIB/dpWdgnaa2WbJyqqmpH6e2YZrWrjXKqxWUVw1RXNJOY8sYpRWdePvF4e4ZjpWNN6fPlvHJZz/w9eOfuXfvT3z7+O98/dVPUrnL0tIu01MbTE9s0tc7Q1VFD339iwyPbDAzd1PyVS8s3WV28RYT83tMzF9lcuEGk/O3GZu+xZDiBqNT91ja+JJBxW2autfoUVxlbPE+0+sfsXrtT+x98AN79//Mzu1vuHH/W+5Kfusf+ODhD3z46AkPHnzP7TvfcP3mV1y99R1Xrn3NtTvfsrbziLGZHXILKgmKTMbDNxBzS2s8PUVSTxjBQQF4ebnR3NrAF3/6lGu7e7RcbqLodAHy9gHu7dzhs3uf8MOfvufp47/w5PFTfvzqr/z5879K8YNffPyYD+9/xubGLSan9ujuXaOscoT0rGrConOQBSfg6x9GUGA4IcGReHkF4OjijYOLHx4+YXj6RuAtiyQiNpmI2Gi8/N046mCAnasKDh6quPio4+qribtMlBTp4Oari6dMHy9/scQwrVg6eAfo4CnTwsNPGzdfbSl6z0Omj2+IBf5hNviLGMcwB3xDxLLDO9AYzwA96Xvbux/Gyvldjjq9jbn9Gxhb/wEDSwHX//VyCbj+Hdpmv0Xb5L/QMv4NGsb/F1oits/kdVS0fsf9j7ZfwfU+XP+TX8TJX7CYgDIRw/xcROyJ1Ip/8JNpmr8AACAASURBVMvz/cbFFyKvmT/zt79d48EHLawsZrK6FMX2mg9Xlq25tmbB9WVTbixasDttwUK/IZMdBkz1mDM76sT6rCc7c27cWnThozVP7s07c3PKiQ/XfLg+78DmlBGb05psTR9hZ06LrSldri4Yc2fdir15EwlKhfI7LywbfbpSm+JSqwaLjRpSusecSPZo12SxU0uKzVsSTY0iBURAdaca8x2qLHRrsi43ZGPYhJl2LdYHTdgbs2SpU1v6GuHD3uhVY29Yh60BddZ7lVjvV2alRywVlrqUWexQYqlLRfJzrw3qsCHfb4Cc69JkoUebjVEzCaxvLdpzfc6MvWkDdif12J0yZHfKiJ1JQ7bHDdieMGRrVJ+dCRO2Rg1ZH9JjS6SP9Bix2GvL2lgYNzYK+OaLSf7+8wN+efYt/3r2lGfPxXEQT4b+ybPn/3hZrP5r3viv0pgglV+fKQkA/28I//8sw7z6h73agf9X7oB4HIpiLTGkLJ4UiyfH4sz7T548/ZDM4w6kpGmRdUyV09lqnMvW4EKuLhfydDl/Uofc4xpkpamTmqBMYowAbHXi43RITDAgMcGYxERTkhJNSE7SJzlJl8RE7f8FrkOi1AiKUCYg/BD+4YcIiTxCZKwysXHKJCWqkHlMnZwcDXJz1TmTq8a5PHUunNag5Jw2VRd0qS/Woa1cj+5qA7pKdem4qE1bkSatRVo0F2nQWKhGfbEWtcW6XDqry5lsXY6n6pISq0NCuBoRgcoEytTwk+nj6WOMu4cZbq5mODsa42RnjKOdKQ6O5tg5WmFtb4aFtR6mFuqYmB/B9OhBLKwOYGnzPnaOSrgKuJaZEBJiR0y0B6lJgeQciyI/L43SwpNUl53ncnUxddUXqa4opKq8iIvF5zh37iQ5ORmkp8eRlOgvFfQEh1jiI9PD3VsVF08labl7q+Ep08M30JyAEAeCQt0IixBRd4GkpkaQkR5LRmosacmxpCZFk5wYSmJiIInJfiSmeZOQ6kZsij0R8RYERxkREK5LQIQ2ARGayMJU8Q4+jGfgQdz9D+Dq+y6ufu+9hOz9yERXn0N4+SnjK1MlMEiTiHADIsKNSYi3JzHBQ2q5PJGVTsGFi1KjYlZeMWkn8knNyqekvI0z52vIO19H//CqFEU3v/qA6sYxgqNzSTteSX3LDGNTN5heuMfs0n3kih3mVx+yuPaI2cWHDCluMrv4MaMTdxhR7KGY3GZiepvB4SWa20ZoaR8iO6eQ1PQ82jtHWN+8zaefC5h9zNbWPUZHF5icXGV8fI2ZmR0mJsRA5CIdXbP09C5KYN3RNU9H9zy9A0v0DS8yMrnBxNw1JgR4T91kcPQ6/aM3GJt7QPfQNS5WKzhfNkBp/QQN3UuMzN3hilCjH/6VWw+fcvP+99x5+AN3P9yH64ePnvDRRz9w//633Lz1FTfu/sjuze9Y3vyYyaXbTK/cokM+S3pOAV4B4fgFhuLn509qSgqncnKIS4wjPDaC7BNZHMtI5/SJk1QXl7E6ucD9ndsSYH/54Au+++I7fvzmKd9+8SPffv6UJ6L2/csf+OKzb7hx/SNWVu4xMLhFe8cqF0sHSTtWgn9wEk6uMtxcZAT6R+Lu5oerhwy/oEg8ZWE4eQbh7hdKUGQ8HjIf3GUuWDuZYOemgq2HEraeh7H3UsLJR+Sna+Mq08NDZoCnvx5eAVr7UZCiJTRACw+ZaArVwM1PE1dfkbuui1ewCX5h1sjC7PELc8Q31Em69Qu2wCfISCo/cvBQwsblPakZ0tLxDUxt/4Dh0d++VK+FYv1bdEx/h7bp79E0/i0aL+Faw+h36Ji+hOuHO6/gWpzi91sCRcHJS7iWlGvxhyiE+Re/PH8mKaXwM8+ffcOfvphmYz2XpfkYtjciuLrhzZWFo+wumrM3a8LWuAkrcmMmW/WQ12nSV6tFf5M+4z2mrCusebjlzVfXg7m35MbNeTce7YRwa8WD9XETtmcN2J3VZGdGm7VRDZbkKmwotNkc12VnypibC0eluL3pViWpWXG+RY3FFnUpNm+2RQ2hWksDiG2qLLSrMt+mzEKbCvPtYjBxH663FWbcW3aRcqrvLLhwc8aehU4ttuSi/lxb8lpvy7XYGFCV1vaoUKjV2ZRrsDmotW8xERnZIpWkSwWRVjLfpcZMpyoznWos9uuxpbDgxpw1txYsuD5rxN6UPtsKPcmXvTmizZUxfWmtDmqxJtdGZHGLdUW0TQ4Zsz58lEW5A/PDPmwsZnDnRjXffD3Dv/75ITz/Bl78FaRMbNHwKF55eMYvL+CZUK3FtVx6+/WZ0v5x/BWwf/3sq9tXO/BqB/4TO/C/gesX/+LJ00dkn/AgI8OY45na5B3XIjdDi7PZ2pzN0SI3S4PsdBXSk5RJijtCXLSSlAwSG6NJXJwu8XEGxMcbERdvSEK8LgnxOsTFaxMdp0lEjBqhUSqERCpJQB0adZiIOCXiElVJTtMg85gmead0KCkyoarCgupKMypKDakoMaCy2ICqIn1qi/VoLtGjs9KA3hp9+iq06b6kQedFNbpK1Oku06SrXJPuKl3aK/Wpu6hPUZ4+pzJ0SI1RJz5UhTB/JQL81JH5C++nmdQY5+EmqprNcHMyx9XJEmdXK5xcbLB3tMDKxgAzSw0Jrk0sDmFmeUACbBt7JVzctZAFWhAR7kxCvC+Z6RGcz8ugrPg0l6uKaWmopLOtnq72JjrbGmlraaD+chWVlZcoKs4nN+84xzKjSUmWERHtRECwSE3QkcDa0e0Qjm5HpOxf8RK8KNzwllkhC7QnNMKDuPgAUlLCSUuOIDUpgpSkcKnOPTkpkORUf1LSZaRkeJN8zJ3oRBvCYs0IijQgKFKPwEgtAiI08A1RkgDbI+B9XP3exdnnbVx83sHF910cvd7GyfNt3DwP4O196N8pJqJAKCXBibRkfzKPxUtxhcdPniE8PoP49FySMs+QfOwcRZeayS+sJzWjkHMXmljf/pTJ+TuU147Q2LlAS+cSdY1T9MmvMDB8hbHJayytf8jNu3/m9v0nrG19zvL6pygmbyMfuUpz2wzNbQoGhpaYXbjK6sYdZhd36OqboLikntT00+SevsTE1CYzs3tMTW8jH1pgfGKDyekrzC/cZH7hFuOTe4jkkbr6USne72J5D3VNY/TKV+iRLzE6eYXxmT1GJnYk2O8e3KSla4W23g06+rcorhzhVEEHJTVjVDfP0T2yy+zqx6zvfc3enT+zd+sxN+9/x637+55r4bu+e+/bfeX6xtds7nzFytbnTMzdoXNwhcttCvpGl6hp6sHDL4SQcPGqxAkiIsJxcnLgqK0lhmYGuLg64OHmzPncXPpaO9icXWZnYZ3ra1f5/N6nPP70G37+/h/8+NVf+P6LJzz56gmPv/iOx1/9wJ8+/5GPHz1lbe0RI6NXKa+Uk5hyHm9ZDE6ufnh7BePlGYSbh0xSsgNCYwiNSSEwIglZaJwE1z6BgTh7OWPlYIql02Fs3JWw8TiMjccR7DxUcPLRwsVPFzd/Qzz89aXiIq8gLcTyDBDqtjpufmq4+qrj4quJi5827gEGeAdb4Btqg2+oPb5hDviF2xMQZoUs1AyvQANcfNSwdz+EjesBrJzfwtz+jxhZ/f7fcK0jLCAmv0PL5HcSXGsa/xeaJr9BU7Q5mr2Bqvbvuf8KrsWFRcC1qCwXAzb/E673bQdCaZGATVJBf+bvf/uEWzeaWVlMZHMlgiur/uysuLA9b8XGuBFbChNWBoyZ6zRirEGH3nI12i8pUV/4Lt3VR1gbNuPhlhcPNjy5OufIva1Avvkwla8/TObeljc3hAI+b7iftKHQZmlQlY1RbbYn9CW/soDrrTGD/Qrzbg1JoV7r0WG5U/ulJUSTmRZVZluUJSX6V+VaWEQWOzWY79JkZ9yST3dk/PhhIvdXvNhR2LDcpyep2mJ4cbFTmY0Bddb6RY62KjtjWmyPanFlWOvfcC0SSNYHNFntU2exW5WZdmVmRCRghzIzQi0f0OWKwpibcxbcnDfj5pwpV4VqPS6gWperUybSEg2TYm2O6O6r2ArxNWIfDVkZMWB+xJClcXtWZv3ZXs/kw7v1/PDNMs//Jawif+XFs7++jOwT8YgvpGO1r4rtH9n9lyH+Ifnk958s/TpW9Z+Ailc/49UOvNqB/VeQ/lu5FudZ8QRYDIY//cun5JyUkZVpRVaGIdkZehxP1uZ4iibH09TISFYmOf4IibGHiY86QkyUspRvHR2tQUyMDlExekTFGOyvaG2iYrWJitMmIlaT0EhVAsMOERx+kNCog0THHyE5TY3MLC1yTmpz9owOl4oNaGmwpbfLib4uRzparGm5bE5DubEEyvXFerRe0qen0pD+aj36K9TpKVWhp0SZvlJlBivVkdeoM1yvS1+dHs2lOpSe0yY3Q53kqCMSXIcHqBIk0yYw0BRffyu8fa3x8bbFx8sGH0+x7PHydsDD0xF3T3tc3Y/i4GyMla0WFtYqiHIKS9vD2Nir4uquT0CQLZHRHiSnBJOTHU9RQS41lSU0N9TQ2dZEX08nA/290urt7aazs43m5kZqL1dRXHKB02eOcTw7hsQkGeFRDsiCjHD1UsXB7RB2ru9j53IYe1cVyefq5mWIl585/kF2hEe4Ex8vIzkxiJSEEJLjg0mMCyQ5MeDfcJ16zI+0LB8SUh2ITbIiPNaE0GgDgiO1CYrUJEDKH1faHzCViSbNd3D2fhtn33dw8nkbZ6+38fR6F1+f9wkLUiVOyg0343i6FzlZEeSePCalSSSn55CWfYaE9FOkHj9LxvF8MrIKOZ5Twrn8evKLWujoWWZgdJfpxQesXPlcgurahkma2xdo6VhgYfUDrt1+LKVpiAbE5Y2PmFv6gO7+NcTXZWaXSTaTlPSzFJU0Mjy2QnP7EJW1HSwuX2Vh6RpNLcPUXR5APrTC1pWHyIdXGRxalZoXZ+ZusLz6gLmFu4xPXqetc4GLZX2cK2yhrknBwMg6I4otJmf2mJjeZXh8S7KyDI5u0tazRFvPMiNTN+kZ2qWuZZ6apnlqGucl4O7s22JgZI+ljY/Z2P2c3ZtfsbzxgPHpPRRTuyyt3mNx+S4jY9s0ty9SVT9Ba/ciQ+M7NHVO0jsyj3x8kdjkY0TGJJCZlY25uRnGxgaoahxBS1cNd09nggP9qC4tZbxfzvL4LFuzKzzYu8fn9z7jk7uf8vSrn3j61V/58csn/O27n/jxmyd8//gpX37+I59+/CM3rn9FR8c85eV9FF1sITE5F0dnGe7ugVIyiIubL26efgSGxxEclURcao60gsLjiYhNwNPPCzNrYyycVbFwPoKZ80Es3Y9g76WGo48WzgKuAwzxCDTAI1APjyAdPIO08AgQ/n41XPxUcPIVS01SuwVgewQa4h1sjk+ojQTWAq6DImwICLfEN9gENz+Rfa2EvcdBbFzfwcLhdckaInzXkmpt8lu0hB3E9CVUm/xGel/HRAw5vomazh9ewfX+Ze9/B9fCFiKsB/t2g/2rwU/8/JcH7GxcYnM5mp31YFZnnVidOsr6hBlLA8IeYchCtyEzbUaMN+ojr9agr0KV1qK3Ga5XYnvcgjvLjlxfcuTh1UAef5zOt59l880nx7m/E8TurC3X5iy4MWvK9rgu60NabCl02VLov6w3F2kcJtxZtOXmrBWbcgPWB/Qkm8iSqC3v1pFi+ebbVCXP9WqPJpsDumz067Haq8NCtzZbo2Z8uO7F51fD2RyxY7pdj5k2bVb6DFnu0Wa+XYUNYfcY1Ga1X52NIS2ujOmxI34HubYU6yfAWqy1fgHYmix0q7PQq8FctxqzQr0WPu8h4cfWYVuhL4G1gGvhvRbr+owAbgu2RvUkuBZfJwB7W2EgrStCrVeosa5QYVWhzorCiKVxR9Znori+WcjnHw7zj6e3pVcSnr8QWeOi1Ef45PfV633AFkfvV/X6V8CWPD+viOfVDrzagf/YDgjVQrx6tG8L+Z9w/eTp5+ScDCEz04n0VAuOpZiQFq9PapwWibFKxAkoDn+fiNCDhIccIixMidAQFUJD1AgJVSc4RJsgaWkREqZJSKQmYVFahEZpEhSujCz4AMHhB4iKOUhyqgrZJzQ5c0aHC/l6lBTqUFtpSE+7FaNyJxRDzgz3OTLYYUfXZUuaSw1puqhHZ7khA9UmyGv06CtXpbf0MAOlhxmqUEFRq854vQaTTToM1+vQXqZN1XlNzmSokhx+iPhQNSKDtAkLMiI4+Oh+pJ6/A/4yJwJkTgTJnAkOcCMo0AP/AE/8A93xD3TB29cekfFr56SLjYMmtg7q2DtpSxm+QSGOxMT6kXEsiry8dC4V51NfW0V7Wwt9vT2MDo8yMT6FQjHJ2NgE8uFhevv7ae/s5HLDZcrKi6Ss6qzjMcQnehMUehR3H20c3ZSkWnJb5/exdT4kAbaLpzbu3gKwzQgIsiEi0oW4OC+S4v1eluHISEnyJznJj+RkH5JSfEhJ8yQ53YWEVFtikiyJiDUmNEqX4EhNgiLVCQhTxS/4iBSP6Ob7rgTXjt5vYO/1Gk6eb+Lu+ZaU4BIWoER8uB7J0RZkp/uQkxVDzoksklJPkJlTQOrxMwRHJhMUkSS1ARZebORCcTOl5d0UX+qmpn6CqsuTNHYsMTRxk5auZcqqhiWf9czCPbb2Pmd9+2Nml26ztP4B69uPGJ3cJb+4DaEun86vl+A6Ki6b9Mx88gvrSErLI/PEBSZnNrl563PGJ7ZoaBxmYnKHm7e+YXL6GoNDm/QNrElALXKhl9c+Ynr+rrT65Js0d8zQI1+RWhlFJN/wyCajii3JgiJU7BFhJRlapa1nnubOeRraFqhtmqe0eoqSygnqGhcoLBmiqFROZ98afUObjE1dZWbpFsMT27R1z9LQOk51/Qgl5f2cOttMfrFQyycZndpjeGKL4YlVpha2iE5IxcrOgaPWVhw6/D5HjhxA30CLo9YmeHu7khAbSdH5M3RebmCib5hrK1f46PoD7m7f4drqNb56+Ji/fv0TP33zF/7+3d948vUTySryWJTpfPETd259TWfHDM0tChoa5Zw9V0lKWh5xCccJDkvAwzsQn4AQfAJCcfUOwj80nqj4LLxlEYRFxhMRE4uLpyuGtkqYOilh6aaMlacy1u7K2Hmq4+gjWkCNcA80wiPYEM9gEf0ohmc1JLh29lWRUkAcvJVw8FbB2U8D9wA9vENM8AmzxDfcGlmELYHh1hJc+4WY4uGvg7O3Mg6eh7F1exdLxzcxsXkNAwsRyff7/dZG099KQC0AWyzhv9YTOdgWb0tw/cFHrwYaXyrXQvUU0PU/bLpSrfm+T1cCtefPePHsCX//6112Ny5wZSmczXlPFhVWzMqNmOvXZ65Hl5l2HaZb9ZltM2S6RY/xRk0mGjUZu6zMXLsme5MWPLriwTcfRPDzn3P4/MMU7l6L5YuHWXx2N4ndOSe2Rk3YEkOCg+oSwAroXB/SZalfU4LXpUFttsaMuDlnzZZQdns1WRBqcbc2q716/7aFLHdpSoONqz3CT63JSo+ulEm9PWbJjVlnJloMGarXZeSyNqP1Wiz1mrLQpc9Mizqbg4ZsyA2Y7xJqtzprg/pcnTDlqsJIso6IVkdhCxFpIWKwcXVAtDZqMtepyqwYeOzRYm1QjyVRVCPXksBZWEEEPO9NGktDjjdmzSVryK9QvSMyscfF5/XZm9Rie+wIW2MH2Bp7n40RZZbkOiyP2LM2Gc6VueM8uCbi+1b4RajYEmD/g+fPnvPLs31Pp8BqoWb/N2AL1VrcKy72r95e7cCrHfjP7MCvcL3/BFj8TDHfIpTrJ0+/5OSpKI4d8yQ5wZqkWDPiIgyJCdMiIkSZkMCD+Pu9h5/PAfx83sdXJEx4i3UEbx9lvH3VXy5VfAL249wCIzQJjtQgIEwJ/5ADBIe9S3Ts+6SnK5F3SoOiAl0uFelScVGL+modetvNGZPbMTHiyMSQI4p+JwZabGgrN6GlxICucuOXcK3PYJU68goVRipVmKrTYL5Bi4VmbZba9Zlq1qe/Uo/6C3oUHtfgWLQyyeHaxIWbEC0aB8PsCQh0JCDIjZBgD0KDPYgI8SQq3JeoSH/CIwIIj5QRHulHaLiXZMfw8DaXSjRcPIxw8TDGy+8oIeGuxCUGkZUdz7nzJ6goL6G5qZGe7l6G5KNMTswyN7vM7OwKs3MrjE/NIx+doHdwiPbuHuob6igtvUBuXhqpaSFExjjjG2iMi5c6Dm5HEHBt7XQAW1dRU66Oq7cAbH18/c0IDbclTlS5J/uSnirjWHqAtNJSfUlK8iQx0Z2kZFdS0pxJTrUnMdmKmHhTImP0CYvSJiRCnaAwVWRBR/DxP4iHz7u4er2Ng9fr2Hn+AWevN/D0fBtfz/cI91clQVhCom04lRVMWkokYeFRxMQfJzIhGw9ZOPbOfrh4BOEti0bAdXFJGwWFrRQUdVBSLqe0eoxL1WPUNM9RfXmSy03TUuviyuYjljceMrd8h6X1+2zsCLDeprZxmPiUc/gGphIec5LkY8LPXcDxUxepa+intr5P8l739M/Q0ztLb988o2ObLCzeZnv3MxST1xkZv8rI+DUmZu6wuPqI+eWHjE7ckKwoPQNryBVXGJnaYXz2quTBHhraZGJyl7mFG4xNbDIwtEiPfJG2nlkuVQ1QWjVKXdMiJZVTnD7fT97ZbpJSK0lKLedi2QCVtSO0dc/RP7qOGN4sqeoh/2I7OWfqSUgtJjm9jLxzLdQ2jNM9sER7zwxdfZN09ioICo9BQ0ePg4cPcfDw+7zz7puoaygRFu5PaKiM4ABfokKDqLl4idHOfm5vXuP+zh22ZjdYnVzlw2sf8f1nf+avX/3I37/7Kz9+9SM/fP2Ux396yld/+gsP7j9mbHSN4aElmhoHqa3pRjG+ytj4CrlnS/D2DyMgNEr6Pbz8QnH3DsXFIxhvWRTR8Rlk5ZwmM/skpk46GNqrYuKohIWrElZuyti4q+LgrYWrvyHuwi8dYoRnqCGeoULBFverScVFDt5C6RZe7cM4eCvjItPEI1Afz2BjvELM8Am1lMA6INyCX+HaxUcFR68j2Lnve69NbUWhjADs1xCtjQKmtUx/g7bZb9A1+w16Zr/FwFxkX7+Duu5rPHgF19JpXhp2ey4GbX61hTwTZ/59hVNYQn4R70rRUU/4x0832F0/y/Z8CEtjjswMmDPdY8BMl0jLMGCiSYupFl3mOw1Y6NSTMqen21SZqD/CUpcWVydNeXTFlU9v+vP5gxiubwfz4G4K335xhu8/O8nenDuLvQasD+qy3C38zMqs9IshRH2WB3SkBsbJdhWmOlRZHtRlZVCH1UFtNuT6rPfrScq1GGgUaSEL7WoIBVusycbDLHRoSgOMG3JzNoat6S5Vo7tck6FaXSabTJBXqyOvUmaySZutoaMsdhky2aLBZIsmU62abMqNuT19lO0hA8nLLQpsVnu1WerSZKlbExHPN98hfNgC1HVY6ddlc1ifrVFRMCO81ToSVF+dEgkixpJ6LUBbALewiVyfMeX6rCnXRarIuBa7o8pcHTssrZ3hI2wNabA5asKGwpE1hS+b05Hc3bnEz0/24MVX/PLPb3n2i0gkEGWPLyQP9q8WEQmoxSfEHa/eXu3Aqx34D+6AeMz9OsPy309uJVvI0284kRNPero/sdF2RIeZEx5kTICvOv5isM3rIJ7u70vtgk5O7+Ls/D6OTgdwdDqEk/MRnF1VcXZTw9ldBQ8/VXwCVfEPVScgXJSSHEYW/B4hYW8TF3eAYxlHOJ2rxqVCHapK9Kgt06alVpe+DjMUQ3ZMjTkxPeLEeL8jA602dFWZ01ZqRMclQ/oqjRmuNUZepcVYrSYz9TosNemy3qrHZrsem10GLLcbM15vRsdFE0pP6pGbrMuxWBNS4uxIiHEmMlIMB3pLAC1gOiZKRmJskORbTkoMJzExkvhEUSkeQkxcgJTWESjSDPyt8fazxNvvKH4BdoRFehCfGExWdgL5F05SUXmJ1tYWenv7GRudZHJygbm5debmNphb3GR6bo2xqQWGFJP0Dg7T1t5ObU0l+edPkXU8jrgEHwLDrPHw08PRXQVrAddCvXY9hKOn6ku41sHX35jQcCsSEpzJzPAm57g/p04EkHcyiOwsGelpnqQku5Gc5EJyij3JKbYkp1iTkGhOTJwh4ZHahIarExymin/QEfz8D+Ht+z6uHm9h5/YHHDz/iJuPKPNRIjRAgzCZFokRFqQnuJEY44OHhxMh4bFExWYTHJGBnbMvJuaOODj5YWkl9iSXggtN5JyqJvtkLRfLh7jcvEBdyxLlddMUXhqguX2e0Ylr+0rv4h3J69wzuERJRRc+AclExp2ism6AsaldBkfXpdSR5o4J5GOrzC3fYGp2G8XkBmMTGwwOrTA7f4ONrY9YXr7P2uYjhsevMji6R//wNoqpW0zO3pWSSRRTN6WYvf6hDUmxFnXnAnQHhzaYnb3F4tJd5pdusbB8Q/r+Xf2zdPYvUFo9SHnNGGVVU9Q1r1JQNEJmViNp6TVkZtdRUNzFpYoBahpHOVPYSFzqeSIT8kg+ViJFD0bG55OcfonUY2UUlnTS079IXYOchqYByqtaCI9KwN7RBWVVFXT0tNEz0MHJ2ZbqmjLSUhNwc3YgyM+XisJixnoG2Vu+wvbCFsvjS6xOrnFz45ZkEXnyxXc8/eoHfvzyB77/8imfPfyGRw8f89GHjxkcmGFkeIme7knqL/cxKJ9HPrzAhYt1BIbFYmXvSnBELP4hMfgHx+IfHE9YZAaXKlo4V1RJS8cAwcnBmDnroWP5PhYuKhx1UcLaTRU7Tw2c/fRxCzTCLdgQtxBD3EN0cA/SxCVADUc/Jey8D2LjcQBrjwPYeh7CwUcFZ5mWpGC7BxrgGWgk2UGEJcRHqN8B2rgKK4n3IUm5tnYR1pA3MbYWBTL7Odf6Fr9HCQ6YGwAAIABJREFU3+K36Imsa4v/kvzYAryNj76Dpu4fefjxq4ZG6QIjWT+EoinmbiS5cx+uhWFEXBaeS/cJT/Zj/vLDCksTKayMejPda8VkpzGTHXpMC5AWqm+7LnMdeix06Ulxd3Odyky3H2Ki4RCzrcqsDmhxddqM7RlLdhad2Vry5qcfLvLzD6V8+yiHhYGjLPUaSrC61LkP16v9OmwMiQQNXaY7NBhvVWVS5Ez3abE8oC1Bq1Cw1/v1WevTZ3NQqMsGrHRrMdeqwlTjYWZaVPYV7U7dfXW63YCuS2oMVBsyWKXHsBjWKVOnv0wkkVjxcDWA9QFrhmuFp1CVsQZRl27CjQlrtgaMmGpQkoYnhRouYH66WYWpJmVpiY9XevVZ6dOXFO8rAoiHDCUlW/yeAravjAmF2oRd4a8e1WNv0ogbM6YINfvalBG7Cm12RzS4NqrO7qASW32H2R5QYXtEh81RQ9ZGzFgdtZYA++O7rTz72zV48QUv/vU9L56LVxzYH3AUh1IcZelAvnxlQrrjP8gWr37Uqx34//UOiAecOIn+Ou+w/2B88eIZT//yHdknEklNCSIizJGgQAv8fQ1xd1XDxfkQDnbvYm39FpaWb2Bu/joWlm9hefQdrKwPYGN/GDtHZeydVHB0UcXZ4zAefkfwDVLFL0QZWdBB/ALfISj4TWKi3+VY6iHO5apSXqRHbakBl8t1aa7VpafNjOF+awmwxwftGe11YKDVls5qS9pKTWkrMaK73Bh5rSljlw2YaTRkudWIzXYjdjoM2O3SZ7fLkI0OE2aazOkrs6D6tCkFWebkpjmQlepOSoIX0TE+RMcGEBcfTnJiFBkp0ZxIj+VkVgI52YlS1F3m8UQyMmNJTY8iISlYKk0JjXAjKNRR8j0HBDsSEe1JXGIgx7JiOV+QTWVVCW1tzfT29jKmmJLgen5+g7mFbRaX95hf2mZqbh3F9CLysUm6untprK/nYnE+p3LTSU4LISzKGd8AM1y9tbBzU8beXXkfrH21pKgzH5khASGmREZZkZTkyIksT87kyig4F0LxhXAKzgWTd0rGiRM+ZGV5kJYu4FqAtQXxCabExhkSHatHuLDthGsQGKyMf4AA7MN4eL2Lk9vruPq8i6f3IXx8VIkKMyUq9ChpiR4cTw8mKMCNsPBQMoW/OquYrJOX8A+Ok8Da0zuco1ZeREaJ5shqklIKyciqoqZ+io6+bRra17hUPSHBdvVlhQSjZwqayDpZTkziGYIjsvDwjcdLlkh9yxhXb33JjbuPJVV7bGpHsmgI0B4a36Bfvkh71zij4xtc2f2YhWVRi36NlZUHrG8+YkixS0fvKh19K5JaPTR2ldbOBcmKMqTYpqN3ntrGEeqaRjhf2Cg1Mi4s3GFh6Y7Uori8dofRiU0a28Zp7pzmYsUAF8vlFJeO0t67R0PzOvkFg5w920NF1Zg0oFlU2kVBSSs5Z6sJjzuFX0g6AWHZhEafISmjlISUQuKS8zmRV0VH9wxllR1U13Ry9nw5/oHhuLh6oqOrj76hAZZWlgSHBDA42EvppWJ8PD0IDQyi+lI5w92DTA2OM96rYGpgmvmRRbbmtvnoxof8+dOvJbj+4csf+f6rn/jkw2+4d+czJiZWuHy5i96eCVpbhikuauDc+VpycsuIiMnA0zcMW0d3qa3R1tETOydfAkOSiUk8RW2TnItVbfQMzVLT2YhrsAtGduqYOalg5aqCjbsa9l6auMj0cQ00kODaNUQf1xAdXIM0/he4tvZ4Dyv397D2eB9boWD7qOIsDTnq4CrTxVMMRIo4v0A9PAO0cPVTlppEhXItfNfCGmJmJxob//ASsEWhzO/2wdriv6SoPlEuY3z07Zdw/coWIl3yXp7q9+FaALag6Rf/5PmLf/H8xYt9u/Wzv8OLP/H0u0nmRiKZ7nZgvM2MiXYjpjoNmO7UZVbkTvcZstijz2K3Lku92iz2qjIvKsNblSS4XpfrcH3WnK1xYzYmrdia9+D5z9X8+dPT3F4PY7RZl1tzTqz16zHXLlI+RDa1sFzoM92uyXizKuMtaky2qTEvhhR7NCXrxXKfFgsdGgjf9ZbcmJ1hYwmuJxsOSSC80L6fgT3ZrM5UiyZjjZr0lKkzWGNIT5kmnRdV6C/XYLRWl/lWE66OOjPfbsZAuRo9JUr0lQs4N2RnxJLVHgPG6g6juHyEyUZVpprUmKhXZqzuCMPVB5lsEGq5tmQvERaTlR7hCTdgvd+ALbkRm3J9dkaNuSZsJuPGbI/osTtmwPUpU65Nm7In2h1HdNkb0eOWwoBrw9rsDWpKt9cVOuwpdNge0+aKQpf1UXs2p5P44n4zv/y8x4vnX/D82RPp2EkBfEKsFkf51+u7+EC8/+rt1Q682oH/4A7sn2X/x0kWxEDjk+/IykwiLi6QwEAHvH3McXfTw95BGTu7Qxw9+g5m5m9iZPIahsavYWT2BqaWb0vpGVa2h7BxUMZaWodxcDmAu9f7UuOff7AS/sGHkAW+S0jIO8REvyfBdX6eJlUlRtSWGlFbpk9DlQFtDWb0tFvS32VFf5cN/e12dDfa0lJpSWOJCY3F+rSUiKFGA0Yv6zPfYsxWlwXXei243WfK3QET7gyYcrXPguU2K0ZrbWkttqP8jCMFJ3w4ecyftGQZcfGBxCeGk5YWT3ZWKnk56Vw4nUnR+WwKC06Qf/4Ep89kcSovnZxTKRzLiiMlLZy4RH+i4rwJiRQ14y5ExHoSmyQjPSuSM/nHKK+8QEtrHd09HYyOKpiYmGN2dp35xV2WVq6xtHKVucUrTM2vMTY5T//AMO3tbVRVlZN/IZes7FhiEnwICrfDy98YF28dXLxFPrAuXgGGyILNCAq1ICzckugYK1JS7DmZ4875sz5cLAyk/FIYly6GUlgQwLkzvuSe9CAr04G01KMkxBsTF2sgpbokxBsSE61LVKQ2YaHqhATvL3+ZMjKZMl5eB5H5aUkV7iHB1sTH+VBceILysnxS05PJO1tAVnYBUTEnCY84jo9vNE4uAfjJ4rCzlSHzTyY7u4zsE1UUFHXT2LogKdcXqxQUlQ9TUTNKc+sMp8824CtLxdJKhoGRG3aOwcQm5FFVM8DSyj1W1x9IxTHjU9eYW77HyuZH0rCgYnqHjr5ZLjcP0doxLqWINDQPSznYM/M3mJi+hmL6KgMjm0wv3EI+tk1L5zyDI1fo7V+lb2CFiuo+EpLPcDKvnIKiegaH1hgZu4JiYofZhVtMzd+kq3+Zyrph6ponKakc4kLpIOeKBmhoXae2YZmCoiEulSuoqpug6FIPmTllZOdVcOJMJfFp5/EKSMZTloKdSwzuvikkpRcSm3iG9MwiLpa0cvp0OQUFVZw8WYifLBRHRzeMzCzQNTTCwtqagMAgLl4spqmpibzcPHJz8qgsraKjsYPOhk7aL3cy1DHC9OAsa1Mb3Llyi8/uf8QPf/oz333+A1998gP3b3/O1uZt5PJp2jrlbGzdZmZ2m4rKHk6friUh+TReftF4+IQiC4zA1cMPK1tXzK1c8ZbFEh6TQ3ndACfO1XChvI1uxTiy6CCMbLUxslXGwlEJa1cV7D01JN+1k0wXpwBdnIN1cA7SwilAHQd/Vewl5fowAq731/tYi0FFj0PYeSrh4KWKo7c6rj5auPnp4OGvjUeABm4yFVx8D+Lg9R527u9g7fIWFg4ilu91jK2Egv37faC2/K10a3j0dxhZvoaZ1Tto6b3Oh49eRfH9++IiWUIksBZS5y/7MW8vs5GfiQ+f/8RPT67zwY0qRrs8mGizYrzFiKl2Q6a7hXKtxYywR/QbsNirz7wExDqsDGiy2KsmqdjCh7w5os+1aTNWBrWZ7zfkyrQrP3ySy8fXk9iccEfRos3OuFCvdZhpU2W6RU2qNRfWjNEGFYbqlBipV5Uge6pNjTmRX92lwryIwWtRYbpZWUoFET5rYQeZqD/IdKMyU43KTDerIuB6oklYPXRRNBowVKdHT5kqHUWHGKhQZabJkCuDdtKabNBltEZLUrO7Lh5hrE6LhTZD5lr0Ga9TZ6JenakGTWabdZisV0dRq8pwxWHG69SYbdJmqkEDRZ2yBNszzcITrseW3IQrQyZsD5uwOyaWgO394cntEX32xo25Om7Ezog+O8N63FAYcWvCiJsKA26M6XJ9VIu9EXV2R1TZG1Vne9SU9RF3dmbi+fLDJn75+zXgG549f/oyom/fcf0Krv/9X/3VO6924P/ADgi4/hWwhYotBIx/8eTH70hPSyAiQoaPrz1uHqY4OethY6eMle37mFm+hYn5GxiYvIa+yR8wNH9duoBZ2h7AxvGItKwcDmFp+y4OTu/g5vkevv6HCQhWIij0CMEhB4mIOEBc7EEy049QcFqLqhITai4ZU1tqzOUqM5rqzGlrtKC92ZL25qO0NVjTVHWUukum1BQaUlOgy+VCXVpLtJHX6DDXasROnyW35RY8GDbno1FzHo6ac2foKJvdNkw1OtJb6ULtBXeK8vzJORZEapI/8fEhJCbFkJmZSm5OFufzsim9kEvlpXNUlJ2jtOQchUV5nMs/wemzWZzMTSHzeBwp6eEkpgYSneBNRKwHkfGeRCf5kno8jDMFqZSWn6axqYLOrhaGhuQoFDPMzKwyN7fN4tKelGwxv7TL7KJIplhhaGScnp4eGhovU3KpgFN5aSSlhUrfOyDMDu8AM7z8TfAONMMv1JLgSBvCo22JirElLsGa1DQ7cnKcOXvalcJ8D0qKfbhY5EthgRdnz7hwKseBE8ftyEizJCnBiIQ4AxLi9EmINyAuVp/YaF0iw3WICNMhMlyf0CBtgmSaBAqwlhkTHurEmTPpnD6bQ1bOcXLy8sg9W0B+USWBwYnExJ3idF4V1dXd5OfXEh11griYU6Qkn+f48XJOn26gpGyQkophSqvGqKifprRGQU5ePafPNtLVs4SvLBkTMy/CIrLJyi6lrmEYxcQui8v3pHQPMYi4uPKQ1a3PuHL1a9aufMzk3HXkYxsMjKzSPTCHAOvLjXIGhpYRinNL+7jklZ5ZvMn8yl3mFm+hmNxDPrJJdc0gbR1TFBY1ERSSyrn8anr6phkSivjYJmOTu4zPCF/2NvUts5RVj1J5eUJ6UnC2uJ/cgh4Ky8e4WD7OxTIFlbXTXCjpI+dMHUnpBWScKKauZYjK+n48/BIwOeqHgakPju6x5JyuIiO7mNwzFSQkniIxMYeU5JMEBkTj4R6AtbUT5kftsLJ3xC8whNj4JIKCwzhxIpdzZwsouVjBpYsVVJXVcbmykcvljbTXdaDoHWd5YoUri5vc2r7G40++4etPvufjB4+5cfURM9ObtLXLGR2fZ3P7tmR56e5dIOt4BbHxeXj5ROHi5o+3TzA2di4YmVqjpXcUL7840rJK6JSvUHJ5kLKmYQanl8k8k4eRjQHm9ppYOqpi7ayMraReq2Pvo4G9nzoOARo4+KvjIFPFzlcZW58j2HgfwsZTQPX+snI/gJXbAUTVua2H8GOr4OytgauvBu6y/UFIN5kSLn4HcfY9gIPXO9i6vY2V85vs516/hpHV7zCy+u3L9TtMrP+AqdUfsbA9gI7BGzz86BVc//siI2Uji3O+ZNIVFpB95VpkXP/yy3Oe//IjnzwcZ3o0gYEWa6baLZhsNWCmU4+ZHm2mOtUlH/RcjzZzXdpMt2tIgL0yILzYmqwMGLDcr8tyvyZrA2IAUQz96bM94cS1eT/2Zn1ZGrRmukMXAc0z7WrMiHrzNi0mW7RQNGowXK/GYI0y8hplRutVmWjZz61e7dOWGhuFci3gerZVRfJbC9+1WAKux2oPMn5ZmfFGdcbq1Zhu02Ohx4yRei36KpTouXSQoWoB45psDR5lpcucsRrx/QwYr9ej95IyA2UqDFeqMlqtKX1uvE6L8RpNpuq1GS5XRl6mxEiFCpN1Wsw06jHXrM+kBNgqKOpUmG3RZqVbKNiG+9YVuYBooVIbSoB9ZVgo2IZcmzBhZ9RAiv3bkmtydUwHSbEe0WB7UJnNvsNc6Tsk2UV2h7Wk9JPVESd2FhL506NOfvnHbans5xl/k5o3xWGV3qQnT79+8Or21Q682oH//A6IB6F4RArFYh+uU5LjCQ7yw8vLHhc3Mxxc9LC2V8HC+h1MLd/ExOKPGJq/hoHZ7zGyeA2To69jbvMWVg7vYeP0PtaOB7Cyfwc7xzdwcXsTb98DyAIOExRyhNCww0RGvE983EEy05Q4d1KTsgtGVBYZUVliSnWpBXUVFtRXW1BXbUZdpRk15aZUFJtwKd+AsnwDKs7rUlWgS2OxFkN1Oix0GLEnt+DesAUfjZny2YQpnyjM+GDUku0+a2ZbHRmsc+NysTvFeUGcyAgkJTGQhIRwkpLjyMxMJ+9kNgVncqgoPkdtxQXqaoqoqSqmrKyA4osCsk9zvuAEeWfSyT6VQGZONMkZwcQm+RCT6E1UsjfJWcHknU+kpPQE9Y0ltHfUMyjvY2xskunpFWZnN1lYEMB4VbKHLCzvMrOwwahiioGBAdraWqiqLpV828dPJpCcESoBfEikM8ERjvsr2oWoeDFA6UpSihhUdCTjmAM52facPmXP+bP2XMh3pOC8A+fPOXA6z5aTJ45yPNOKjDRzUpKMSUowJDHegPhYPeJj9YmPMSQ2yoi4aBPios2ICjUiJtSYIC8dwoNsyT+fyfjkGLVNrWSfvUBeYTnFlc00tQ8TlyDgMI/WFgVrq3cYGVqjvk5Od+csF4vaOJ1by4kT1ZRXyMkv6qGobIhLNQpOnG0hKi6fzOPlUpX5pbIuLhS10NisYFwaJrzFzNxtFpcfsLv3Ddu7X7N+5Uuu7D1mfftLZpc+QCEp03soZnZRzGwjH1mhqXWUzp5phsfWKCiup7N/msX1Wyxt3GVt874UsyesGE3NY1RV93As6wI5p0ok3/Ho2Ir0PUQ6iFC85WM7tPesS2p7Rd0sFyvGOVM4wMn8bk4X9ZFfKlTsEcprJqlrmiP3fCvJmReJiD1JXEouje0jlFR2YOUQgJ6xK5Y2QQRHnCDzZAnnC+u43NRPVFQGwUHxuLkE4OkeSFBgNA4OHlhYOWJl50xgWBSR0Qk4OXvg6elPQEA42cdPU3ihjOLCcipK66gqqaOutB55xxCzI3MsKOZYX1jh0d1P+PKTH3j04Dv2dh8xqlhmVLHI+MwyPQMKLpa2cLlhjPMFrXh5x+Pg4I+jow9eXoHYO7hiZmGLs3sQx3JKOHn+MieFf764leL6EWbWb1HR0IyZnSmW9jpYO6ph66KKg7saTt7qOPqqY++ngr1Qq2Wq2PqoYOujhI33Eay8BFwf/F/g+qjbe1i7vY+N+2EJsJ281HDxUcXVTwU3mTJussO4BxyUlovfARy938Xe411sXN9+Cdh/wMTm99IytfkD5ravY2H3Flb2B9EzeouPHr2yhfz72vL/gGv+wfMX/+TZCwHX/+QfP3/J7avtTI9GMT/iztKgDUv9JqwK+8WIAYtyHeYHtJjt02G2R4/pDmEJEYN8psz36DHfq8fyoAHz3erMdyiz0KnGap8Ry32WTLaZMd5iykijDlNtWiz1aTPbrsFUiwYzHTpSVN54sy4j9ZoM16kz1qDJdKs2cx3aks96VwDqsCErPTrScOFytxYiKUR4rkUEn7CELHfpMN+ujaJBjbEGNSZbtJnvMmCiWQNFoxpTrVrsDB9lrceYRQHebfvq9FSDDjNN+vSXq9B3SYnBMhUGLqkyVKHGSJUGQ2WqKKo1GalQQ16qjKJag4labcZrtJi6rMN0o/j72kw3aTLZoMZUoxpzbZrScOVipyYbgwKoTSTIFkC9M2LI7oghV4Z12ZCrszWsxtawCleGVdkeUmFr4DBbfUfY7VPmWr8aV+VqXBnRYH3YhMVhV7aXj/P5J3J+/vtdnvMDz0Txz0uv54tXA43//v/+6p1XO/B/Zgd+hWshYAi4/jNJSXEEBPrg7mmLs6sJ9i66WDsewdL+bSxs38LS7i3Mbd7AzOaPmNm8Lt1a2L+JlZN4ufZdrJ3fwcrxTRycXsfV9Q08vd/F3/8gwcGHiIg4QmyMEsmJyhxLUeZkhgrnctQpyNWk4LQuF84aUpRvSNEFfS4U6JB/VpNzZzQ5n6fF+VNaXMjVpvi0FqXnNKm9oMZAjSbzHfrsyc24P2rKp+OmfDVjzueTJjyatOL6kC0rPS4omj1pLvWi7FwYuVlhZKSEkpISTXJKvATXuTnHyT99grLCM9SUF3C5tpjLtZeoqS6hsrKYsvJCSkrPUVh8inMXsjidn0rWyWgSMwKITvEiKsmdhGN+nDwrUjKOUVNXQFNzJb19HQwNjTAxvsD09Brz89ssSOq1ULD3mFvcQjE+w9DQEF1dndQ31FBaXsD5whxyz6RxLDuaxLRgYv9v9t7yO+4zTdf9L/Y+5+zp6cRssUollizJlmVZksXMzMyMlsXMzMxUKjGDMbYTBzvpQKdhOumB3T2TTmxfZ70/OT2zzv7Wcz5aXs/6ySBZfl2luuqu+7nvRB8iE7yJTvIlMdWP1HRfsrJ9yMnzIDffiYL8OxQW3Kao4CZFBTcoyDOnIM+CvNzrZGeZk55qQUrSNRLjjUmIMyJBtGnGCgXbhPgYc+JjrpMQe5OEmFvEhN8gJvgGQR6mlBUlMjzUzcDIOO0DUwzNbTK2ckBtxzgt3VNk59Xi7BxKVXk3QwMKpid3WZg/prd7mezMeiIjCohPKCc3r4207GYq66aoaJgmKrECv6AswiMLKCxul6B6Y+s5u/sfsb37ERvbL9g//JzT+7/hwcM/cHT8G45Of8vxgzPI3tr/jPWdF6xuPmV5/REbe89Z3XrE+OwWfYOL9PTPU1zaREPLAJNzGxyefMjE9CbVtX10dk3T0TVNWloZmRllzM9ts7P9iPWNs/ZHxeZ7zC7fp390h67+Hdp7d2jp2qG6Wcnd6nmKKicpa5ynrGGWioYFqhsXqG2aJ6+4i+TMasJicgiKTMM7MA4DU1vUtC24bRcoWV8ysupJz62Slger6rrw94/B2ysMNxfhY4/EyzOY69dtsXPwwNbBHSc3X5ycfXBw8MTFxQ8HBy+8vELIyiqhvKyRmsoWqkrraKltZ3xgmqXJFVbnFCgXVzndfcinH/yGF8++ZWvzibQ0ubl7wtGDpzz/+EvKa7spLe+lvmEaX98kLG+4YGXlJMG91S07bty0w907nLrWMbqG1yioGiKrvJ/U0h7WD1/Q1jeKh78nljZG3LTV5ra9pgTXDh4y7L1k2HlrYuOjgbWXBrc8z8bKQxUrNxWs3K9i9QawJeXa5fIbuL6KtYsK9u4aUra1g4cazt7quPqJsiN1PIPVcfW/ipPPZX6GbGund7lu+wupufH67V9ww+YfsbR9l5t257ltr4qx+QU+f7vQePbwIoJAhDFXXF/99EqKiBLVvK9eC5/1X/jph9/y+6+2Od0tZV8RwumGFwdLNuwuXGdv0ZyDZXP2l0zZnTdmY8oA5Zg+q8MG7EyZszN5nfVhE1YHDFkbMkTRq8tylwxFt/BAm7IxYMF8uxETDTqMNwhlWZfdcVNW+3Ql+8dCt4zlPj2Wes5G0a/P1pgx22Mi5k6PozkjDqd1OZ035GDKALH8eDhtyMGkPrujcgRobw7ocDJrzr6oY++Tsdyrw6LwSg/osD4sZ3NURPSZ8f6aPY+XrHm0cJsP1p05nr6JsucMkOdbtZlr0mGuQc5UjRbzjXIWmuXMNWiz2mHAeo8xq536rHbosdKuy2KzNooOuWQP2erXZ3NAqNlarHZqoOzRZLlDRRrRKrkvIgKlRUwTqSXyybIFT0WiyJKhBM73F7QRczqnyYlYbpzU4P6ENg8mdHgwpcN9kSIyp8/B4nUOVlx5eprFt1+O8fqnT4F/5vXLv/L61ZvlVCn15Y0R++fH+Z8VbemV67PovrM2R+HaFjcO8Rtv396ewNsT+LtP4M196yyS6cwe8vr1K/75X/5ETEwE3r7OZ6q1gz6372hyy+7ymwesd7C2P4e1/bvcuvNLrO78QrredniX207nuO34LtYO4vffwd7xHVxd38XL8zz+vhcJDbpMdISK1OwoGh4zEtXJSFAjK1mDrBRNslJ1yMnQJTdTl+wsOZmZMjLStchI0yQrXYvcDE2KsjW5l69FdYmMpjJNRhqFEGHIo/kbfLRkxler5vxu/TrfKs35atWajxbtOZl0ZmPQg/EmD1ruBXM3O5Ts1FDSUmJITo4jIyOFvJw0ivLTqLqXQ2NdCS1N5bS21tLaWk9LSz1NzXU0NlVTV19GZU0hZZXZ5BeLPOcQYlM8iUxwJC7VhayCIErLE2lsLqaju5bB4W6mpqdYXFxlZWWb1fUj1rfuI2whm7uPWNs8YWlpg7m5RSldpH+gj/aOFhqaqqmsLaG4NJOsvERSM6NJTAsnOSOCzJxICvIjuFsSSWlpKKV3fSkpcqEg34a8nBtkZ4l2TWNyMk3IyTAhLdWIlGSTN2BtTEKsCfHR10iMtiAu3IKEaCvihXc71obEWBvio8U401Cdx/Bgp/T1j04tsrJ9n/vvf8N7n/2R8cUDSmt68A9JxeKmO3n59RSXtNHcPEHx3Xbi4u8SGJiBk3MksfF3Ka/qp+Ret2QviIgrkpYW7R2DiU8sZmx8k/XNZ+wffcrx/S85OP6Cw9OvefTeH3jw+HfsH33B9t4nHIiClpMv2RFgvfUhGwLCdz9kdfM5KxtPUWw+Rbn9jNmlE/qGFJRVdVPTPERVQx8VNd1ExOYQFZdDe9c45ZXtJKcUUVPVyeHBM1ZXDlGsHLG5+5zd008Zm92nqXOJ5s5VGttX6ejdoa13h6aOdWqal6ltWaKsdoqSiiFyCtuJii+VlhTTc+qJiisgIiaH4PA0tHSuo61zHQenEPwDUqmo7iM9t5zapl66+qakJcbg4AR8fSJwdvTlmqk1OjrX8PTAaB1CAAAgAElEQVQKJURkhgfH4usbhYtzAJ4eodLY3/EkPCyRvNwyCvMrKMy7R3V5A32dQ4wNTrE0u8rS3Boz4yucHL7P6dELpiaUtLQOsKLc5fmHn3Py8AMqqjtITS+jrKyTosIGvL0juG3rym1bJyxu3sbc6o70BKF7RMmU4jGV7Qvk1YySWNzJ+v4H9I3Ok196Dzc/JyztDbhpL8PaWVPyTTsIG4hIBXG/wm0vVW55qHHLU026WrmrYeUmIPsqVq4Csq9g5SbSQ4QP+yLWLpekTOs77qo4eKrg6qOCV6AafqEa+Ieq4xusilfAVdx9LuPqeRl71/NY2f+CG3b/wHUboVi/i6XdOazsz2PjdJVrNy7y+a/fe1t/Lh4sXr2JP5bgWmTvSSkhf+X16//Nyx+/5fvfH/D8tIE9RTRHCi92F21Zm7ZgddKEtRlTdhbN2V+2YG/Zgq1ZY5TjBihGDFCOmLA6ZMpijyHz7brMNMmYbpQx16LPao8Zx1MOPJhzYb3/BjNNutLi4EK7DhtD11D06jPXoS1ZQZZ6dVEMCFVbn/VhURNuxv6MEXui0GVBn80xVQ5mZRzMniWHHAvQFlF+Y7pSccz6gPZZA+OYgWRXWemXMdelxopIEBE51qN6rA/J2RzWZ3PYiL1xcx4u2kpzOHmDzQEjVjq0JauHos2ImVptSbGerddkuladlXY5W/0mbPUbo+jQYbVTLl3XuuVs9uiw3afDVq+MjW4tNno02ezVkqwqik41lN2arPXIWO/RYbNPl51hXR4vm/Ph1i2eKs3O2iHnZZJyfTwjmiM1OJrU4nhCxvGEnNNJXR7O6vNkxYAna0YcL5twtOrA06N0vv9mkZc/fAkv/8yrl2eZ5S8lP/1P/xmELf7v3/z/S5uPEoSL8qCzEaq3wO23b29P4O0J/DdOQKpkfBNAL56uvjq7C37/z98TEh6Aq7s1Nnf0EBXft25f5JbtOW47vIOd8zkc3C/g4nERF8+LOHucw9njwpv3L+Dodh4Hl/M4upzHw+Mi3t4XCfC/SGjgJaJDL5EQcZkkEcOXoCbBdWq8OslxasRHqRAfrUZCjAbxMRrExWoSK406cXHqJCaok56sRm6GOnfzNakskdFwT4vBRjnLfUY8WrTkxbIZXyrN+O26Od+umvP1qjW/WnLi8aQLe8MezLW601URSGVeKAUZoWSmRZGcFEtqWgKZmYnkZMVSUphEZUUONbUlNDRW09xS/1+mjqbmWuoayqmpK6GsIpu8wlhSMvyISXIkLsWR9BxvikpjqW3MpbWzgt6BFsYnR5mdm2dhaU2CG+XGsVTbvbH9COXGKSuKHRaXlMzMLjI2PkX/wKBULtPUUk9lzT2KS/PILUgnIzuJrNxkiopTqarIoL4mndqaBGqqIqm450dxoQO5OVZkppuRnmpMdpoxmSmGJCXokZhgSHysEfGxJiREm5EYeZ3kaGtSY+6QHONAfOQdkuKciI22JybakaSkYJqa6im+W0Jjayd7J095/slvefTBb/jg83/m0Qe/o7FzGg+/REJj8mhoHSO3oJGE5FK8/RLx8Irjxk1v9AztKKvopuReG5k5VeQW1BGTkIujSyB2dl7cLW2kvmGQja1n7Ox/zPr2Rxw++IYHT/+Jh0//iaMHX7F98Ak7Bx9xcPQJx0efsr3zAZvbH7B//CsO7n/Jxt6nLK+/z/L6c5TbH7Ky8T5zyw/OylsGl6lsGCC3uBF3X1GAEkxlbaeU6zw4NE9TYz+jw4tMjSnp7Z5lee0hiu1ntPUtUVo9RHHFABW1E3QPbNM7tEdzx6pUFnOvapycgm6S0qqIjMnF1TOK8Kh8MnMaSM+sobS8i4jIHGQ6N9DWMcf6thfBIRm0d01TcK+erIJyuvom6R+cJTEpD2/vcOxsPDA3s8PJyQ8/3yjCw1OIjM4gIjwdb48IAvxiCQ1OxN01GC+PUKIiUkhKyCY3R6jYdbQ0dzE8NMH01DIrS7v0dE0wPbnK1sYJPV2jjI8tsrV1xEcffcXsrJLu7jEiI1Olyc4uIy4hCydXH27cssXKzglDCxss7/gwNHeA8ugLRpefMLb6lKruZQ7uf0bfyCJN3X1kluRh6WSBxR09brnoYuWshrXrVew8r0gLiLc9rnDLU/UMrj3VsfJQ55a7+hvAPlOxb7pd4pbbeaxcz2Hl8q6UZ33H7QqOnldw97mCb5AqwWHqhIarExqmRlCQCn5+V/HxVcHd/RK2zr/EyvEfuWF7jhu2F7l55yK3HM9j43wZc6sL/OqLp2/hWnq4EDuMYr9GcLX0JmjrL7x+/Uf++bsHvHe/lc3FWDZmPdiZs2V51JSFESMWhgxYHjVkfcaErflrbC+YsTkt1GtjVkeNmGzTZrpDl7FGTcbrNRitVpVmsl6b5U5jdkas2R29zXKnEQttusy2aDPfJmNjyJSNEWMpN3tzzITtCVMO525wMG0hqcx7UybsTOqzNa7N3pQOGyNX2Z3UkiL5jqYNOJjUQ2RQC+X6eNqY3TEDyWaiHJCxMayHckiXxV5N1oZ02J0SCrghKz2azLerSLaR+TZN5tu02B4y4XDCgtVuHRZaRZ26GQdjN1np0GemQYPpenUma0VTmQbKbj02+g1ZatdG0SVntVso1Xqsd+pIgL3VK0fMRo82673abA3I2ewXoyvBtaJTC2WPDuv9WhxOCVi+xuMVEx6IVJA5bY6mNTiYVONwUpPDSW0OJmQcjp3N6bSMR0tyHq6ctVkeLVlysOzNo518vv9mndcvf3v2ROn1D7x8/VfEqxLCU88r8Qh/9qrF2fVsmfVnsBZRYZKV5Oebxdvr2xN4ewJ/3wn8f+H6TeT8d3/6I/5BXtg7WmBprYGl9WVu3T6HzZ13cXI9j5vXZbz9VfEPVCcwWI2gUDWCwzQICVUnKEiVAH/xoHdFmqAAVUKD1YgIUyU6/Aqx4VdIjLxCauxVslM0yUuTk5ksIzlOnaiwy0SEXCIy9DJhIVcIC71CeLgKERFXiYpSITZGldQEVXIztCjJlVFRKKf+rjb9dbpS1fnJ9HWezZvyheIav10341vlNX6jtOILhQPPZp05GXdnpcudgfpgaotDKMoKJjMtnITEMBISI0lKCicpOZRMqWUxiXvluVTXltPQVCMBtYBq4YcWecPNwirSUkldYwml5alk5YeSmOZOfKoTKVke5BaGU1aVRmNLER09dQwO9zA+Oc7s4gpLCqFeH7K+ecr61gOUGyesrR2gUGwzv6BkanpBiubrE4Dd2UF9Yy3llaUU380nvyibgqJs7t7Lpqoqh7raLGprU6ipjqGyIoh7pe7k59uSmWFOaooRKUn6JMbrEButTXS0LpGR+kRHCo+1OXGRliRF2xEbZkNcuAOx4U7ER7kREeZMZLg7MdGheHr64O7hR9Hdarb23+PJB9/y4LkA7D/w4Pnvae9bISymUGpOrG4YIiW9jOi4fFw9IrG85cVlFVNkuta0tE/R2jEhFb7UNPQRGZtJaGQKEREpNDUP0Ng0zNHpZzx59jtOH3/Lw2d/5P57v+fwwddSMoiAa1Elfnj0CfsHH0kFMWLR8fTR19x/73fsnfyaVVFpvv6ctZ0PUWw8k2Z57THDk5u0987S2T9PbfMg6TnltHePMzO3SVV1J6kpJTQ1DrG1/oT52T0UG0/oHVGQkl1NXGoZOcVtlFYNUdc0RVXdGLmFHSSl1UpxeiFhuXj6xuPsGY6tUxDh0fkUFndQUtolKdROruHo6N3kmoUj1ra+xMQV0dUr8q+bSckspH94RrodFBbV4O8fjYuTP26uQcTEZBAQEIOHRwie3uEEBMTi6xNFgL/YhYjDzS3oDMD9IklMzCY2No2MjAIqKhqYnFyUEkGWF3cYHpyns32E8dFFGuo6mZ5a4vj4KVtbJ3R2DlNa2oC3VzgO9r6SPSU4JF5qaNQzNuOa5W1uOXjg5B3F4tZTdh58xcTyYzrGd0gqbKV/VElD2zBNXYMUVlbi4u+KtdsNbntc47aHLg4+cpxFQojnFW57XsHK82fAVpV817fcVfl5rN2EB/vyG7h+l5su56S4PVuXyzh6XMbD5wr+wWqEhGsSHqFBeLiG1AwbFKRGYKAG3j4qOHqc57bLOW45XsLK/irWjpf/9jnMrc7zqy+evYVr6ZFCeHGluBBxec2rlz/w+tWf+Ot/fMynHw6zqUhkbd6bzbk7bE5dRzFqLAH24rAhi8P6LA3rsTyiy9KIHMWoHmvjxqyOGDPcoMp4s4zhWnUGKi4zXHmVsRo1Sb2ebZYz2yJnrlXOVKMmK916KPv0JMvI5rBYNjTicM6C44Ub7M+YcX/pJo8U1hzMXJOWI8WS5NqQOjsT2uxP63CyYMDxrCFiuXFrSIv1fnUpLWR3WM7+qAHr/TKpIXJnzIh1CbDlbI2JAhoj9qdN2BjWRSEU5X49VsTyZItI+dBho1+f5Q4t5ltUJXg+GL8hpYUougQUG7DcrsNiq/BSC/uJEcsdMpSSx1rvDLLbZKy2abPWIWOtWxtll5YE15v9OmyKr6lPJI4Im4g6yl5tNga12R6VcTAlrC56Elw/WNDldE7G8aw2x9MyDia02RvVZn9Eh4NxAd6aHM9qcDijzvGcDqeLZlJE3/asF0+P7vGXPx0Cf+Dlq//Ny9c/8Ip/57U0ArIFQL/xBL0WKrWA7x/5Gazf3Cz+PqB4+1FvT+DtCZydwN/uY2evAknrD7zmu+//CV9/V2zsjLhhpYbV7YvY2l3EyeUiHh6X8PG9SkCQKqEh6oSHqxMVKVRmbeJitIiN0iAqVJXIUFWiJKDWIC5Ki6QYLZJj1UmJVSMtVpWMRDVy02TkZehKVpCUOE1iIlSIELXoolo95ArhYVeJjFQjOlqdWEnJVic5QZ2sFC0Ks3QozdOjplBOZ7mM8Uaxw2LG4yljPlsy4TdKY75VmvCbtet8pbThw0UHnsw4szngzGiTH/V3/SjI9CYtWWRc+xEVE0C0uEZ7ER/vR3pGJAVF6ZRXlVLfWC3ZQRqbaiS4bmtvpK29nraOGprbyqmuy6HgbgzpOX4kZ3iQnOlORm6gpF5X1WXR3F5BT38rI2ODTM/Ns7SyhkK5i1LYQzZPWROzdohCscPCwjrTM8uMjU8zODRKV08vza0t1NRVc6/8LiX3Cim+W0BRcTYlxWncK02mrDyBsvJoysqDKCvzprDIkazsGxJcJybqERcrIypKi9AIOUGhuoSGGhAedo2osOvERdoSG+FAQrQ7sVFexET6Eh0ViL+fBx7uXri5+ePpGYp/UIKUwPHw6W95+OwPPPv4Xzh58jsJfvtGNmlonabwbivRcbl4+0ajb3gbVY1rXL5qhJtHBJPTm8zO7zAxvUbR3XocXQIkaCwoqqWze5KllSN29j/g4PRznnzwHY+ef8fpk99zcP8rRHOjiN7bP/mMg+NPOTz6lL2Dj9nd/5jjB19y8vhb6c+t736MYvN9tg4+YW37fVbW3mNp9SHLygeMTW3QP7JCR880+cX13Ktso6l1WFpmrKzuYXp6m4WFYzo6Z+kbWaGivo/A8DTcfGMJj8snPDafoPBMgsOz8AtKwcMnDk+fGFzcw7FzCsDOORAbx0CpQbKucYKa+hFiE0swMXfilq03Lh4ROLiES6p2Z88CxeXNJKUXUlhSQ2//NGnpxYSHJxMcFEdwULwE1j4+EXh5h+PtG4mXV7g07h6huHuE4OoWhJt7MAmJOdTWdeDjG4GrWyBp6QV094wzPr7E2MgCk+PLtDT1UlRQQVxsGmX3RLnRJOXljYSHJ6GpaYJcfh1zc3tsbL0ICk4kLCIJI7ObGFyz5Ja9B+a33Cmp7KFzUEld+zz55b2kFjTRObDA+t57rO7cZ2BqgZLaGgJjQ3Hyv4O1mwl3vA2x9dA6i9gTthAB1x4qb+YMrK09VLHxVMPGQ/UNXF/kltsFbrmcx9rxAj/DtWgODQjWICxSRliYFuHh2oSGahEcokVQsBY+fmq4eF/C3vMSti5XsXFWw8ZZRVK/xecwv/kWrt887L2WMpHPNtjP5JTXr3/g9U+/5fs/bPPwuISNZV/2lc7szN9gfcII5ZgRy5JybciiWBIckrM8rMvKiJ406xMmbE6YM90hZ7pdl8lmmZQTPd2ozVyLXErfWOkyYK5VxlKnLkudwgpiKC0oKvq02BzRZWtMl8P5a5wsWbA7ZcTRnBmPV2/xYNlSaikUdeRbo9pS+sjJghH3F0UChxF7Iq2kX1Oa7QEZW/0ytvp0ztTiIV22hw1RDggwl7M1qidlce9NGrEzZsj6oJy1AT3W+/WlBcS1Xl3EKHtE7J5I/NCQfr7aLWNzQJ+9UVPW+/QlsJaUahHJJ5Yte/QkyF5s02K5RYu5OhXm61VYalOTvo6DMUNOpoUqbsjeiC5rfVosCtW8Q4XVPnXWhtSk7O77CwY8WhbxfAbcX9DlZE6H42k5B6J6fUSL/XE5+xPa7EyosD+pyuG0BqdzOlJG9sm8Kfuz1mzP+/LFh+388O/P+OmnP0o19wKuz0aA9o9/m9f8wNkIuH51lm8ulO23rpC3iPj2BP57J/AGrn9+JehnuP7jd7/H09sBK2sdbty8grXNBewdLuDucelvS4khIaqECYiOUCM2Wp3EWA2S4jRJitUgMUqNxEhVaVJiNUlPkJGdIicnRYecZG1ykjXJTdOmMEuX3Axd0pK0SYxVl+A6MkyFyHBVaaIi1YmN1SI+XkZCgjYJ8ZokxWmQGq9BVrIW+Wk63M2S0VioRX+FNsoeE+6PGfHJgjFfKwz5RmHAN6umfKW05OMla57N2bE7bMtkmyv1JS7kptlLNoiICBdCw90IDXclONSR8AhXEhKDyMpJpLSsmLr6KqkURijW7R1NdHW30tPbSndvM929DTS3lVJelUZ+cSSZeQGkZHqTketPXpFQr1Opbymms6eeodEeJqbGWVhcZkWxwYpyB+XGEWsbx6ytHaFQ7LO4uCm9XD8xucDwyBR9/WLBsZemFgHYNVRUlXP3XgkFhVnk5CSRkxtHbn4kufnB5BR4U1DoQU6+PWmZliQkGxETLycqWovwSC0CQmT4BurgF6hLQJARwcFmhIfdJiTIluBAJyLCfElLSZBylIODwnFx8cXJ0Q8X11AcnUOpbxzl+OFXPH3xJ9578Seef/xvvP/JvzK1cEpV/Sg5BQ24e4Yhk1vwP/6vS5y/KEdT2xwvn2gGh5ekhJTK6g7sHX1x8wgmMTmPlrZhlhXHHN//lIPTzzh5/A2Pnv+TpFofP/qW/dMv2T/5gv2Tz8/gWniyT34ljfBnH97/NcePfiPBtVCsl9efsr73gvWd91nbeMry6kOWFKesKE+Zntvmblkr8UmFVNX20NA8REPzKMuKByjX32NgaF2C4sr6ftJyyvALSZQU6dsO/ljcdJXU55vW7ljbeWJl7cYtG1esbVy5ZeuO9R0fXL2jyStupbljluSMKiysvNDUvckdl2DuuIRg7xJJRc0IM4undPRNc6+6lbyiagqKahDKdVlZE+XlzaSlFUnj7hmKs2sg4ur2RsF2dPbHxS1I+jWhaDe1DLCs2Jf+3IVLMnT1r+PqHkxiUi4V5U00NXRTU9UqWUYyMwsZGpqiubmXysoWSf2+ekUPNXUT1DTMsLwpYhBTycmrIDA0Fkc3X1w8g7Gy8SQsJpe45DKiE0ulhc2MvHr8w9Jo6Z5mbf8pA5OrKA8eMrqwRE1nEwExftxyNcbO20BqXrT1Uue21xWsPa9yy0PMz5D9c2rIZW46X8DS+TyWzuewcj6PtdMl7Fyu4OhxBU8fVfyDNAmN0CE8XEaEdNUhJExGcKgOvgGauPpcOYvpc1XF1kUdWxcB1xclQDe7eY7PPn9rC5HI6cwq8COvXr3ileS5/g/+9ftnvHjaxcFWDLtrjhwob7IzZ8j2pCHrY/p/A2nFsB6KYTlK4VseN2BNWDDGTdgWCveQCVPtMqYERHcZstJlxGqPCRuD19gYNGWhXcZy91kqyM64aHTUZWtUzp5k+dCRqs0P54zYmdSVPNanS+aSKivaDkXrofBV70/pczhjyNaoiN2Tszeky1afNhs9Wmx2a7HWqcFap8ivlrEhLBi9Oih6dVCK9wdlbI7oSH7s3XFDKfpPgPRZssfZVYC0KIUROdUiJ1vZr81Sl7oE4pvDBlK030qPXHqCIJ4krHTrSjPTrM58iwaLLWrMNlxiqU2FrQEZB+N6PFq4xvPV6zxTiMVFCyl+b39CR6p63xnXZmtMS8oHP1nQ53TRgNMlPR6IxsYlfR4uGkqxfQci0nBSj71JGWsjl9kaV+V0Rs6DGV0eTIscbF1EYc/mpCUHygh+9eEwf/7XzxBPnF6JZVVpXvITYsQP8Wv/IY1Qrv9mGXm7z/jfg6q3H/32BMQJSDT9+m82K/FT8QT2j999i7uHLZZWmljeuoSN3Xmcnc7j7X2FgABVQkI0CAtXJyJcnZgoDRLitEiO1yA1UYs0MXEapMSokRytSnq8JjlJOhSk61GQrkt+mozcFC3y0nQoyNAjO02X1AQtEmM1iYvUIOoNWEcLsI4++9yJ8dokJYi/Q5PkWA1pUuM1yUjQIidBnfJ0dVoK1ZlvNWR/QJ8PZgz4fFGXr5Z1+HpVny9XTfl4yZznwsY3fIOpNhvqiqzIiBfqrTkBATfwDbiFX5ANPgHWBATZEhnjSUpaJAXFOVTX3pMsIK1tdXT3tNI/0MXgUA8Dg530D7bS1VtLXWMBZVUpFN6NIis/kOyCIHKLwrhbnkBNfQ6t7eX0D7YxMjrAzOwMC4sKKSFkdXVHyr9eXz9CqTxkeXmXhYUtpqcVjI0tMDg4SV//CF3dA7S0CotIA2UVZeTkZZGcEktCUigJyYHEJrkTm+xIYtod4lOtiEm8RmScLqFR2gSHqxEQqoZngDpuvhq4+2nj5a+HT4AJQaG3CAlzJDo2kNJ7RXR39TE4OEVFZRtBIYl4ekfh4RmNo0sYNXXDvP/iO97/+E88eO9bdg5+xdj0PrlFrcSnlOEblIi6ljGq6gZoapuipmHMpSu62Nh50dDUT2f3BNGxmTi5BBASnkBKehHjUxvsHrxg9+BDDu9/zv0nv5GUaGEHEWC9e/wFO4efSZ5roVYL1fr0/hccn/6a/aPPOTz9iqP7X7N98BmKzeeSFWR1Q1SiP2Ft/QmLS0dMz2wzM7dNW8c4YRHp+PrHkVtQS2PLKI2tY/QMKujqV9DUNi/VkVdU9xAVm4OPfxx+gQm4e0VibeOFsakt18zvYGZhh7GpFaamNzExvYmF5R1sHIXnvoi6lnGSs6rRM3Xk/35HG1XZdUwtXbF1DiY9r4GphQfSE4DW7gnKatspKW8iPfOutNRYW9tJdvY9UlML6e2dJCe/DC/fMDx8QnH3DpHGwcUXv6AY/IPjcHYPIjo+i5iEbJzdgzE2s+XCFTnvXtTm4mUZ5mbWhIXG0tTYibidLSyscf/+M2ZmVmltG8LDKxx1zWtcvKSPrp41zi4RuLiGk5RSSF5hJTHxGcQlZJOaXkJZZZdU6uMflEp0XB4hEeloG1jhGZDAvdp+WvsWGV3cZ3rtAOXxfeq6W3APdeGWmwlWrjJuuqli461yBtfuVySVWthAxIgIPkvH89xweFcaS8dziLntdJk7Aq7dr+DmdRWfAHWCQrQJCdM5axUNk0tgHRQixztAA2fvy5JybfcGrm2cr0pV6UK5fgvXf3vIE8r1mRXgpx9/5NWPf+X1j3/iy48VHGzksbfqx96qFVsL+uzMnkHuugTS+qyN6bI+rotyVMC1jpR3vTamj3JUn42Js+bG8RZ1xhvVmG6WsdCmh6LbmO0RCzaHrrHUqc1yt7BBGHA8d02C5KNZYdPQZ0MUw4xpsTkmY2P07LorEkAm9SX4PhGq9vw1TudNOZgS0K4uLQlu98vZ6NZG0arKSrMKK81XWevQYqtHzkavHGW3jPU+Xdb7dVnp0UA5IPK29dkSTxJ6NCWQFt7nxTZRPCOTsrGFqiw80nvi3z2oyWLnFTaG5OyKiEFR/d6nx6pQrbtFS6RQ0C1Z7BDea22W26+y1q0mQfWDOSMezBvwcFGfx0sGPFEY8sGWOR/vWvL+hhmPVoykGvSjOT32pmTsT8vYn5FxNK/DoxVDnq2b8Xz9Oo9XrnEya8DhlB77M3J2Z4SCL+N4So8j4cMeVuF44gr7E1fYnTFgdcKWw418/um3x7x69W9v/r9f8/L1a8RzqZfCCPJaYLZQsc9uC2cbV28ied8q13+7t7x95+0J/F0n8Aauf/5YoWC/fv0Tf/zuN7h5WnPTSh3r25exdziPq8s5fHwuERCoQkiohuR7jIhUJzpGnQQBvwKqk2VkpOiQlqgtWUCSBFzHapCdqE1eqg65qdpkJ2uSmaRBWrw6Ii0kJV5TUr3jhfUjQviuVYgWaniUOglCDU/Q/E9oT9AkI0mLjCQd0pNkpCdokx6rRkGCCjWZqozV6rLRo8+TCT0+mpPxxZI2Xyp0+fWqIZ8sGfN8zoTDEWNmWi2oLTQkNVqTkAAZnl56uHsZ4+ljhqePBT6+loSGu5CQFEJ2bgplFYXUN5bR1lZHT08rg4M9DA/3MjTUQ/9Am6ReN7WUUl2XTVnlGWAX3A0nvyRcguuqukwaW0ro6qlncLiLyakRZudmWZhfZnl5HeXqtgTYAq5FNfUZXCull/aHhmYYGJikp3eEtvYeGptaKa+oIjs3i4SkaKJjgyU7S0SMKLKxIzLBmtDoawRH6RMYIcMvTAOfYBU8A6/i6quCs7eqFGvm5quDZ6Ap/mG3ScuJoLqhlOHxUYZHp6lr6KGgqJ74xHxu23ljaeXKzVseBIakMrdwJHmjlxQP6OiZp7y6j7DoXLwDE7lh7cb5S1rI9SykCnQjk9uoa5rg5hFGdm4lickF5BdWU1vfTWJKHhlZd5mc2WRh5ZTt/UzrkjMAACAASURBVA/ZOfyU7cPPzqwgp1+yc/wFG3ufsL4jUkE+ZGfvI45OfiXB9dHJGVzvH/+a3cPPWdt6wcr6U6keXbn5HnMLh0xNb9PTM0dH+ziFRQ34Bybg5BIsWVcycyrJLWwgr6iZwtIOsgvaSUytJSahgpT0SlLS7xGbkE9IeAah4ek4u4ZgamaPqZkdxibW6Ombo6dnhlxuwnUrB1w8Q4lPLSEpoxwLa29+cUGPfzivg5GFExa3PUnMKGdx7Qn7p18zPHlAc9ckKVmlRCfmUFhSz73yZgoKqiVLiFgsFK9iTEwrCAqNx9HVTwJrF89A3H3CSMkoJiYxBxfPEGksrV2luDwRmSfTvyEB9vlL2ly6qIGWpj7BQVF0dg5Ki4w7OyeMjS8yOCzsSfukppdibePNbRtfvLwT8PCKISAontT0YjKySwgIiiUt4y7VtT1ERGTh5RWDj2+M9ArFRXUDrB0CiEgoprplkpH5I1oHl1AcPGL96Jjq9hrcgu9wy80IO285Nl5q3PZU4ZaUCvImGcTlElY/w7X9u1g6nOOmk1CtL3Db8SJ2LiIJ5Aou7lfx9BZ7HloEhcgIeQPWgcE6+AfJ8PRVx9HzolQuY/M3W4iA6wvYOF/C9Ma7b5Xrs2/0P9tCfpK81vz4Z/7tDx/x+KCdXUUCh2ue7C6bsTkrY0eA3KSR5FXemtRjc1zO1qQu66MyFIOarA7JWB0VwG2IYlif1RFDFvt0WejWZbZVzmyzrmQJWR8wRdlnxKqA0j4dDqZMJbjenzKQAHt3QsTjCaDWYmNUk/URDekq1OnNEdHIKBofdSWofrhgIdWKr3SqsdqpKS0PioQOZZsGihY1VlvVWW3VZFMsGHbpoOzSYXPAgA3hre49g2thQ9kUlpA+GVuDIjZPj6V2dbZEgU2nhmTl2BnSZW9Ml41BdVZ71NgZ0eV4+hr7Y6YouoQibSFZQj7adOOb00CpMGalS4OtQXVOZ0QCiCGPhAK9KON0QZPTBXVOF9V5rNDm/U0DPtg25ummIc+2zHi4asyxWGRcNuCBwpCHCkPuLxnwSGHC801Lnm9Y8kx5XSqa2RdPeOZ0OZoz5P6MMffH9TgdU+do/CKnM1c4XtBle96ajYUovvlsgdc//p7Xr36QXqH46w8v+esPZ4D911eveCn9EL7rn+NjhLz21hbyMxC9vb49gb/7BP6P+5HI4PmR777/BjcPS6yt1bCzu4Sj47u4u72Dl/c5/IOuEhymRliUBuHR6kTFqBEbp0F8vAaJAoSTdEhOlJEQo0lijIYE11kJmmQnaZGZqElagjpn6SDqJMSoEh8tRl2amHA1osNUiI1UkewlqQmaZKZokpsuvNky8jN0KMzSoyBTj9wMPTKSZaTGqJEdq8K9ZBV67omoUX3uj+rzYlbOrxZlfLWmx5drBny+YsSHC0acjomUKAOaS3TIiL1KsP9lPDzUcfOQ4+ppgJunIe7uJgQF2Upe7JTUKKn+vK7uLh0ddfT3tzE81MvY6ABjo/2MjgrIbqerSyw73qWuPpeKqlRKK+O4WxFHeXUKAq7rmwpp7aiQlO6x8T6mp8eZm5ljcX6J1ZU1VhXbKJX7KBR7zM1tMDW1KsH18PAsAwNT9PaO0N7RK8F1RWUV+YX5JKclEB0XSkSMD2HRLgRFWhMYeR3/MCN8QnTwDtbAM0gdjwAV3Pyv4OR9GSdvFZx8NHHw0sbVz4TQOFeqmooZnhxkYGyMqjphm8gjPCqDuKQ8gsISpDrsWzYeBAYnUFXTTWvHuORXbuuaoKFlkNziWnKKaklML8LZNUCyKETFZEpQll9YR0fXJO0dE1L0XW19Lx1dE8TEZREelU5haRujUztSVvXazgsO7v+a/QdfsSfi+B5+zdrOR6xtv2BrX3isP+Hk9EuOj8/i+A5PvkTAtZit/U9RbDxle+8FSysn1DUMkptTLaVsBAUmEhuXR1rGPWLicununaGzZ5qisjYy8mqJTSolLKYYD780fIKyiIjOIyO7Wko+yc6to7CoWVLvDYxs0DO4hb7eDczNbTEzs8bIyBLfgEi8AqIorWrHPzQFNe3raMhvcs3KhTtuQUQk5tI9sszu6efsnn7NyPQx5fX9JGeJFsdy6Wupqe8lK6ccVxexzJjJwNA845MKCbodXQO47eCJq08oQZHJpGTfxS80HmevEFy9w3D2DCU0Oh3/0ESuWTpyUVWfX7yryvkLaujoGJOcnE1bWx9NTV1U17TQ1jlEfWMPz97/ks3tx/QPLlF6rx13jxhcXCNwcQshKaWA+qZuomLTiE/M5W5pM0mJRYSGpBIWmiJZSjR0r3H9tgcB4VlkF7dR3zlPx/Aq08ojdh885fDpQzJK0rjlaoaNhx62nhrYinZGt6tnBTIulyWQFjB9w/481+1E2+I5rBwuSJYQa4fzElzfcbmMg/NFXNyu4O2rgX+gDKFWB4bo4heog3eANm4+atxxEwuN70oLjdaOKlg7XpEKZoR328jsF2/TQs4eKMR3/Ze8fPUfvH75F37699/xyXsLbMxlsbscwtGqIwfL19iZFQqpLjtTxmyOi/g7HUlVXh/VZn1ExrpQr4flbE0YsTttxoJQj4eMWOjVY75Lj/F6LSbqtKU4vvk2HZY65az1G7A1YsiJWFwUJShCQR7VYWNYxva4nN0pPbYnRFSeqDnXYn1Ik7VBDWl2RnU5mDCQAHdvzJDVHk1Wu7RZ75JLIL3RqcO6WCIU6R2tmtIstqij6NRma9CQ9QE91sRC4YCM7eEzuBa2D9GgKGa9TyxCGiIWDwVYbw0IKNdkSxTgDGqzP6rPwbgR68KX3a3L/WkrTiYt+cvHyTxbtkOkf6x0qEoLiE9XDflgw5j3lHIer2rxcEWdB8uqnC5e5f6SKo/XtXi2JefZlj7v71zj+Y45z7av8f6uOR8dWvLepgknS7ocL+pKNpEHy8Y837ghgfYDhfg9Qx4pzHi6cp33Fkx5Mivn0awGT5bVebJmyMnqLXYW/fn8WRuv/vwcXv8rr/7677z66SdJoP7pJYgRDhAB2GdwLQBbLDq+Aey/myrefuDbE3h7Av/nCYjc+b/y3fdf4+5pifVtFeyEJcT5l3h5voN/wDmCQi4SEaVCdJwGMfHCE61GTIyqdI2L1ZC80YkJcuJjdUiM0yE1VkOyb2QmapOWIDzTwp8twFqNOJEAEqlKTISqpFoL5TouUo3EGHXJTiLSRAoytLibqyMVzJQX6lFRZMi9AgNKcvXJTZOTLopoolQoiL9Cc4EGM01y9gf1eG9azqdLcr5aM+CrNSN+vWrMp8vGPJk2ZKPfmP5qOUWpKkSHXMHHSwUPTy1c3bVxddPB1UUPPz9LwsJdiYsPIi8viZqaIgmuBwbaGRvrY2pymKnJEaanR5ic7GdoqI2e3jra2stobC6guj6Tyto0quuzqG/MpamliPaOCvr6mxgZ6WRSFMtMjrMwM8PywhLLIqJvZYulpU0p6WFqaoWxsSWGhmalBbTunuE3ynULFVVVFBTlk5qRQEx8KOEx3oREOhEQboV/uDk+IQZ4BslwEzaQADXcAlSkVju3AFXsva7iIMG1Lg5epvhFuJGYnUhafg5ZhXfxCRCLd/7EJeVSXd9JVUM7qVmFJKcXUFxaS8m9OtIzSyRls7S8mdKKZopK6yipbKakoonM3HJSM0pISikmv6ie5rZxBoZXaGmfJK+wgcSUu+QXNhCXWIB/UBJ+wencreyna2CVibkj1vc/4ujx1xw++prTp79DAPfm3kdS1fnB0a948PAbjo+/5PD411Le9cHJl+wdfcHGzkesrD9hdf0xvQOLBATEY33LneDgROoaBtjeeY+1jQfSE4OZ+R26emeorO8jNrlEgsO03Dr8QrJw80kiOCyLuMQiegeWOXnwObv7HxIZlYe2zBLz606YWdjj4OCDjY0rt2+7EBASK1k3ikrrsXcOQENugbW9r+TbzrlbS1ZRNfdquxme3kO58ykt3Uqik0pITC+joLRFiuYTVpTM7EpJWU9IKkQ8CckrqkGUzLh6hnLHyY+AkAS8/KLw9IvCzSuMO85+2DqI2DwXouOzCYlIQV12jX88p8H/+H8u8Mt3rnLtmjUJCZkUFVUQHpmIh3cQWbmlxCfmIJZJC4vrGB5bYXZuFx/fROztA3ByCSQiOoWM7CJCIxKIiskgObWI2Pg8oqKzCItIxds3ApMbNlhYu5CQXkZT1yxt/Su09CwwNr/D+uFD3vv0Y5r7WrHztMbCThsrRxHPpyo1MIqSGCunSxJUC6C+bvuONDfs3uWmvag1v4AE186XsHO+xB1HsVB9BQ9PNbx9tPH1l+Hjr4OHrxZuPpo4eapg63YOa+d3sHK4iJX9FazsL3FTZPE7nHsL1//5zf5MuX718s/w8nv+/P0zTrfqmB8IYH3Sie0ZS3Zmjdia1mFrUoeNcT1ExbkA6s1ROauDWlLd+e7kNbbGTdidsmBnUjQu6rM1cYOJVi2Ga9UYrFBjpFLzb4C90C6XEkJ2x804nbfkdP76m6VCXcn7vDEiZ2NULv09GyParIsEkCFNSbXeGROLfcYcTBizP27EtlDJu7RZaddC0aaFskPGRpdcisFTtmmx2qbFSpsWS60aUvLHWp+e5LuWgLxHQwLsjQEdFN1iYVFHUq+3BvTYGzGQEj32RvRZ7xVLkhrsj8mlSvXdYT12BvVYaFZjqUWL3UFTPlxz4cM1Z1Y7RSa2Nmu96uyMXZbU6Rfb+ry/pcf7W3Jpnm/KeLwqIFuF+yuqPFJq8Ghdm4dKOU+2jHhv05jnu9f49PQWT7dMOZyXsTOlwcGMjAfLRjxWmvJsw5znmxY8XrvGs43rvNi04sX6DZ6vGPJkQZunShkf7F7j6Y4Np0pPPn6Qx59/N8/rn34FL/8Ir//M61c/8vKnV7wUUYxvUvnOimMEXIuK5jeA/Z83mLfvvT2Btyfw3z6BM7j+/k9f4eF1A1sbFeztz+Pm9ksCAy8QHn6RmJjLJKdokJ4hIyNTh7Q0YQlRIz5OlZhoFWJjNYiLkxEXq0NCnJykGA0pZk94ssXSY5xQuqNVpfSPmCg1Caxjws/gOjFKk2QJrDUk+0hhhhZl+TrUlOjSUK5PU4UhjRXG1N4zpKLIgOJsHbKTNEmNViUr9grVWaqM1sjY7NXl0aQuHy2cWUK+XDPi81UTPls25fmcKccT5sy1G9JYpEVmgjphwRoEBOjg5aODp7cunh56BPhdJzzUgdgYX7KzY6mozKWtrQoB1xMTA8zOjEszNzvB7Owo4+O9DA6JRcc62jvKaG4rpr6pQIria20voa3jHl3dlfT11UkgPjHex+zUKIuzUywvzrG8vMKKYp3FpTVmZlY4g+tFBgen6esbo6u7X/JcNzQ2SkuNhcW5pGcmEpcYTHi0p1SL7ht8A5+Qa3gG6uPmL8PVT+Ns/EWjnSouvqrYul3F1k2TOx6G2Llfx87djpjUVIKj4nHxDuaWrRvB4Qk0tffT0jVAen4RkXEpNLR0U1XbQmZOMdm5pQSHxePuFYynTxg+AdH4hsQRn1pAXFKB5McNCEnF2z+R8KhcMrLryM5tJCHpHmGRuUTHF0pxfb6BKYTGFBCTVE5RWQ8dAwr6xjZZP/iY02e/4+jxNyi3RYKIKJT5NTt7n3D/wRlciyKZ49OvEXC9sfsxyq3nbO2/YEX5kL7+OeLisvHyCiMttZjRcaWUVjIyrmR8ap2puW0aW4YJi8nC0SMMV59YEtLL8QpIxsYhBFvHQLLza9jcFd7th5I3Ozg0DWeXMAKDk/DyicDewYdb1s54egajKTPkf/6vd9EzukFoZDIWNx2JisugprmXlJy73K1ppayuR4r0K6+bpKRilKaOOcZn9xka32BkfIPR8Q26e+apqe2nqrqbiqou8grryC+uwz8kgeS0YsKj07Gx98bRNUjyWFvcdMLshgOGpre5dv0OBibW/MM7qvzP/3WZd85pcO6culRGY23tTFx8BuFRidg7eeLmGSQtlHr5hEv2jtiEXO5VtFGQX4+7ewQOjn64ewXh7RdKRHQyoRHJUtZ2YEgyLm7BOLsF4uoRhJ2TO24+odKrFrUtwxRVdFLZNMT44jbL20esHRxS1VKPjZst5ja63Lijzo07KljYXsLC9iI37C9w/b+AtQBsUfzyX+Ha1ukiYuwcLmDveAlnVxXc3NXx8NbEzVsTF091nD2Fan0FG5d3z+DaXmRcX+bmnQtYipIr+7dw/V8eGl7z6qcfJND68S+f89Wnc2wtpTLVY8N8nymrI/psTemzK5bjJnRYG9dla8KA7XFDxEKfok9HqiffGbeQqsw3R66z0meKos+MvUlbRuq0GKhUk74Rj1RpMVKlzkSdJj/D9dawCXsT19ifNGNrRFhF5Kz0nC05rvRqoujTZH1IxvqQsIPI2JvU43TWmEeL1zkSedcj+mz0y1np1GKpXYulNi2pwGWjS2RM67LaJmOlRcC1Nstt2lIOtVg8FH7vhbarLHeqSmkd2wKWRwwkxXqjT87OkMEbuNaRovxEAsneiA4nE/ps92uz1SdjvUububqrLDZqsj9oxsMpK7Z7Ddjp02d3QI/NXjV2Ri/yZFWLFzv/CdYvdnT5YFvOkzVNTldUOF66yumyGg9WtXiglPFoQ4+H63o8FnaRA3MerxtytKjN3qwGj5TGfHJkzfMtc56smfBi9zrvb5vz4fZ1Pt2z4rN9K15smvJ4Rc5jpZxnO6Y82rjOfeUdHm368cnDXP7l98u8/PEFvPoNL3/6I6/FqxYiHeSNA+SsNEbo2AKu3240/pc7y9t3357A/08nIO5vP/Dd97/G0+s69nfUcHERteUXiI5UITVJjewMVYrztSkt0qWsRJ+7BXrkZAhftLB3XCUmUkWK44uJFLF82sRGqhEXLYBaVJ6rERWpRlSUmhSxJ2L2xAJjdJgqcRHqpERrkBqjTka8GvmpGtzL1aa2RE5LhS7tNXp01OrTXmNAY4U+NXf1KM2TkZuqKX1MWvQVSlIv0VOmzkqHjJMxXd6f1eVzhRFfKIz5bEUo16Z8MG/Go2kzVnuN6amUU5yhTXyUNmHiZeZAPQICDAjwMyI06AaRYXbERXmQlSFaEDNoaiqjt7dZUq5npscQYL0wP83C/CTT00OMj3czPNxGb189HV1VtLTfo7WjjM6uCmm6e6oY6KtnZKiFyfEe5qaHWZ6fQrE4y8rKEsuKVWnRcWZmiampJUZGZunrG6e7e4jWti7qG5uo/n/Ze8+nuPY0S/d/uDER0z0zVV3HyOK990bCg4QECO89QiAQwgjhvfceMvEkiUvIhMQbSSBvTx1bpmvaTHfVdHf5knkmfhupqqbv/TAxcSdiKkJEvLEzEUhoR2by5NrrXauxjoqqMoqKhe0ijfSr0SSlBhEV58mVCAdCIq25HGlGYLiwfRhwKeJ4AiP08A06i0+QPh4XjXH3s8Er0IuLYeFUNnXT3j8lVWFXN3TT0jFEWVUTqVm5RCamEB6TQHN7L5U1zSQkZFBQUE51dRvlFS0U3a6XPMPF5S2SEtzQJqeyfoCq+iFKq/qobRqltVPJ0KiWgZFVGlonyM1vISO7muv5TdyuHCA7v4UbxZ0UVw2ScaOB1oEFdg6/Q7v3Q0m5vnv/Z5I6vbn9JfcO/5b9/R+zvSMU5W+lpUphGVnbfIF28ykjshVulzYTH59FTnYx3d2jyMZUEiD39M8yPbeJWCYMj72Kh18oTucCcXS/hFdAFB6+UTi6B2HvJq4CZFLT3E9pZRsFxfXSJKbkcc4riGyR5pFXioOzFzb27vyH//hf+PTz0/j4XaKiupmgKzHcLKqQVP/kzBvEp+WQdbOS6wVNNLTNoVh4zN7RT9g6+IrltceoVh6wqLrHjGKHsXEtQ8NLdPdMU1bZybWccpKvFlFZ20tJeTtRsdn4+Efidj4IZ/eLEmzbO/tiYeOOjoE1p3XN0Te25fs/0OHzzw3R07XC3sGTC4ER+AaEEBwaw5XwBOnNUWRMKpGxGUTFZVJd182y6oCI8HRsbc/h4RHAhYshXA6JIiXtBpnZxdKSp/B1+14IJzYpi4iYOCJiEklIvU5qdiFJmYXcrmmnoWMI2cw8sytq8stKsHF1wMrFGIfzejh76eHoeQYHjxM4eXyG4/k/KdaSJcTnM875CtX6hKRce/p/jhgvnxN4+57EL+AMARd1uHhJj4BLuvhd0sH3ko6UKuIhVGv/v8HN9/M/wrWL90e4/ne/HET83u95+/rn/O136+xpy5kfC2GqzxZFvxHLI4ZsK6zYX7BjQ2HBmrBpTItSFkvJ2jHXachCt7BYOLA96cnqiCuzHVZMt1mi7LRjpNaI6TZrJhpNmWwwYbRWn4kGfQmuNUNWbIzaoZVZsyZmxEpK2lD1mbEyYCKlcohkDs2IqNwV/mgDtoWnWGnH/QVndietEIqzut+IxS4DFgVAd5uiFmDdb4m235K1XnMWOwyYb9NjodOA5V5TaflwdcQSAdR7UyK+z5JtsVSpsGd71IrVAWH7sGJLbs7qgIBqMzZEucu4OTsyYzYGDNkQtpcOPRaadVC1GrLZb832oDWbgxZoe41Rd+qyOaLHHaUeT7UmPN8w4/GqIU+1xhJoPxVwrTXiSK3PPZUYA47UxjxYM+W+1kSaB+tmEmAfrVrwdOvYJvJsy0GyizxYteJIbcHTDVtebNnx5Y4j3xy48vWBC6927Hi6acUjrSUPtNbszptxT+3CvsqdHdGgtl/AP/5MwdvXT4H/yrt3/8Lr17+Vmhg/APbxg+RDw4z47MePj2fg4xn4/+8MCPuVgOvvCA114eJFQ0Kv6JIQr0tujhmlt8yoLTOipdaMtjprOhrtaa21o+q2OYU5+mSlniE14RQpIqIvVowuCXFnSEw4S1KijlQIk5CgS0KiLvEJ4r6uFLknlGsJrlMNJJtHYZY+VQXGNJeZ011rxVCLNSPt1gy3WzHYZk13owUtNcIiYkTxTSNyMozITjlD8bUTdJadZaHLmIMJc57PWfKtWpTK2Emq9TfLTnyx5MyTOSe2ZfaMt1hRd8uc6xmmpCRZEC/yn+NsiY+2JSnOlZQELzJSLpGXE0dpSTZNwhrS3cDoSC+KqVHmZiZZnJthaUHB4vwk88pRZhXDTEz2MSzroH+wif7BRoaGmxkcamRgsB75SKsE1zMTfcwr5CzNTaCan2ZhQcn84gKzyjmmppVMTiqlpJD+/mM7SHNLOzV1tRJYiwQT0dSYdT2RtKuRJKVeIjL2PMERdlwOMycwTKjWhlyKMOJypLF0vBhmwJVYS3yDjPEKtMI78Bx+wUFEJFyjoX2cmYU7rGgfsrx6j/Xt+/QPT3I1t4CUa7kkZ2TT2jlAeVUTYWEJZF0rpKNdxsSEiq7eSVraR2nrmqB7YB7F4j6r28/Q7r5EsXgPxeIh4zMH0sgmdugZElXiC5TVDFNc0U996zSJGVWExRUQllCIg2ckmQVNzGkeohJ16Pe+4879v5WWFqXq8zs/YXv7Gza3vmZz+2s2dr6SFiE168/o7lWSnFJIekYRaWk3ycm+RX5BFQ0tMobHVhiQLbGsPSS3sAY3ryDJ0uDieQlT63NYO/rg4hGEjZMfti7e+AdFkJhxg6jETIIjk0jKuEl4TDrO7v60dgxSXd+GpZ0zzu5eWFjb4+0TgK9fIF7eFwi8HEFMfBqJadekScvKp6K+m86BeYZGhb/8K6mBcm75AUvqJ6xonqCcu4Ny7uA9XKsYHFqULDU1DQOSdaSsqkdStUtK27mWVY6wjiQk55GYfAP/C5H4+Ifi7ObPGV0zPj9lyF//55OcOmnK6VNmWFq6Skq1UKyFPzw8KlFKaxFXKNKv5UtlPj19k+ztPsPfLwwjI1tcXLywtXPGxd1H8l3fLKphULbAgGyOK1Fpkuc7MCiEwKAwwmMSScvOJ+tmCeUN7bT2jTAwMcPA+CT9Y6PEpCZj6WiCuf1J7NzP4nD+DI7nT+HsKQD7E5w9jxXrD1Dt4X8SMcIW8u/h2sfvNL7+p/G7cBafC2fwunBaGo+Ak5zz/z6uUgX6cUOji9dnuHh/HzefT/6ybCEfgOd/GXE+fMOf/SY4/t4PsHTsrj2u5/sDvP5nfvWLJxztdjAzEsVYjzNT3WYouvWkmnDthAU7s/ZSBJ9KLC2OWqAZspXKYCYaDCRgnmw0Z6nHBWW7HbJqI7pvn6an+BTjjaZsTXgxUW/IbJs5cx3mzHcKwLVic8yBvWkXKWFjdVj4oK0l8BXQrRm2YKlPJHPooerXZ6H3rDRrI4bsT1tJqvWG3AzN4HFU3mKnHkudhix3G6PpM5NmtdcMTa8pwmutaDmNiMfTDFmyPenE7owL25MibcSVrTFrVgdNOZh2YHfCFu2IKfvTx6q4Wlg7xo3ZkBtxMCUUaWN2ZWbsySxZ7TZE22PGeq8FG32W7I3YIbze6k59tL1GrA8acFdpxGO1GY81xtxf1uWp1ogv96x4uWvBsy0zHq+bcF8o1ivCEmLEQ2EXWTfiyZYZz7YtebRpwZMNa55u2vFsy55HWmuOVsy4rzbjnsqIvTkdjlaEZ9uc51uWPF4359G6OU+3rHiyZcP9NUs2ZvS4v+7APY09m7M2aOd8eLSfzd9/N8gv/3mD3/zbS96++QWICD6OFezjh86Hx8ufH//sQfXx5scz8PEM/G+egWPl+ue/+I7wcBcuXzYgJlqPjHR9bhdZ0lhlSVe9KYNtVgy12yDrcmKwzZGWaitKbuqTk36GVKll8RSxUaeJiTxNTPRpYuNOExd/hti4s8TF65CQqCPdT0zUIVUo28m6XE3WIyfdkPwsQ0pvGtNQbklPgx2ydjsme+2Z7rNhesCGyT5rhjst6Gkyp6nKiIpbhhRkG5GTdppbmSdoL9VF2WXO3qQtzxbs+XbVmR+tOvLtigPfqV34etmF53MOMQqXfAAAIABJREFU7I7aMd1mRdNtc/IyjElLNCUp0ZKUZBuSEuxISXAhLdGDzLSL3MyJoeTWVepri+hsq2Z4oIOp8REUk2PMzUyxNKdgaX4G1cIMS/NTzM7KmZ4eZHSsC/lop3SUydsYGWl9D9ftTI73oJweYm52hDmFHMXsONOKCSamxhmfHGdsfILhETk9vf20tXdS11BPeWUpt8sKyS/KJjs3hYysWFKvRpCYGkRkrCdBYXZcCrXg4hVDAkON3sO1KZfCTblwxYSAECv8gh0Ii73AhZCL+AVeISuvmrHpbTTrL6QovCnFJnNLW4xOLNI3Mo1scoH8W1Vcv3FbmojoFKKi0rl+vYSO7gn6B+doaZ+gvkkmxdB1Dy7S3qeke3CZ2uYJblcOce1GCwlplcSnVhAaXUBE3C0uhmTjdymdkKh83H0SsbAPxt0vGc/AdBKuVTM0sSnB9dGTv2Pv7o8k5frBo79nd/9HbGx9zd7+jyTf9fb+16xvv2J8elNqP7wclMyt240UFtRQXFRHQ30fQzINioU79A4tUt86QnBYEl5+V/ANuEJyei5e/mHYOPngfSGapIwicgoqKa5soqS6jeSr+Zz3C+FKZAoXLkdJqm/vwCjZOQV4+V4kOS2TzOxcEuKTcXRyw8XFQ1J9w8PjiY5LpbK2hd7BSUkt7+ybp29kjbXtL5lfecT0/F0W1A+ZWz5iYfk+G9uvpGzuuYU7KOf3WVo5ZHhMw6B8hb7BJQaGRQnOvNR22dY5QWVNL7fLWimpaCEj65bkyz6jb8V/+KtP+OyEAfp61nz+mSEWFi5ERKWScS2fots1XM3Kl3KsE1KyuHotj4Tka2i0e3z5xc9ISszCxsYVJ+dzmJhZ8/kpPbJybtHcPkTv0Aw1zb1cCksgODIZ3wuBXAy6QnxKBtcLSkhIv062qGFv6aS6tZOy+kY2Du4yuTDHlZgQbF2NcDhniIPrWexdTuB07gTO7j/A5fwPcPf8lPM+IiFEgPUJPPyP1WsPv5N4/vn4n8LD9yRe/qfxFAuLfifxCDjNOb+TuPp+Hxfv770H9hM4e36Cs5eAa2EL+Zu/jIVGgTUCeUSGg9A6/qe+aumS/TH4vJOg6O1xw+Lv30nbae/evuP1GxG59pbXvOX1O5Fl/DvevP01b9/8kndvfsnr3/4jv/ynI7581INqMpm54UCU/S5MdZgw123CQo8Ji73mLA1YoZY5sDhkg6LDhMkmYybqTZhqtGSo1JCeIn3Ga2yQV1owUiEUamPJArLUa8nOpAuTjWeYajzDoqg3H7JmfcSK3QkHHqu8eLBwnu0xWylfWmRMrw6aS2kb4raoHhfZ0+p+A2lpUTNowNqwkdS4KD4nMqiFci2SQtbE7S5dtH2GbA6bsNpvwELHaebaTzPbelpqf1wZNGd7ypndGXdm2ozYHHNjTebAslC65bZSmc3mhBU70zasyo1ZlRmwOSmKWkw5UFiwK2rVZaasDxix0qXL9pAFd8ftOZpyYL3XiOXWM6x2GrDVb8nuiBV3py04WjDnmdaKZ+smPF7T5/mmIS92THm+bcbjTWEDMeCBVp+HG/o83jTgyaYhz7ZNeblryfMdax4LBVpjxsNVcx4ISF/R57FYglw34sGaPo82jHmyZcqRsJlo9DlaMzqeVRPuqY051Jjzct+Fl3suHCyZsTljyLbSnnvqEO6uZvL4oJV/+YdD3r3+RxAFMyKaUWpufPO+YOj40Xe88igeb3+WIiIs2f9+/pffBf5vcsnHb/t4Bv6izoB4voilBmGzOv7BBVqL1+J/+vk3RMW4EB6pT3KKLvl5BlSXm9PVZMVwmxmTvTZM9Tsy2euErMOBzjpLygpE/vRJEmM/Iyb2tJQqEhZ1hsjY00TGniQ69pQE1AKsE0UTY6JQtE+TlqwjFcMIT7aoQS++aUr5LRMaK63pb3VkvMcR5ZA9i3JbFuUWLMgsmOwzQdZhSn+zKW01plQVm1B0/QxFmZ/SWHCWyRZLtsdceTDrxKtlZ77ROPGdxkGC7O/Uzrxacub+jCtLPQ50lVlRet2SnAxL0pItSEmxJDXVlrRUJ9JS3MjO8KcgL5qykgxqa27Q0lRCT2c98uFepsZkzE5NMK+YYWlujuUlsZi4xJxyhtkZGYrpIWYmB5ie7JNgekzexaisg1FZO6OjArDFcmQ34+OivbGPkbFehuU9DMvFsZfBoW66e1poaa2luqaE0rJ8im7lcONmBlezE0m+Gk18WhixCUFERPsSFuHOlXB7gsMsuRxqQkCQAYFXzAgKt8Un0JrUrDhKam5TUV9NcHgUiak5kre4uX2cto5punpmuVnYSEz8dSJiMklJL6DwdgMzc1paO2RczyuXFh3FYl1yRgGtnWPUN8sk+0d+sajzbuTajQaSr1aSW9hOVl4LSenVhEXfIjKuhNCoIgIuZ+PulYStc5g0531TsHeNxtE9Dp+L2QSF3yLlWiN9I+ts7n8lldYc3PuOu4c/4ej+f2V75zt2DkRKyI8RYC1aGoUdZFqxSXVNL2UV7ZRXdNDVOcHI8ALK2T3mFx4zNr5HWUU/SakFBIXE4uzqiZWNI+c8/bB19MDO0Y/I2BzGZ7al9JL6ljGuZpUTEZVN0JUUvP0icHENIFpE010vIioyAX+/S1y8EExwcDj+AZewd3DhWlYeVzNyyc4qIDe3hIbGPpqah2lqldM7uMDCyhGikn1qfpfBMQ1jii3m1Ucsah+i2XmBdv9LaalTs/WcpbVHzK0cSSU9s6ojxMws3mNWdQ/F0h0GR9U0d05R3ypHeJ4LS5s57xvKD06a8OlnBpz8TA+9s2ZSoklUbDpNbQMUlzWQfq2AqNhUktOySUpK52ZeETPTc6xqNunu6pf+X2d1DDhzVp8Tp3RxdPGQFGwLGxfMbVywc/bkvM9lPHz88LlwmZCIWPKKq8gtqiIhI4/03GKu5ZeQeDWbrqERdo4OuVlcgKWdKRbWutg5nMHO/lPcXD/jnOuneLh/ipfHCXx8T+PhewKvC8eWEK+A03j6HQO0gOhz0qLi57j7fI67uB9whnMXdHALOIur32mcfT7DyftTHL0+x9HzBI5ex3Dt6vUptk6f8cMfPvy/v/78GK7/GI723hV7DNR/8sMKl+wHvH4Lb9/w7o2I1nt9nGUsgfl7uH73a+Df4N3P+c2/fs0//PiALx4MsT53DcXgZeaHfJgfcJQilITdQzQqKtpNmG41ZaLZGFmDIbI6feQ1+kw2mDJaYyLB9HCZMQMlhoxUGDPTZCmVDIhGRpVoLByyYLrlNCsDpqzLrdkat2N3yoGNUSvuL57jocqDrXEbVgaM2RyzRisTyrgZayMWrMst2ZBbsj5iKvmrhY1D2EGEai0WEEVknqpHn5UefTQ9BlIEn7bXkM0hU9aHTFD3ifZDXRa7DVgZsEA9bMXdeS82xpy5M+vDdweJHM37s9gj/j1bpEKYfn20Y2aoRwxYlRuwM2PO9owotzFhd0LAtbFUUqPp0ZMytfdHLdmTC4+3iP07i7bHkM0+Czb6zdkaNebenBnPtNYSXD9c1eXhmg6P1w14smHEkw1jHm0Y8EiA9ZYeT7f0eLyhJ/25sI4INfrZppU03x668rePzvFqx5InWgOebRjydNuIlweWvDyw5vmeJY+3THkg1HCtCUdrJhxqxJjybMee57uOHKrNuLtowu6sGTtKR9YVfmypkvniUS+/+den8O4XvHv3W96+/YOUGnKce/1Geut2/Cg7fqQdJ4mI6vTj6D7xCD2uTf8A4h8J+y+K/z7+sP8Hz4CA69fw9g9/jLZ8K9x47+E6WoJrA9JS9SjKN6ax2oq+NjtGOsyZ6BUKsh3T/U7IOx3/CNfX0k8SH/cZUTEnCY06RVDEScKjTxEZc4ro+LPEJ+qS+N5znZx0luTEM1IUX/ZVA3KzRNSeOeW3zKkuM6WtzobhTkcJ4hdl9qjHbVCPi6IwM+ZGzJgesGC824rBdhtaaq2oKNDjdvYJ6vJ1GKkXr9XOHEw682TBhVcqJ75YduTLZSe+VDnzYsmN+0oPNEPnGGl0pbHEleIbTmRdtSUjw5b0qw5czXAlI+0c1zMvUHgzmrLSY7hubrxNZ1sNA71tyIf7mZDLUEyK1A8ly4sq1KplVAtzkoK9MDvO3LQc5cwIiqlBhBVkYrSLMXk7clkL8uFmRoYbGB6qZ2i4hf6hFgYGWxkabpdmYKCNru4GWlqrqKktkSIBb0p2kFTSroqUkDBik64QHXuJiCh/IiI8iIh0JSzCnkvBplwKscA7wBjvAAsiEwKZnJtidXuX6YUVqhu7qKjtpqikjdKqfjKyqqmsG+JmUQvp18q4UdgoxdFFxuRI6RvKhV3yixrIvllFbPINYpNvUlbTT8HtDjKyawmPKSA08iZxyQKibxIVX0RGdgNxyRXEJpaTltlITEIZfoEiDzsWl/PR2DmFYu8ajvP5WDx80wiNLiM4opTgiGLae9Ro31s+9u58y8Hd79jb/46d3W/Zu/PTY6/1zhcSXG/uvGBBdcDwyBKjYyt0dE4gl62wMLfH0tJ9ZmaOaGic4Vp2DQEXYvH0uoStrTN29s6YWdhxRtcccysPcvIaGZ/eZXxmj3ZR813SzbXrNdJS5sVLiXj7huPhGYSvdwixselkC0iNSMTLKwBn1/M4OLmTkZnL9exC4mIzpDKYxsYB6uoH6eieYmRMw8LKIZqtZ0zO7SCfXpcgW6k+ZH7tAerdF9Jodl9KgL22/Upa6FzWPmNO/RDlygMWVh+hWn/MvOY+U/N7DE+sMTC6Qr98iZ7hecpqeyT/+IlTppw5ZYypsT129h5cDomTklwS0/KIirtKfFIWmdn5REXG01DXhGpxmcEBGbU1jVy+dAVzCxvMzG2ws3fBx/8SNvYumFs5YmBijbG5LbZO5/G9cBGfgEtcCArnau4tcgorScu+RXFlM7ermrkSlUBbzwDanT0a2lrwD/TBwkoPK5uzOLvo4OJ8EnfXU7i7nMTLQwcfXz3OeZ9CguqAU3j6nsHL7yxeIlbP76QE1WLh0cVLRPZ9hpv/SdwDzh7Dtf8ZXPzEkqQA7JM4e53ASYLr7+Hq/Ql2Tp/zw68e/WXA9QcTx59w5d/D9Z+SHkRasVAf3/ErkApB3vL67Rtevz1Of3j37pfw7p/47b++4rtXCzzY6eTO6m3mhsOYGwxANeKFstcWZac5M61GTDcbMt1iylSzGUNV+nSXnWa4WvimTZBXG9BbfJLBMl0m6s0YrTFkodOW7fHz7E65oeozl8pUZtpOMdelw+a4DQezztxRunJH6SzF8B3MOknWjN1pe7YnbRH3N8etpXKZpT4jKQd7ddhEyqG+o7Djpdabr3cu8EjlLtk3Frt0JcAWEC1i96QIvl4TNgbM2BS+6hErSQlX9ZpKP49YpNyddmdN5sSr9XAeLgWi6rVmsUdUn1ux1GeIsvO05O9eGdJjZUiH7Skz9pUW7M2Yck9pwb1pK+5MWrEjM0PdrcvGoCGbg/po+86i7dNls1/YRQxZ6TjLukxPqi1/smqOSAh5sqHP0y0B1oY83RT3jY7helNPgusnm7o8Wj/LfY2I6DPg8boxj7VmPNCY8GrXjq/uOPBEa8yTNUMJrh9vGPJ834In22Z/hOv7WmMebYr7tjzdtuHRhhWPN615tGHDkdqcu0uW3F2y5lDjyL7KjTWlLxuLSfzsy2le//obePfL4yzsd7/nD29/fXzVQ1wzkYBAvImTamfeV6WLx9qveccv/2x++zEc+/8gqn38q//SzsB7uH73/4brn//3b4mJc5UKG1JS9MnPM6a63JruZjsGOyyQd1oj77ZlvM+J4Q4HmqstKM0XDYpnSIg/IanUYVGnCY06Q0T0WaLjdIgVjY5J+ojimaQkHWm5UWRci2g+0epYlGNKWYEl1SXmNFSa0NVohbzbAcWAA6oxe9an7VifsWZtxpKlUXNmhy2Z6rNipNOGtjpLqgp1JbiuvnGG3ioz5rocWBtx5M6UCw9mnXk0K7zWzjxWOvNg7hwHCrGL481kpy+ddb5UFJ0nL8eV7CxnMrNcuZZ5nsx0T3IyL5B/I5LbxWlUludQX1tIS2M5Xe0N9He3IxvsZ3J0DOX0DKr5BTSqZTSqJTSqBVYWlCwpp1mcHWdhVs7czBCz031MjXUwPtKEfLCWkYFqBvsq6O2poqermt7uGgb6Ghjoa6S3u56O9mpamiuprb3N7dt55OZmkHE1mZTUaBKSQoiLDyI65iKRkb5ERngSGXmOsDAnLgdbERxqj6evOZ6+NhSW5qDZ3EG5vMmkco3uQQWVdYNcy62jqKSHvMIOhuRaySJy5/6PePrqv/Hg8c/o6pmntX0G2egqNwuayStqITWznOSMUorLe7mW00BMwm2CQm9IEJ2V20xCShnR8bfIvtFK6tU6ouNLiUkoJSyqkItBmQRcSudicAZ2zkHYOF8mOrGY6MQykq+2EBpdQWR8Nc0dy6jXjwtkPsD17u5X7O1/+8dc6/Wtl4jWxq3dl6hWDhkd0zAxqWVqepPlpUOWFu4yNrZBfcMUmddq8bsQj59/JCWl9SQkpuHs6kFyWhZXIpLxE/Xu7Qr6h7X0D6/R2btMS8ccLR0K6hpk3LjZIBXKCNvJhYsxhIQkERGWQlhYEmERCYRExOF6zpfQiETCI1OIjEqjpKyZljYZPX0KeobmkU+ts6i5z9LaQ2YW95lQbktH5cohArAXNx4zL3zvW89Y3XnFuljU3H6FeuM5Ku0TxNfNLt+TjpPze4wpNhka19AvX6ZrUElH3ww9Q3PcLG6SlHYLCzecHP3xC4giJCKNpHRhyRHpHzlczbpFalouKUmZjMsmmBibZKBvWAJrdzdPIiJjuRgYTERkHKERsVhYO2Jp44yphT22Du6c877ApcshBF4O5cKlMClhJj41h5ik63T0j9PeJycx/ToDsnEGZeIqwDXCI0Lw8HTGxk4fF1djHBx1cDtnhIubIe7nTfDxs8Dngik+F41w9z6NT4A+Xn66EmB7+p+RANtVAuYf4OLzKa5+J3DzPy2Nq/8pXP1P4Or3OS6+J3HxFn7rv8HZ+z/h5vMD7F0++8uAa4HNx5r0n/1CEZQtXq9FBvH7D4HbAqulKmuxoMZ/5w2/4vW73/GHN7/j7bvf8e71L/n9r/6WX/z9IV89GedgtYydpVzU41GMt7kz0+XGfJ+j5KOb6zSVckwVrWZMN1sy0WDJUJURveUGyGqFYm0sgXVH/icMlZ9B0WrKUo8Va8N2HM57crTgIcH0+qiVBMjLA0asj1pwR+nE3TkXdqdFSoiNVCCzIRJJxizYmbKVwHp1RLQnivZGQ+m4PGAo1Y0fzjnyxYavBNdPVs6zNWrBSq8Bqm7ht9aXkkFWe0yl41qfWEK0Yn3Iik25LZp+CzSD1lJLpKrXSvpZV4ccWem3Zb7LlIVuE5Sdwtuti3rYkAOljdQAKRoj78zZcDBnzR2lBUfzVtyft+Fo1pZ70zZsjQgl24gtmS77Y4bcmTBhTy6WHg3Q9OqgGTjFHaUxT9dEFJ8Jz7eMeL5jxNPNP42wgTzdNuDFviECrh+sneZILQBbl/safQ6X9bm7pMeTdXOebVpwb1mH+xo9Xu1Z8MW+pWQJeb5jwZd37Xi5Z8WjdVMeak14vGHBk03L45F82zZSZvajVWeONHYcaSy4s2LKzqINmwt+HGlv8PdfL/L7f/sR794evzl7ze/+CNfHGvWHqvTf8JZf8faPUP2r92/oxPf97iNcf3hifjx+PAPSi7WwhLyHa/HsEK/fYqHxF98SE+tGaJgB8XG6ZF8zoqTIkqYaa7qazOhvtaS/zYbBDke6mu2pKTWhIFePjNTTxMefIib2DBExZ4mI1SM6zoD4REMSkwyluvTEBF2SE89KinVWui65mbrkZ+lRcsOYyiJz6spMaK02pK/ZnLFuGxT91qyM2bKusGFz1gqtwoLlcTPmZBZM91si77Sio96c2mJ9Sm+cpuqmLm1lZsiabFB0O6AZdmZrzIW9cVfuTJ6TZn/qPNsTPqyM+DPVfYHexovUlPpSlO9J3g0PsrM9ycr05mqaF9fSA8jJCqMgP5GS4kwqy29QX1NMW3MNPZ0tDPf3MCEX/usJluaUrC6rWFtZRru8zOrSEuqFOTQL06zMjaNSyliY6Wd2ooMpWQPjQ1XI+8sY6immv7OY7o5iutqK6WovoautlLbm2zQ3FNNYX0xNVQG3b+WQk5NGRkY8qcnhJCYEEhcTQGS4D+FXPAkLcSc0xJWQIEcuXrLDP8AWbz97wqMCGZANMK/eYU59wILmkJauaSrrR8kp6KCzf4XuQQ2Doxu0dM2h3njB/ad/z/Mv/oWZuUNKKobo6lNRXN7H1et1ZOU2kJXbRFnVsATQcUnlxCVVkJ3bRvrVGq5m1pOaVk1KahXpGbXEJ5QSGn6DoJAsAi+ncSUsi0tBqdg5BXK9oI6qxhHSrtVxo3CQ7JsD5OQP0di6wpL6FZr1L9jd/4b9g2+5s/8NW9s/ZHP7h1Isn2hs3Dv4iq2dV6g1D1lcusey8C8v3mVRLFKOb1JfP0p1rYyY2Ju4uF7C3smbnNxb0vKhvpEFxaX1VNf1klfQQlffCh29ahrbF2jqWKSla4mOvuNa9IqaEa7fbCI9s4L0zDJS0ouJir5ORJSIQyzien45zuf88Q+MkmLyklLyKK1op6NnCuXivuSbHp/dklTruZVDxG2ZiOCb3Uahuoti5R4KoWBrH7K4/ljymwugFp5speqQybldRqa1yGbWpe8dmVyToLqjX0lz1xR1zXIaWsekpdL2HgWFJa1cCUvnSpiwEFVw7UYtN241U1zZSWFJC7l5FcTFZZCbU0hrYzutTa309w0TEhyOq8t5gkMi8PG9iJ//Jcl/bWXtiIOzB+c8A6RxdvMmNDSCkNBIgkKiCBde/LgMwqJSuVFQSeHtGq7fKCYzW9SzZ3HpchD+/j74+nng4eWMT4Ab532cCA7z51KIH0Fh/gSF+uJ3wREffys8vI3wvWDEee+zuHue4rzvGc4LaPb8BJGFLUbYQESc34dx9/uMc/6f4eZzAhehcHt/Dxefv8bN9/vYuX3GD795/H+/cv0nTfoDUX8A6+MXaPGb6/2f/BGu3/BrCaz/8PaXvH73G+ky/+vf/5x/+/lXfPtyhaPNdg40xewtXWVFHsREmzMTrbbMdNig7LJkoduC+U4z5josmW21Ql5jxkCZEf1lxvRXmDJUYcxAqT5dRSfpvX2S8QZ9hLd6fdROUn93ph3YUzihlQsfsyVrcktWZWasyoS1wlYacfvY22zLmrBUyM3ZmLBGOyq+3pxVmWhQNGKpT58PcC0sIQKwRVLInRk7NuXmiNg8kSu92K7HUoeBFLm31KGPuteE9SFLqeBFM2CGpl8kf1ixOmTDUrc5y72WLHaLxBMLFG36KERedZ8hG+PmElS/2PDg630/vj7w55n2HPcW7Li3YHVcX75gzeGstQTY9+fsOJq14sG8Bc/VdjxT2XJn0gTtwFlWek6gHjjJ4YIJz9eteCa80Rv6PFoX1hA9Sb1+tmUswfaLXUNeHhjxbEufx9qzPNCc4b5ah/srutxd0uHOoo4E1t8dufDDAwHJxjzdNJF82V8c2PD1oQNf3bOX4Prxhin3V4UfWwD28XLjU6Fcr1tIsX6HK/YcaWy5L5JJ1gw5VJuwt2jP6oQvh2uF/PjVIr//1U8lRfoP7357/IaNN7zmD7zm97zmNxw/xn7NW+kqye949+737y99C2+peKv38ePjGfh4Bo7PgCBp8bwQ2zPvP/MeroXnOiLahaBgfSIizpKSrM+N62ZU3LakocqE9gZLOhps6Gi0o6HKmuJ8I65lnCUx4STR0SeJjD5NeNRZImOO4TouwYDERDEigu8sGak6ZF/VIf+6HsU39CnLN6CuxIymCjPahUDSaCjZTyZ7LJnpM0Mls2B1yhyt6DSYMUM9ac7iqBWzg9YSgPc0W9FYYUJloQHlwh9eYERziRndVRaMttih7HFkqd+VteHzrI94opV7sTbqy9LwBSZ6LtHfcpmm6kuU375IYX4Audf9uJbpR3qqD2nJ/mSkB5OdFc2NG8kUFV6lvDSX+hoBv7X0dR2r1wKwxXKjemmBtRWVBNda1RJa1QJalZLVxSnUc3KWZvqYn2xDMVrP1EgFo/23GO6+SV/7DTpbrtPWkEVLvZhsGmuyqKvKproim/LSaxQXZZB3I5nMqzGkJQeTFOdLXKQnEVfOceWyKyGXnAkKdCL4sjOXLjvj4WlFwMXzZGWnMzoxRWf/NOPKbdb3vqCjf5HrBW1k5jbT1LFA54CGwbEtZFM7DI5p6RleYWx6H8XCQ5ra52hsm6W5Y47b5YPS3CzqoqFFQX2zgqKSAa7ltJCYWkVYuEiwKCcxqVyC6uSUSgmwU9MriYjKw/+CaABMxt0jFHfvULLyysnOryEmqZj07FZu3pJRVbdA39A+Ks2XaDe+4uDgx9y792MO733H+sZz1jdfsLP3Jbv7x7O5/RKNiLRT3Ue1fB/N6hOmpnbp7V2iqWmClNTbhIVfJf1qEU7O3lKih5u7F6YWDlwKjuP6jWrqmyfp7FVT06ikoVVFY6eKxo4lmjtUtHQv0dg+J/1/a5omqG4YpbRygNybzWTl1pJ/u4Xs/Gq8LkRwOSyFmMRcisvbqG0coa1rirHpDboG5xmZ1KJYvotseoOhMY00wnMt4FqpPmJOqNrrj5kV8K3cZXh8nUH5KoNyDX0yFQOjywxPrjKm2JBGNrVG38gSbT0ztHZNSwubI+Pi69V09CqpaRihoWWMAbmGjv55mrtm6Jev0No9RUVtF4mJ10hJvkpm+jX6OntRzMwTFBSGsbEFNrZO6OgaYWBoJqWGREYl4OVzEf8LwVLk4HlPf0JCwggODiMsPE5KR0lIziIsMoXhCkaMAAAgAElEQVSrWUXS4uTNgjIuXY4g4EIwly+H4OXpibOLI6ERIdQ01dI93M/g+Ch9chljCgWTimkam2tISYng3HlzvHxNOe+lh7unDu4Csr1P4+LxuRTh5+z5KU7en+HsI7KyP8dZFMb4fS5lZLt6f/5ncP1XuPl9H3sJrv8CbCF/guv3VpC3745VD0m5/hNYfwBsoS7+/u3rYxQS+cX8mtev/5l/+NkDjvaGubveyPZSHuszcajlF5lotqG/QhdFmwWzHeISnyh3sZIU3vkOKxTNNsirLRgqN2e01hZZnQ395aYMV5gyWG7AUKUOM60mrI7YsTnhgEZmgXbMks0JOzQjFmhGrNCO2rI2asGqaDqcsGRVbsrSgD4amQmqQSPUI6bH3zNpw86MPVuTdtLXLw8ZS3F8azKROGIlxeYJwBYjmhOFai3KY1Z6jKQyl8UOfVQikq9Th9V+EzZllqwNmLApt2RTbiXlYGsGLFjqMmaxU2Rdm0tWEdEWqR4yY33UnHsLDjxcceaRxpkXm+ckuH665s6B0oqDWdEKaci9WUvuzFiwP2XO0Zw1e5NGPJw35wutA6/W7Lg3Y8im7Cza4bNsTejxaMWSZ2IpcVWfB6tCmT62fQhryMtdM17tm/J8V5+n2zq83BFeal0erZ7lobCGqPU4XNGVcrDvLulK8X1i0fHFjgWv9iz5+tCenzx245sjRx6sGXJ3WYd7K/ocqg040hhKcP1i1xYxQsV+oBVqtTV31ZbcWxFgLdRxAw5VZmxN26Oducyj3Wp+9YsHwH/n9dvf8EZahP0DbySwFkq2AO7fSvfFqqyUkf3h0om4fPKRrT8w1MfjxzPwXg3593AtrkgeK9fhkS5cDNQjKPgU0VFnSUk0JO+6MaVFhtRXWlFfZUtthS2lRRbkZOmTlqpDXOwpIqNOERZ5mrBIHSKj9SRbSEycjhS9J5YY01LPkpOlR+ENfcqLDKkrNaK50ljKsB5osWC41RS5WE7vNWemzxxFnzGLw8aox43RTBhJsasrE+YsyAR4WyPvsJSU6/oyY8oKDLl13YDCLANuXTekJNeAphJz+mptGW1xRtl1nsVeLxYHvFga8WNu8CJjnYH0twbRUX+FmrIQigsvk5cTSFbmRdJS/ElK8CcpKZCU1FAyrkaTnZ1AQV4GFaX51FWX0tpUR29nm6RgT46OSKUw6qV51lVLbCwvsaVeZFM9x7pqitUFGWplH6qZdhYm61HIy5kYLGSkO4eetgzaGpNprI6nvkpMIrUVSVSVJVJ+O4HiogSKChPIz4sj+1oE6SkXSUnwJD7yHJFX3AgLcuHKe7j297fjYqAL587Z4OfvRWZmJlU1TdQ2jyCf2UQ2vUVLj5LS2hHK6mT0jKxS1zZDRf0oM0uHDIytUtEgo6RqmJqmKboG1PQMrUrqdmnlCGVVMvJvddMzoGFh+RGjkztU1MiIiC7gSugNQq7kEhySI6nXMbHFEmjHJdziUlAGbudC8fCOxNElkNjE64TGpBEYlkx8WglZNzq4VTpJbaOKiZknqNRfoRWxdfs/4vDwJ9y78w3rIp5v/0vuHn4nqdYCrFe1T1heeYhG80Sa+fl7DA5qaGqa4vr1OslnLSLrYuOv4e7uR3rGdfz8LktZz+FRGeQVNNPcPkd7j4bmjlVaezdo6V2jrl1FdeM89a0LtHSv0NK9TEPrHHXNCqobpimtklNU1k9RWTfpuZWk5VSQdr2C3KImmjumGJCt0D2wQEffnNRgOCT80ROr9MqWGRpbZXR6k+mFfZTL9yQPtfBSr+68kGC7T75CS9esNCJlRFg/5NNryKZWGRw7vj2h3GRidpPxmeOZUu4wM7/H5OwOI+Nr0iytPmJj/yvmNY+YnL/LvOYBQ2NqWrtGuXmzjOqqesqKS2lpaJQ81y6uHnzy6SlMzaw5dVqPEyd1JLguKa3iwsVgAi4ESWp2UHA4oVfCCQ+LJikpg/SMXNIzbxIVk0Fico4E15nXbuLvH8z58/4EB4UTfDkEf/8Azvt4U9nUgPbOXXbuP2Ft/wH7D1/y9U/+gRevvmRgoI+QEH/Oe1rg7WuBt58557wNcffSxd1bB4dzJ6ScbEfPkzh7n8bZV/itz+LiewpX7xO4ep3mOIZPKNcf4PpTvvz2L0W5llSPY0VQWEGkS4rv4frD7y4JcKSEh3e8fQtvRErIG5H68K/8yy9e8vDeCJqFAu6tF3JXnc58vwfyWlMmG81QtJkz3WyAssNIskeI5AzhQ1a0WjJea85kgwOTjU6M1dkjr7dhoMIUefWxot2a9wkD5adQD9myPGiOdtSarUl71MPmrAxZMtWqh0paJDRne9qOzUkbFkWKR68+6mEz5nsMaCv8f5hpP4t21IbNCXsJyNfHrCXA3pqy5UDpKDU4ipr03SlbtkaFIm2MuscITbexZAMRWdbLPQbScqNoXtyQW0g+7XtKR+5M27EttTgaSrF8IppPlM0sdBtLWd1iiVEzYsL2lCX3VQ7cX7bn7oI1Ryo7nqy6IuD64Yorh/M2rA2fZrn3BPtTFuxOmLEp1+eOwpQnamu+3Xfjh6K6XGPF0YIZu9OG3J034YnWhudbNrzas+LLO1a82DGTovhEWoiwhzzb0OfZpg5PN87wfFOXF1v60uceas7yQH2WR1pDCaoPFk8j5v6qAU+3zCQbiFCrhWr9bNucg6Uz3FGdlSBbgLaA6wdrQhm34tW+AGxrnu5Yc7Rhzf1NGx6sWfBwVfi3TY6r2TX23FX7cH87jZ99N8G7tz/hrbj6IUqGxErjO+HdF4uOYjn2Db8TC7Mfrpx8gOv3rekfHpcfjx/PwMczIKQP8QQRT44/fQi4Fsr1lTAnfHzP4B9wkitXzhIdaSCVwtzMNaW02I7yEgdKix3Jv2lLWpoRCQn6RMfoSEp3eKQOYRG6hEacISLyWM2Ojz9NSvJpsq6dpbjQkOpSY1przelrsWS4w4KJPivmZPYsyGxYkFujktmwOGLF4rA5Kpkp6nETCbDVk2Ysyc1RDFgw2W1FX70pTZXGVBYbUZRrQK6oWE8VY0huhpHU4NhUaktPtSPjbZ4oun2Z6fZiusebnioHagus6G28QEddCPXloeRdD+Dm9RCuZQQRF+NDWKg7UVG+xMUHkpQcSkpqBJmZ8RTkXaO0OI/8G1ncLsxjsKeDCdkgyqkxludnWFfNs6VZZH9jmY0VBWuqcTZWRlHP9bKsbEM5Ucfk0G3kffkMd1+ntyODxppomusTqKmIoqIkjLLb4ZTdjqS0OIpbRZEU5IdTkB9BTvYVMtL9SU/2IiHmHDHh54kMPU9o8DmCLrtx6ZI7ARfc8PVzIz4hluLiUopuV9PeO017v5JblT3cLGmnpmWc5u5ZmroUNHRMUVTRI3l6N+58wf3nf4dm+xXl9XLq2qYZntiirWeB2uZJqhrGyC/uZFJxwJLmkaSuFpd0Ehl9k5i4W3h4JkhwLSwhAq4FaHv7JuDqHo6nd5Tkffb2iyQgMBobZ28uhMSTkllJ1o12issmKa9WIhs9Ykb5CO36l9y991M2N1+xJxYYt19y5+7X3Dv8jv2Dr9jYfM7s7AEr6kcsqu6ztv6c0fENGpsnSEkrxdc/DntHXxydvDA2tsbPP4irmTm4uXnjGxBKYFAi+YVttHYs0dW/SXvPJrWtK9LUt6tp7NJI09C5QlO3mtrWOWqaldS3LVDdpKCiforKhglK6obJK+smq6CZgrJuGtqmJLW4X6ZBNrmJUnXE4tpjZpbvSW9wFAt3WVh5wLL2qQTXKu0jVjafsnnnSxZWH0gpIn3DKtq6FTR3TB57tmc0DE8u0y9fZHRGy8zCDorF3ePjwj5zS3eYX7rDjHJHWp4UHm/V2mO2Dr5mcfUZC5pn7N3/qVRc09U/TVVVC02NbQz29lNcUEB5WTXnzvtIQP2DT07yX773KZ9/dgY9XWPc3bwwM7XG0cENZ6dznD/nw5XgMIIuXSEuPoWYuGSSUrOIik0jODSOnDyRblMvWU+CL0eREJdGQlwK0dHxuHl44XkhkMqWdhY276K984yNuy95+uXf8dV3/8Du/iFFRYX4Bbjh7mGF6zkznN2McPcyw8XLGGcvIxw99HD2MXw/BtLRyUsXJ6/jHG2ppMZbeLP/Gne/72Pn+gO++u4vSrn+oE3/6cVZ3BJQfey2Fn6+3/HmzW+Po9HevOG3v/45//zfnvL1qzkOd+t4sFfE0WYGK2N+jDWZMd1izly7UKktmWkzYK7LiOUBSzTDtiz12jLVZM5EgxUtuaeQ1Vghq7FkqNqUnts6jNYKAHdlrsOWmVbRqmjNUr85qgFT1sQL9oCoMbdlrkvE+ZmxM+OMdsyalWEztGM2LPQZsTRgxly3EUPVnzDVqoN6xIaVYWs0IzasjdqwPm6NqFU/XHTnwfJ59mYcWJdbHcf09Zmi7jFF0y1aGM1Y7hb15casDYt0EmMpWURYSB4uuSKqyjdGTND0G7As/Nkduiy26zLfoc9SjzHqQWNWR4zYmjTlaNGGewvW3FfZcF9lx32VPU9X3Xi07MIdhRVbY4ZsyAzZGTdnQ2aEdkSPA4UpL9cd+GbflR9uO/BYY8kjjRUvtpx5tePCj468+OkjT3729Dw/e+rON4cOEmi/2BEeahOebRjwdF2Hx9pTPNvQ4dWOIV/sirIZIym27+WOGc9F1J5al0O1ngTPD7VGCPvHo3UTXggle9eSR2L5UdhFRH72hgn3VoTqrS993YtdK57vWPJ024IH2+Y83D5ecHwmSmg2bXm2ZsGjVXOOtI7c2wjk1cNS/uWftLz9w0+P/devf8+716959/at9OZNLDe+kRYc3189Ee/4xLu6tx9tIf/zM/TjvY9n4P8Lro+V63/6p28ICXHEw/MMXl4nCAw8S2ioAQlxZlxNtyD3uj25OY5cv+7I1au2xMUbEx1jSGSUAWFhuoSEniXkyhmuhJ4mIvIE0dEnSEo6Q0bGGfJydKksMaG1zpyBNksmeq2ZHbZhedKB9VkntpTObCud2Zx1Rjtlj3rMGpXcnOVRU5bkJizKzVEOWUpgLW+zpqPShJrbhhTn6ZObaUBmmgmpicYkxBqQFKtHauxpirJMaC13ZKjxPDNdASh6A1gYusxEhy9tZY501/rQVRdCXckVcjL8yLkaTEZKEDHR4tL3ecIj/QiL8CM0zI+4uBDS0mLIyUqVALvwZjYVtwvo7WhmdLiXmfEhlucmWVuaQauaYUszy452jq3VGZaVg2hVIywpOpmbbGJmtJaRPuG3zqOnPZuWhhTqahKoroihpDiC0tuRFBdFcqsw4j1Yh5N/M5zcnCtkZQaSnuJLUrwvcTF+REcHEB8fTFp6NInJosQklNy8bOrrm6irbaW5dZDK+n6yC+tJyiwlp6iJurYxKhuGpUg42dQ6pTX9DIytsLL1hJ3Dr6XEitrWaerbFfSOrNLet0Rp9Qi5Be3kFgoLRzuZOTWkZJSQmFJEcuptUlIrSEgso7Nrid4+NY1NM+TeaCMzq474xGIio3NJu1pGeFQWLu6XcfG4TGxyHpm5DRTcHqSqXklDi4oh+T6K+Yesb37BwZ3v2Nx4yd39rzkSivX+DyWw3tn9gjXtsVqtWn7IiuYxCuUBre3T5OY1EB51HWe3y7ifv0hgYBhu7j5cDgqTlFcjIyvO6FgSEBjH7fJ+moQ6LVTrrg1qWpYprZulpEZBSa2CosoJacobZimtm6akeoqKegWVDbPSlNROUFg5QkHFEAXlg5RUy6iqH6eyfkx6M9LUoWB4fAOF6hDFyiGT8/vS4qhy6ZBF9UNU2sdotp9LcL2+/wWLaw+ZUO5Iyndnn5Ku/jn6RhYZmVQjm9JIx7EZLVNzW0zPb0vHmfldppXbTM5sILLKxe151V0060+kxJHNg2/Zv/8zqRlSs/GUrr4pCa5bmjtYUCopLb4lea5dXD35T//5E/7jX32f733vMwz0TdHXM+Gcu7cE1va2zlia22Jv58Kli5cJCQqTlh6Fkh0cGk3QlWguBUcRn3SN0rJGKY4wOiqN0CtxhIRES18bHBbFOV9/QuOTKGvqYkSxypz6LruHX7Kx95SdO08Zm1RSXVdFSno8ETHBkif7coQ/XhddcfOxxeuSCx6BjvgGu+J+wR4nH+v/wd5bP8eR5+m6f8L58dw4J3aH2mxxCUoMtpiZyUJLZpCMki1ZFlnMzIyFKpWYmWVot5umh3Z6ZnZnB5rs50am2zNzTtyNG7N7IXbDcnwjUyqpbKWzqp568/28L2e9LXD0MsfW2Qh7d31s3T/A2uX/wNH7h1id+dF/Nrj+60vUXzFb2PsOBPvHt/8Kr38PwhDjV//C7379KR9/OM/mShuL0/mszt7jYPUWS2NRDDfY0ltmjLzOGnmNJcNVxiIACxAswLCgQg9XmVObcUL0Whde+zG1mbriQGNLrh7tBQb0l0nFSvP2fF3aC04yWGnIULUB3SXH6XhyBHmDhMkuWwar9FE0mDI36Iimw4LBan3GO6wYbTBmtN6EzuJTVD/4B1oLjqHtsKevXGhjtGam7ywz/Xbfq9lWCD5uVZOEkWpdhspPMVKuy2iZPopyobTFlLE6U9SNEmZ6BN+3MbPd5jyd8BTbF8cadFHX66Kq00VZpYu84jSystNia6O8Rg9NkwFTHUYs9BuzNmrOyrAJazIzVoalYrb1yrAVC33mTLYZMtVuyHSHMVNtwpIw223M0qAJuxorXs6f4XDKks0xMw5n7Phsw4uPVz346ZYXX+x48MWOM59uOvBswZy9aaFd0ViM59sX1Oup0+xOnmRn/AQHUzo8mxUq0/XZn9LjcMaIw1kTticMRIAWIHpNGHRU67GkOMWGRo/9GROE6D6hmEbY35k0Yk2tIw5ECvtiZrbwPdMSNueM2Jw3Y3Pagp0Ja/amrNmbFDzZQoSfCfNqa5Ymw3n1tIivfj8H33wKX/8GvhOGFb/5/g3d/2pJei2msQsKt/A9QlqI8Kbv/cf7I/D+CLw9Au9EkHfHQwiH/4rffPmK0FAHnF1P4uxyFB+f0wQHGxEbY0Fysg2XLjiQmurA+RR7EpJsiI6VEh4pITzCkJBQXQKCThAQeIzg4GOEhx8hKuoDEhOPc/Xyae7d0iM/25jqIjPaqqUMtVii7rFhdtSBZZUjy6qzLCsdWVKcZW7EgYk+a1SdUmQdpgw2S+hvNKanVkprqTkNBeYUZRjy8JYeaVd0uZisS1K8hNhoI0KDTxEceJRzkce5mqxD+aMztBa70lftzWhjIN0VHjTk2VOWYUFF1lmKMj3JvObB+agzJMd6ERftS3iYJ34BTgQGu+LjdxZPbwfCI32JiwslJSmGa5eTuXIxkTs3L1NdVkhjbSkNlU++B+s+5idkTKj6ReV6WjOIRtHNUF8Dgz119HVV0dVWSqvQ2tjyhPLSu5QUpfEoK5WsB+e5c/scDzKTuHsnjsz7Sdy5dY4b1yO4cyuWW2kxXL4YRGpKAAkJ/iQnh5N++wp1DVWoxpV09LRTVFbE4NAIk5OLFBXVk5FZSsrVhwRFXsQzIIGYpNvklwr5yN1ilJuQXJFb3Ep10yjjswdMLjxHPfWU29lNFJQN0d63yKBimwc5bUQnZBJx7g7mNgG4ecWRdP4+V2/kcvlqDlevF3L3Xg2DQ2s8eNj0F+/1tRvFXL9ZTMqFbNJuFRMbdwtvv3gCwy4QEHqR4PAb3H3QzMDoLqVVQlnKOIqxPWbmXjA394KZqacszb9kefEls3NPmZk9FFVrlXqDiYkD0Q4iU6xR1zDKrbvF+AUmEx51RRw2DA2PJyHhggjVoWHRuLh6I5Xao6tvRXjkZe5mVJOR1UbW436ycod4XCzndlYHNzNaSMts5eqdBtIftP0Fsu9kdyKst9DdRfqDVtIetnA/t5OH+T3kFPaRU9BLVm4nD3JaufuwgUcF7ZTXjVLZKKOqUUZLxziTs89Qa3fFNJDJhRciYAtgLXiw2wWfduMoZVV9VNcN0tShoLlLJdpCBHtIS5dKXAJkC6urd5yB4Rn6BatIn5beAS3Do7NoJ7aYW3qbFz638gmT889Rjm9QUt7KkydV3LiRRua9O9xKu0HRkzJOnjTkv/23/84Pf3ico0d1OH3KACNDMxGsHeydcbB3wvGMCy5O7ri5uOPlKbxxCSEoLJL4pAt4+Ybg4R2Et184aelZPHjwhKtCwY1HCE7O/nj6CLcFExAWTti5eEJiE7n7qIiKhn7RR97aM0b30CQy9Ty9QzI6enpp7mintLqS6qY6cksLuHE/jYvpl7mVfZesohwu3LpKdEoc52+kkHglgbNeDpg76GHnfgpb9x/g5PMB1o4/4eUn/0mU63dpIe+g+i9bsURGUKz/CN/9M2+++hXf/ulTfvb5HLubXcxPFjM7nsXK9D12l26zqk1grMeL0UZb5I02yOuskNVYMCIMMNaZImuQMlgtYbjWjMFKC+oenKLiznEasgwovimoy6ZiRJ+sTrB7GFKb9UNx1WX/gLrsf6Qq83/Q8Pgfacr7obitz/kHmvN/xGCNHj1lp+kqOUln8UlkDaa0PzlBX4UBqmYbOot0ac49wUitOfXZRxmoFIYZLRipk9BfqctgtR6aNnOxKl3daMJg6WkGi3UYeqLL0BM9RooMkZcbM9Vlx7rCg/F2C4SymI8XwlgZtBezrtVCNJ5Qf16uh6JMF5lgVxGU+jpdsZRmQSx7sWBDIWV11JilIaE0xpiFfhOmuyRMtBmhadIT69C1zUIRjhHzPRasjdiwPCRlVS7lxcJZ9qYs2NJIeTrvwItFZ57OOfJs4SxP5205nLUQmxQFK8amRsLmmAE74wZiRN+BANJCxrXmOLvakyJg72hPsqU5LlpEDmYMRXuIYPdYHzdgZUxPLIpZVeuyKRTKTElE1VoA6XegLXxNWIIdRVgidE8bsTajz+aCCZtzUjanLTlcsOPlmgPPVizZWzRnY9aa5Ukn1uciebmbwT//fIA3f9qCNy/huy9EL/br13/i2+8Ei4gA2a95m4f9fYY6wvY9XL/DqPfb90dA0KmFx4n4ITxohP03X/Hb33xMePhZXF11cXU7hY+vIcEhUoTs64REZ5KTXMXtuXhHos+dITLGntBIS0IjpASFGOIfcBI/v2MEBR4lJOSICNjx8Se5ftmAjNsSCh6ZUFtiTle9JYpOe2aGz7CucWFvyoOdCRc2Nc6sqp1ZlDsyOWCPusuSkTYpPXUS2iqMaC4zoyZPStkDcx6lGXLnqh5XU/RIOKdLXIwZ0VFSgoIM8PE5SlyMLqlxJynLOkN3pTfDtb7IGwJpyXOg7J4pRcK/J01KxgUpl2MtCPWUEOxtR4CPE76+zrh52OPqYctZJ3OcXCzx83chMNCdiIgALqTGkX7jIlcuxnPv1mUyb13h0f0bDPc0MdTXyoR6GPlwF2p5H5OaUabGFYwpR1CMDtDd1UZrSwPt7c00NtVSUPiYx7lZZD64S0H+I7Ie3iM9/TJXLydxJ/0S9+9e5U56KrdunOdu+gVu37rAnXuXKCzOobm1kVGVio3dAz7/xa/58JOfsryxx+7BK+YX98l93MCdu6WUVHSLFoMHObXce1iJkCqRX9xG98AMbd1aqhtG6R1aQD2xh2bqkIm5V+SVDXP3URtdQ+usbH/JxRtlpF4tIf78Y3QM3HFwiiQs8qqoXMfE3SLrcTO371dz83YFkbH3CAi5gatnCt7+l/EPvoaXX6oYx+fkHktwxDV8AlM54xyLpW040ece0juwTmnlKDUNSgSFVaPdQqvZZmHuQybG9hgemGd2Zp+ZqX2mp/bRjG+jndgV00KqBR/5oxqCwlJw84nkYW4F9x4U4uLmg4eHr6i+CnYGezsXfvSjk5hKzxJz7gZXbzzh5u1asnL7yXkyyr2sTq7friP9fhO3s9q4cb9RhO3MvD4ycnu59bBdhO67j7rIeNxPRm4/DwsHySkeIadomEcF/Twu7KNAsI3kdXLvQQOZOU0UVQxQVNFHcWU/1fUy5KpNFJptEa7HpvZRT+0yqFgWk0GE/OrKukGKy7vERsamNqWYONLRO4HgrRaGJLsGJhgYnWFgeIqu3jFx2zOgobltlBHZFLOzmyzM77K28REbOz9lcu4pg7IlFOpV8gpqKC6uIedRDpn3b5P7OIucRwUcP67PsWN62Nu7oqtjLKrWEiMpxhIpluY2WFva4e7qhZ9PIA4OZ3FxccPL2x8vvyACQ6NwdPPGOyAMZ/cAYuMvcyMti3t384mISMHdM1QEb7+gEDx9ffENDiQ0OprUK2nkFFYjgHVDh5LukVmGVUt09qkYGNEyop6ma1CJQjuLdmGZ6tZ2imsbqOvooW1wFPX8KgPqCYbHJ9HML3Dv8SMcPOywdNEV1euzXkewdfqAjz75T+K5fgsvb3Hl3byYCDVvvuX1t3+A1//Cd1//ii9/tsfB5jCLs7lMjN9gcuwqa/N32F66zbL2PLI2T/pq7BistWak1pLeUiOGq82QN1jSV2FIf6UR/ZXG9JZJGKyyovOJGcVpH9CQpUfJrR8ibxCGFC1FL7Wm3QJ5kwlqIRu6SYKi2RhVqynqNjMGqnVQthgz3W/NZK8FU71WDNYY0lOux2C1MaMNUhpyjtJVbMBAlRntT/RpfHyS5rzTdBYZ0lNqQkv+CdoKj4lWkckuG6Z77JjtsUdea8RQiS4jJfrISo2QlxojKzZmuMhIjA5cHfXk5Xy0mLP9fDKYtWEXxupNGKs1Ee0j6goJqgoJygojEa4VtTpomvWY6TYS7R0LAwYsDuoz36/HfL8hc70SJjsM0bYaom0xYrxJqFc3QNNoxGyXFcuDNsz1GjPZo8PmmJQtjSlrKhPWVGasKIR9C7bGLcXacqFhcV1twIZQcz4mYVMteJ0NxEr03QkddrQn2BFg+nu4FiBbhO0JHXYn9VhVnWBFGG5U67Ks1mDAMt4AACAASURBVBXLYjYnjP6iWAtg/XbQUSoq2IKKLXz+dgDSRITrp0vmHK5bcLhlxf6aFbtLlhyu2PB83Y6na1Z8uGnHqz1Xnm64sjzlwNKEG7uryXz6YSG//nkbv/u1iq//vA98KSrUb6FBODffZl+/Va2FVASRIN5T1fsj8P4IiI+G/2u4/s2XnxAe5oSbmz7u7rr4+5sQFmbDuXOuxMV5kRDvS2ycF5HRboRHOxMR60xkzNvykpBQEwICdQnwP0Gg3zFCgo8TFnqM+HOnuXrRkPvpxuQ9MKGqQCijsUbTc5aFURe2tO48m/fl+YIPh7OebE24saR0ZmrQAXmHJQPNUlorDakp0KXysRFF9yU8vmnCvYv6XE/R4UKCLtHhukRHSomOsSEswpKAAF0S4oy4dF6f8uwz9Nf6oW4NZqIzkrHWUNQtwYzW+dFfGUDrk2AKbvlzKdqFxAhvYsL9iYwKIjDEG28/J1zcrHF1t8HD0wFPzzMEBXkRdy6cpPhIUpOiuJwSS9bda1QVP6K5poiaikIUw71oVaNMaVR0tjaRn5tLa3MblZV1VFU30tM7Qv+Agtr6DgqL6ykQ2vxKm6isbKW6qoWW5h76eoYpK6nkcfZjWhqakA0OihF/05NallYX2dzbY3XrgNXt52wdfsb2sy/48LPf8fKz37G99zkdnRM8ftRKc7MW1dgWU3NPaesap6JmkMraQQpLOqmuH6GmQc79h3XcuV9D78AykzOvGFIc0D64Rez5Qh7mDaDQfkxA2H1Kq9TczWzh+GkXjM38iIxOIzbuNn4BKdy8XUbanQpu3a/mXFIW7t4XsDsbi7l1GDZnYnB2T8I7QCiSicHVMxEPnws4uSZiIg3CzfOCmD5SWNJLfnE7o6oVxrWbzM4cMDG+R2vDGPU1I8xOv4XrmekDUb0e02zR0qqiq2eCotI2fAPjiE64QmzyVVw8AkS4dnfzEeFaUGHt7JyRSh1ITkkn+3EtGVn1pN2t4+a9Fq7cauRKWi1p9xrIzu8lt2SYB3m9PMjrI6twUFSrBTVbULYf5PeLFpInVeMUVGrILVGSXThCRlY3dzNauJvRxM3b1dy+X0fekx6a2rU0tY+LHuyWtnGq60cRvNfa2WcIg4fKiR2EmD6hfVGI6mtsU4qWkIZmGUIKiFCF3tY9jgDYwra1W01bl4pOwS7SKaetS0Z9cz8tHcOsrh7y6uXPmJvZpLtLQd/gFKOKZTp7J6iu6yMzq5jMrFxy8x5TUlLAzRtXuHDhKra2zpw4YYCFhQPW1mdF1VpPxwhhSQxN0dMxxNzMijN2jri4uuPk7Iqrpw9Obp5iW6OdoxsevsG4egbh5RtBbNxlMjOLuHojC5+AWBycPfHw8SUgNICYcxEkJMYRFhFF6uV0ymq6qGoZRrN4iGJmF5lmVbS8DKsWGVEv0D2spV8xzbBmgdr2ISqa+6lsHWJgbInx5QNUs5vMbR7Sr9SSeDUVKxcJtu7HcPY7iZ3LcV59svv/RxTfW63v337FeXf7OzgRinKFhjwhl+HtSIywFVDmzZtveCMMnP35Z/zT56vsLHYzPvIQlSyGcVU40+OxrM2msqRNZKTFk6ZCKZ2llvRX29BbbkbHEz36K4wZqDKlt8KE5oLTVD38gLYiA7rLzKl5qEPBjR/SkK1Db6lErAmf7LJirE3CeKcJylZDNJ0mqNuNGe80ZbxTykS3BUqherzTBG23KbODliyN2qPttkHdbkNPhT4thSfoqTBiqM6cjhJDqh78hMa80zTl6TBYY0XHEyN6ygwYrjVitv8smjYr1M3mrI64iVnVw2UGKCtMGK+xZLzaEnmJMX35unQXChXptvz2MI1tuT/T7Q70F+kyUmqIrNwQZYUxmiopmipzNNVmjNVLxCKa6U5jZroMmOnRY65Pj8VBA9ZkJqyMmDLXI2Gux5QZ4fdpkTDeJET/GYnAPtEiZbbTAuHnVU3HmO45LQL2xpgZS3LBlmHGilzwMgvReeasjRmxrBByq/XZVEnYVBmypTZkR6PPrhDNpznOpuIn7I4d42BSh/0JXbY1p9jW6LA1rsuK4pTooV4bM2BVrc/WhAmbWgmbGgO2v4fsZ/PmPJ+XsqM1YEfwX4s+bAOxkEYYoPx4y47DVSn7a2bsr5nydNOS55vWHK5a8OGWHZ8eOPPLj3z49MCFjTkT1mZNWJ21Z2PRn4PtFF4+y+EXX/Ty1Z/3gN+KZ6Rwpgoe7LeDtt93oX9/gv/t2fzujP63z/33t7w/Av9Vj4D4KHn7y4kPhO9tIYJyHeaEh4cR3t4SgoMtiYo6S0K8NwkJASQmBROfEEB0rDeRMR5Ex3sSm+BBVLQ9oWFSgoMNCAw8TYDfcQIDTxAUdJyYqNNcPG/ErWsSsu9IKH9sSnetDdo+ZxZlruxoPXm5GMCrlQCezXuzPenOstKFqYEzyDus6W+0pLHYkJIsXQoyDMi6acS9S8bcSNbnUqIuiTG6hPifJCjAkLAwK0LDrQgOkZCUICX73hnaKvwZbQpiqieChf445vtime2LQtsRzFhrGAM1kVQLA41JXpyP8iU61J/w8CB8Azzw8nPGy0ewyVjjcFaKo5Mlvn6uRIQHEB7iR7SgYp+PJS/7NvVVhRTk3KWuqhSVbFiM5uvv6SEvJ5cb19K4eTODmzcfUlXdhWZig7HxTUZkywyOrlLboKKuQUVLm4bOjnGaGmXMTu8xPbFJb5cC+ZCWrZUDXux/zN7Oc3YPX7J98IrZ5X2Wtz7m4OVv2Xn+a5a3P2Np/VOm51/Q3TNPd+ciS4tf8OzF71lcfkVTi5q2jgkqqobIymkiv6CTouI+bqZVEBF5l1u3a8gr6KO5cxnl1Ofcyermxr022vt3iE8toW/0kMq6SYylIdg6RJP9qJWU1Ed4+iSTcjlXrD2/lVGDV8AlpDYhWNiFoyfxwdDUDxPLIByc43H2TMbFIxkPn4u4uJ3HyjYSS9tI7mTU8SBHsFE0ohhbYWZuH4VihaqKQeqqFfT1zjI395Tp6X0mJ/dEz7Vw/G7fLeVRbj2J528TFpWKi2cIbt7Bog3B1dULM1NLfvyjYyIsOti74eTky6PcKrJy6rhwtYAraZWkZbRy4UYtl25UcTuzWYTr7II+Hub2kJ3fx6OiIVG5flgwQF6ZgrzSt+tJpYb8cjU5RXJyi2SiAn7rXhPX0qq4dK2UtLvV5Bf30d2/wKB8TSyGGRxZpa5JSffAHCOqDYaV6+ISlGshQUSw6QhA3diqoKVdRUuHWlSuG1qV1LfI365WOXXNIzS2jFLb0EdDyyDV9V3UNfWyunbAwe6HlJc2EBt7icjoS1xPe8yj3BruZBSSkVVIZU0Dly5f5Nr1C5w7F423VyBubv4Y6Juhq2vCyZMGoufaSN8U3VOG6J42RF9XgoXUGjNjC1G1djjjiJOLcAXDFZ+AYDx9gwgIjSYwNA43z1CCQhJJv51PbmE9F69n4uUXhqunF0GhASQkxpCYFEtUdBSRsQlcuplJaX0vXfI55DM7aOcO0czuMzq2jnbhAMXEJt2C1WXpENX8Hh2js7QMTNHYP4V89gDl3AGD46vMrD+nuq0Dz1BXbN1P4eqvg73LcT7+9O+Ga+Gy3v++/p4XA0G9ELBYCMx783bw8N3dvXvC/V8QWrjxO17/JQrtDV+/ecOfv/uOb958x3ev/wjf/oIvP59md76IRfkV5mWxTA77MCXzZUEdgnbQh55aG9pKpXSUmNNbaUtLoTFtRcY05enRVWpKZ4kZTflGVD88RXXWKQrSfkDBzX+g9uFJmnN16Hqij6rJgpkeW6a7zRnrMELWqouyQx9trzFjHQZoOgwZazdgpl/KdJ8A2aZMdgvAbYy22wRtl1QcUJQ3GTA3aMf8sAPqTgtU7VZoe+yRNUrpKtET1fHGR0dRtVgy1i5lstuO8XYbprsdxUbFuW5XBkskDJcYMd1iy0K7HUNPTtKXf5z+In0Gio2Y7XBmqvkMI6UmDBToi6sv7zQDBToMFegy8kQPVaUEdb0eM13GLA5IWR4yY67XkPleQ1aGTNiUW7IxaslSrxmL3abMdwoV7MZoWqSMN0rRNlowIawGc8brjBmv12O2y4hnU2d5MXeGVaUR62ojdseFZkYTNsYMWVboiGUwy3Jd1hX6bAiQrdRld0yPw3E9DsZOsSU/ysG4HodCC6Nan221IesKA5ZlBiyNGoiWk/1pa7bGTdkWWh8npSzJdJgfPM6WxoCnM6YcTErYHddlS32aLfUp1oTSGeUpEbafC7YPAdqFYcl5CS/XLfl425YXaxZ8vGPHF08d+fkzRz4/sOejXQsOVyU8X7FkZ9qavQV3PtpJ5tn2fb541cGf/7DP69e/4zshNUSIiBQvfH/DV9/+ke/efMc3r7/jm795U/guWUQUtcXzXniDKLx5FD55//H+CPzXPQJvz/N38wrCOS+8BvyJf/ryI4JDHHD3MsTb5y1cx8Y4kZjoTWpKCBcuhJGUHEx8YgDnEvyIifPiXLwnMbFOhEdYERhkiK/fSXz9TuATeBL/YGHIUYjq0+NCsh6Z6SaUPDKjt/EsEwMeLCu92J/y4cW8Ly+X/Dic9mJX68Ga0lWci1G22tNdaUn1Y1Me3tTh3lVD0i6ZcDnZlAsJppw/Z0J8hISIAAOCfA0J8jMlOEhK6nk37qZ5U5kfwmBDNFNdMSz1x7AxmsS6PIE1WRRzAwHM9Aehag+jtTiMx+nB3L0aQ2xEAMEhfvgEeuHu54iHrx0ePvY4u1lxxsmCkFBfIiKCSEiIISU5nmtXL1KYn8PjR5nkPc5icGCAmZlZhoaG6ezopaO9j9zcUq5fe0DO4xrmF14wO/dCHNZTq/fo6V+hvEZJebWC2kYVJaW9ZGRW09wkRyGUogzPUV/dh1a5yvLcIfNzB6xvfszK5idMLz5jYf0V8vENxqZ3mVp8xvTic6bmhQKWl6yu/pSd7X/iw4/+laW1z8X7b+mYEnOdK2pVPMrtITOrg+tp1aSl1xIaepfs7C5kqqeMz39GWb2WjLwe6jrnuX6/GfnEKxo6FjjjloSDcwI1dSpu3iwjLuEh19MFMG3kxt1qbJ1jkFj6omfqwREdB35ywo5jOmeRmPnh5JaIvWMsNmejsHIIx9I+BEe3WG5nlHP7Xgl1jSMMyxZpbFFQUtbLk6I+BgbXmJh+xvT8c4R0DUHtFaA0O7eBiNib+AUl4+oRzsXLQiRgrKjEXrlyHXdXD06e0OWHPziCnq4JZiYOnD0TQHZOPUkp2QSE3iTufD5pmW1cvtVI6vVqbtxr+YvvOj2zlcycLh4/Gaa4Uk1ZzQTltVOUVk1QUj5BcYWWR/kjZGT3iXCdVyzj7sM2Lt+o5PLNcm5l1FLdNMaQkGYy9wzVxB7dA/PUt6iobVLQ1i3YO4TklQ1k6nWGFSt0DUyJMC2o101tCprb5LR0yGlqlVPbOEJtk4yGVjV1LUpxv7ZphKq6AUorOqip62ZufpvRES2BgdFITO2QWjhhd8abgOBY0u9kc+X6bfKelHDp6lVSLqQQFh4hQvXRD/Q4fdKY06clHD2ig76eCYb6ZujrmWJgYIqZqbWYFmIssSA8NIrQkEicnFxwdnHDzd0LewcnjEwscPMMxi/wHJlZFQwMzVJTP8CFS3cJDo7F2dkDJydnvLw88PXzISg4mKCwCKITUkjLyCW7qIba9hHGZvcZn3/K4NgarQNT1HePcb+wkfp+LcqFQ9rli9T0jNOuWEK1/CGLz37NzM7PWTn8LbObH/KgKJezPsY4+57Cwe0orz7Z+HuV63fqwzsi/nuhQMAP4Un1/w6uhcvqbzPNXr/+ltdi/Nk3fPXNH/jzt3/gG/7E19/9jq///Bm/+HSCzdknzMmSme73ZbxTgFZ7lJ1nUHacob/OktZiCe3FJnSWmtNVZkFjrhHlGcdpyjOiq8Scngpr2kvMqcg8QfGdI5TeO0JPuRRFkz2jdZaM1pqgaTUXwXqqy0wEZkW7AaMtOmi6JUx0CxnJJkz3GjPXL2Vl1Jb5QSsmOoWcawnjHWZinJ5QIKNs1me235IVxRkmhYbDAVuWFS5MdNky0WErDlN2FZ0Whx7nRx3Z1vixqfZnXxvBhjyI0SoLlDXWKKstGCrRQ1Gpz3DxcUZLdegr1KEnTwdllQVj1VaMFhsjKzFlUBjAzNOlP1+H/tyTDBWcRlmhL/qmF/vNme8zY77PlPleE6baDdC26DDVrs9ClwmLXWbMC+2RrcZMtJiiaTFnvMkCTb05mhopasEfXm7IWLUh8x1mfDjtwqslVzbGjEULyO73nupNwcohF/Kqha0uG0oDNlS6bCp12FXp8lQA6rHT7KlP8WzCgKdaYxGst1XGrMtNWBw2Yn7IgHW5KbvjFmyPmbA/LuXptBUrcn0Wh0+xqdLjYMKYQ60Ru2oddlSn2VafZkN5WoTrTY0ee9MSMW97f0bwYgsNj1KeL0l5umjG82Upn2zb8NN9Oz7bs+bVthnPVox4sWjM8xnBXmLF82VPnq/H8eHuQ37+cS9/+Jdd3rz+LW9e/5lvxVz1r4SkdRGYBZgWzmJhzFEYcfyLWeR7sBbk7vdw/V8XKN//Zu+OgHBZ523OtRBnKQg0b4TBYP4oRvEFhtrj5mmAt6+E0FAr4mKdSUzwJOW8P5cuBnMhNZjEZH/iEn2IjvMg+pwrUdFnCAk1x89PFy/v43j5HMPD/ySe/sfxDThGWIQA2CdJv2pEYZY5nXXOqHs9mZd5sTXhw8GMH8/m/Nmb8GZ7zIvlUTeme5xRNDvSVmxFaaYZ968Ycj7mBPFRuiTEmHIu2ozkc9ZEBkgI9TEg2FtCaIA5SfHupF0LJicjksbSBJRtySwOJLI5Es/WaCJb8nh2VFGsywNZkQUx1RvOYG0UtblxPHl4gfNxIQQEuOMtqNb+Z/HwscbN0xpnVysczlrg7etOYLA/qamppKenk52dTVNTE+3tbYzK5QyPyGlqbic3r4j8glJqa9spq2jmRloOVdV94pCeWr0rFqTI5DvU1GuoadQyKNuib2iVhznNXLrymPsZ5TQ3yVArVuloUaJRrrO7+VPW1z5hffNzhKryyfmnNHWqxeFEwU6gntoRvzaz+IKllVesrn0m5kSvbnzOiGKD8upRGlqnqG4YF0tTCkvkpF4pJzjsPrduN5GZ2cG9+62k362nsHyYAfkO1W1TlDaM8aB4gLGFz8mrkOHkfRlnz1Qio++Tfqua8Mh7xCbkEBX/iLySAXxDrnLSyBlTO39+csqaHx6z5Ohpe4xMfbF1iOKM0znMrAMxs/FH39QVB+cw7mSW8PBRFfmFjVQLMXTlXbS2jSNTbKMY20elFarAt8VkDbl2m/L6EeJSMvAOTMYnKImLVzKJS7hCcFAkEWHRRIZHiYN3glfYXGqDmak9UqkTScl3xeHLmLgHBEfcJeVKORm5faQ/6OByeqOoYN+43yLaQO5ktYnKdWG5jJIqJWU141TUTlJcrqGobJzi8nFyCkbIzh8kv0RGbtGQ6NdOvVbMhesl3Mqsp6pRjXJyn5GxTcrqhnmU30JxRR9ChnVV/bCYDCL6oTWboi9asH28U6hrGodpahmhs1tFR/eYaBcRFGyhZKatZ4aaJoU4+FhS1kFZRTvNrUNoxpeormvH1t4NXX0p+obmGBpbYm3nREBQONdu3ibrcT4BIeH4+AeKVecOdq5ERyQRHZGMuZkDx4/piYBtaCAV/dfGxlbY2rrg7u6Pl1cw925lknk/C3/fANF/LZVacPKkLgaGppxx8iEgOEGMBdzZ+wV19QOEhyfj6R6Er08ILs6enDnjiJeXF95+/gSHRxEVl8S581c4f/UO5fVdyLTryKd3aB+aoWVwio7RObLL22kcnES+cECfdpPGkVlaFYv0T+7QM7HL9P6XrD3/E+svfot8epaQeC/cg4xw9DrJR5+u/b1w/e7J8t+7FeBaUK5FU8fby+jC1UFRtX4H7sKT7/e3/83ldgFTXr/5Pa/5J/7w5+d89lMtezvNzE88YGwgAU1vEOoOF4YbLOivNaW/xoyOUkOaCnRpLTKiq0xKT5klbYWmNOdJyLv2D5Tc/oCeMgsRvMszjlKeeZTmAn3qHp1A3e7ImiKQxSEPcVBwosMSrdCk2CYRbSGjjQYM1+sy1WvJhtKFfa0HW0ondlVu7I95sqV0Y3nQkfleBybbrZjtsmamS7gPU6Z7LFlTODE7YMt4p7mYCjJaL2Gqyx5Fg9DQaMuKwpO1cV+mBpwY6zjDVK87Ex1uKOsdGG8+y3y3GyPlEuRVwjCjjgjX/U906cw5xVCxRFSth54YiXA9UiRh+IkhQ0/0GSrQQVasz3itKfNd1qwO2zPbLWWqw0RMFplqN2KixQB1w2k09bpMNhmirTdgrFYPVZ2hGN0nrzFEVWPMWLUJY1XGKCsE24kumgY9NmRW7E87sDZmItpAtjV6bGv02VDpsKbQYVVUr0+zodJjU4BrxWl2FKc4GNMR4XpffVpUsfcFq4fKgJ0xAbLNWB41YqZfR/SDb6pM2NGY8nTSgg/nbTicsWJ/UsrOuORv4FqXfY0+e+PCfbwF+XWVPhtCc6Pw9WkT9qdN2BZq0ieEWnYTtiYNOVww48M1Cz7aMOfVprAE+JbwdM6QnWl9dufNebnty8vd8xxu3OPlYRO//dUS3371M968/j1v3giDjn8SYUKwMgkI8Ra334K28Aj4a2Tfd9/D9b/38fT+594fgf8MR+Dfgus/8evfvCIgxA4Xdz28vA0JDbUgPsaR+DhXkpM9uXhRgMoAks77EZfkTdQ5NyJiHAmNFBrvTPDx08HT+zge3kdw8zmGq88R3L1/QkDQESLCjnHxvB4PbplSXeRAT4MLym53pkY8WVJ6s6b2ZUXuw5LMi4leVxStzgzWOdFQYEvebVPSUvVJjtYhMvgkkSEGxEdbEBFsip+HLgFeRgT7mhMT5sjVS2Fiskb+o3haq1MY677A6uh59hSJHCrPs69M5FAdy74ynH11LGsjCUx0pNJVkkJt7lXuXYklJSGIqEhPIiLcCAw4g6+P4Le2x8lJ8F67EhMTzePcfLp7BtBop1haXmNuYZHVjS16+odJPH8ZT59gAoJjCI88T3ziDe5nljA0usD84isGhlaQK3epa9SKCRlVDePIx54yu/Q5TW0TXLlWwNVruTQ1y1laeCGumck9nu7/koX55wwOz9PRo6W8pp+LNx5TUNbBkHKZ0bE11JM7TMweMjv/nLn5F2JO9NTMM1ratZRVjVLbpKWpY47CMhmFZQrRynD5RjW37rVQWCzD0+cauoa+BEfeYVTzlM7hTR6XjfKweJi67hVKGifxC7+Pd1A6/sFCK2Me51MLSbvTQPz5fLoHVsnIacHQ3IfTEheO6Njxk5M2HNc9i77EC31DLyxtwpCY+2Io9UTP2Blr+wACgpM4n3qHO/cKqW8cpLNrjP7BWYQkkBHlppir3dylobJhmJKqfm7cKSU+5QEXrj0mO6+eopJmomMu4OcTiq93IPa2Z7C3O4OToxtenv6EhsQTEZ7KlauPiUt4QGxCNpHnsrlwrYoHuYOkZbSTer2GS2l14tDiw7w+cosHySsWYvd6ycrvpLhCTlW9luJyBYWlMoorVBSWCS2OAnhrKK5UkF3Qy73sFq7fqSY9o5bHxT3ItXt0DS2KZT0CXOcXd1BQ0kHuk1axdEYYKhUU7I7eib/UmAtRfMLgaV3jIB1dKjFqTyiNEYpiBuWr9I0sUdsoo7K6n6qaHpqbB9CMzdPbM0pY2DmOHtXlyBEdfvzjkxw/oY+RRMqJk3r4+YeQ+eARMbEJhEfEiNnfxU9qkI1M0tE2jLdnGD/4hxP88B9PYGhohZmZA5aWTtjbe+DlFYKbWwDpN+5QXlqNp4cPenoGmJiYYWwiRWi/dPcMwsM7koKiZppaFeJ5Hx2dSlBQDH5+oXh7BeDj7U9oWASh4REEBIfhHxJBcFQCITHnySmqZWhsibbBCaraZLQNTTKoWUMxt4dsdhf5/AGjcwd0KFdpHJpjZPYp7epN5EufMrb0M7Qrn6Jd3iYqJRzXACkO7jq8+mzn/2u4/usLwVuUFi6Iv11/3RO+8teYMzE6+FuhwONPfPfdz/jyy3l2d2uY1N5kXJnMuCyaiZFQtIPeyNoc6Ksxo71EX/QyN+ULPmZdOkqM6So2o6fUgvZCE1rzJDTm6FOdcUIcVCy584/U5ByhPu84DXknaC/WY7LXhaVRT1blnsz1OzDVY4VWUKLbjFC1GDEsFLA0mrDQf5an2kBeTAay2ufAQqcde3JvDpS+zLbaMdNmz/qgB4udDix1O7DU68BMlzUTHUIuthHqVjPx/vuE+vEGE0ZqjZjrc2RZ6c3KeCADjZY0FOjQViRhrN2Vw8lEthQRLPZ5M1BqhKxKwlidCeNC0kmxPt25pxgQILpYQl+BPv0FBvTl6jJQoMdgoR5DhbooyoyYqJcy3WbNVLsF6gah7VEfYbhxokXCZKsxihodFJWnUFXroajQRVkpwLURiloD5FX6qKqNUFUaIS8zQFFhwGi5DrLqk0x1C9XjNqxozFnTmLA7IREHFoVUkG2NMMiox6ZaT4Ttt3AtWEGOs6c6xYH6FLsqYZ1mR6XDllKPbXHo0ZQ1hYTZAR0WBnVE1fpwyoLDSalYq76rlYoNkFtqI/bGJTybNOVg3JBDrTFPhf0JM7EkZl311qqypzVlV2vCtkbCxpgR21pjMclkU2PE1riEnSkJhwumvNqw4eeHjvx09wzPlkzZnDzNplByIwxFrrixsxDK9uIVPtyt4He/muT1Nx8Bv+T1d78DvhbtTF9/9zVfv3k7L/DNOwuIUAP9Wki5eQ/Xf31GeL/3X/cI/C1cC5dthLeYwtvOP/GlANdBtji5nMTdXYfAABOiw22IjrIjLs6RxCRX4hNciI13ISbOhchY/0WexAAAIABJREFUR0Kj7AgMNccnwBAvn1N4eB3D3esILp5HcPH4AFePH+Pje4SggKPExepw/aIRjzOsqHriQEetC0Pt7qj6vBkf8GVcuNrZ78toqzt9da60lbtQmePAozRLricZkRorIdz/NH4exwnxlxDoKyHQx5ggHylRwWdJSQjk+pUY7t6KI/9RIi1VKai7U1iVJXOgSuBDVTIfqRJ5OXaOF6poPhpPZmswGU19IgOlqfSV36XwThJpKcFcvxDAnevRJMf6ExniQZC/G/5+nsTGxlJaWsnM7DIb28/Y2X/J/tNXzC6sIx+bpLK2hcvX73E9/SHnL9zC0SUYn8B4Hj6uY0i2wrBcSMUYobF1isZWYXhtntbuVQZku4xNfohK+5T6ZjUl5T30Dkyjndhhfe0Va6sv+fTjf0E2ukD6nSdcu5nHlZt5nEu6Q12rHJlmnXnh+3a+YOfwVxw8/TU7e79kZe0T0SLS2T1Ddb2KkkoZ7T1LNHcu0ta/Qc/ILu19G1TVT9I3vEtSahHmNlE4e6RQ1zpD59AWd3N6uJXTQ1nLHK1DOzwsGhWVXmEQMOlCCVHncoiOyyUuKY+6lknySwewcYzEyMKbD07bckznDDpGbqJyraPvjoV1KMZSX3QlLuibuCC19EDf0I4zjn6kXrxDYVE9DU0DtHbIaetU0zMwQ1l1P3cfVvGooIXiqgHyS7opKO2hqEJoRFTS0DhM5oNirly6TVzMedxdvEWwdnP1xs3VFy+vcFJT73Pp8mPiEx+RfOEJcUmFpF6pJuPRAGkZnVxJb+DmvWbS7zeTntHI/UetPMhtJyOnGcFLnlfcQ0WdANODYi18ccUoReWjlFQpKKtWUVwpALfwueDB7iM7v4OC0n4G5BvUtWjEWL6Ckk7yitpEuH5S1iX+XnXNcjEFRPBa1zaNvh1mFDzXnWOiYt3TP0Hf9y2MQ/JlBmXL9A3OUd80SmPzEAMDGlTKaRbm1qmuaiAwIAwjQynHj+nwP//Hjzh29DS6ukb85MfHcXBwJSY6idiYJO7dzaKoqJL62k7qa7uoLG8hJTkNN5cgvL3CcXcLxtU1EBsbN6xt3PHyDsfR2Z+bN+4g5GS7uXpx9NhJbO3OYOfgjKOzBw6OXphIz2Jl64PdmUAczviJ9xESEouHhz9+vkGEBEcQHXWO+ITzBIdF4ekXLMJ1YFQil9Mf0j2qZVA9T32njKY+NfLpLWa3Pka78oIe9QpdyhXq+6Z50jCKfP4Fo/MvaVNtMzTxkgHNPv3qRZKvX8Y33A0XX2s+/uLZfwCuRbX5P/Zy8BashWHFtwOLbwH7r2At/hXilNjXvHn9a7781TzrK4WMyeLRyEOYUQcyPuT+dg24MdpmT48A18X6dJYY0lFsSHeZqQjWDdm6Ikx3F0tpytGjPkuHzifGlN36AU15J1B1WDPWZYusWYqi1YL5YRdm+s8y2WMrti4KzYrTveZoO03EIhhZjQnjLTYs9JzlUOXPh+NBzDRZikruYpsDG71uyEskKEpNWOty45kikLUeJ5a7zzIvKNQ1RshqDFkZdWF/wh9tlxUjdUbI6o1RtVig6LBlczaKRVUQQ00O9NXaMFhrz9xAILO9fkx2uDIqDCY2WqFpMGesXiraQt7B9XCJMf2FBuIaKDBgVPi3lJuImdgT9RZMNVqirJEwUqHPkJh5fYqB4mOMNxkx12XBbKc58x1WTDdLUVUZIC/XR1FjgLxGV2x5VAmlNVVGYurIWK2xCN7KRn1mB8zYmXZke/YsG5OW7E0afx+3Z8Su1pAtEa51EWwiu2P6IkRvK06wqzzJnuokgnK9p34H14JtRI9VmR4rMgMWR/VYk+sjwPHTaQsRpDdU+qyrDMXhSMFqsqUyYG9Mwv6YMYfjpjydsOBwQrCRmLGuNGZdZcLuuBkbSiPW5EasKiRsqE3ZnbBkRW7E3NAp5kZOsKrSE0tnPtl04PNdV54tW7M9ZcD2lA47U6fZnzPl6aIT+wtB7M4nc7DxkM9eNvOHf57kjRDZx+/gexVbmA8Q7SGvBbuIANVff7/eelD/H3go/cceiO9/+v0R+H/1CPwtXL+VTv4K1x8TGGyHk/MJnJ1P4OmhS5C/MaHBpoRHmBEVLeQDWxIaaUVolDUhkdb4h5jhHWCIm9dJ3DyO4urxExGoXd0/wNn1x7i4/hhvn2P4+RwnMkyXpHOGpF21IPueLaX5TtSXu9FW50VngxfdDZ70NvnRVu1JQ7EbJY8cybhqzq1Ucy7HmxIbYkhUkITwAGMCvAyJjbTjXNRZooIdSIz25OalaO7eTOJ+eiIFWYk0lyeh7khmdTSRp2PxvJDH8rkmgU9UsXwoi+JTzUXWuxKQFUfSm5vEQFEaxennSE/05maSFzm34klPieZqUhRXkuM5Hx9PYkIKTc09bO2+ZF4YKNx4wavPf8vBiy/QTK7Q1acU0xvauxXk5NUQce4aJZXdTM2/QK7eobljirrmCQZl27R1L1JeKyjJKzR1LNLSucCIco+ewSUqqgdQj2+ytv6K5ZUPWVx8xsevfsfoyBzXrueI+dLnL2TiG5hMe4+Wl5//geef/J6PPv8jH332R54+/w2Lyx8hV67RNzBPY7OaotIBcgp66OhbRjH+gonFn6OY/Jip5V+infsp86u/JufJEI6uKZx1TuTW/WZyi2XkFMuobFtEMfczNMv/hHz2C5r7t6hrX6ayfpb8EgXX0+uJS87n0vUyEi7koW/qi7GVPycNndE38cDQzFuEa0NjH6TmgZha+KFj5MxJXXv0DB0wMnUQ/cGOzr6i4v8g6wmt7SMUlzeTk1dLbEI6F689pr5VTc/gAk0dE9Q0qaioG6W4rJvGJhmlpW1k3CsgLuYCoUHRuLt54+7mi6urP2ccfEm98ICrN4pIvVTExWuVJF0o48JVYZBymMzHwzx43M/V9Boufv87RMTd5+rtMnKLOrifXU12QRO5xW3klbRTWTck/t1lNTIqapWUVI1SUNIvVqSXVo9SXisTK+Rzi3rE+vjyWjkVdQJ891FU3o0A1u/gWrB6CP+HgiWkqV0lvlkQVOy+4Tmx1lyoNhf2B2WLjChX6R+ep61zjMamEVpbhujuHBHTZeZnlmlr6eT6tXTRfqGvZ8yRD06KsXqGBqaYGFvgYO9C3LkUsrMKqKxoFAcfS4oayH9cTX5uNTnZleTnVVNc1EB5WRsPH5Ry7epDLly8R1zCDULDUygsKKe2phk/vxCOHhMiO4PwDwoXr9a4egRiYe2KqbkzxmbO2Nh54e4Rgo9PGMJAqY31GXH5eAcQFR1HQtIFYuJSiYhNITgqmdiU66Q/LKBXPsmodpGKpj7KmvoZmVindXCSgpo+ciq6KawZ4mFJFz3KDeQLHzEw+YypzS8ZW/yMEe0Wj8uqCIgOxdbFhoMX+38nXL99Xvwr/f57npDf3cf3rlThwvm3fMN34h8Bs9868gRtQ4TtN3/g668+5Rc/m2F9pYSZsYvMqSOZH/NnasSFyUFHpodd0fQ6M9xiS3+9JSN1VozUWKJosEfd7ERfqTmVd45SJzYrSmjK1qHw6v+k+4mxWHE+UmvC9IADM4Nn0fbaIm8xRdtlyWSPFeo2UxTNRmg7zZjqMUfTLkHZJGGi1YbZjjOoa81YFoYNFX5M1kqZrjNnrt6KjW4XlMVGqEpM2O715rksmPEKc1RlJiy0n2WwRBdFrTEbCk/WFe6iei2U0Iy3W6FsliJvt2FlMpzdhQS2ZxOYl4fSW2kjrtG6M6gaHOko0KenyIC+Il0xFaT3yWm6ck/SLyjUxZK/wHVvvh7DxUbISiWoq0xEO4e83ICRcj1kgme77DTyKl0UNXoiXC/12bCjcGFb5sJMuwWKaj3kQkZ2rYFYry58r6ZegqZWWCZMNgo+bFNUTYZM9JqyM+PC/rI7uwtn2Js2E6F6b8JILIx5B9e74/ocCu2KgidbfVpUqwXV+i/7al3RziHA9fLIaRaHT7Ms12NHGGLUmooWEOE2Aa7XFPqsyfXYUhmxqTRkU2bAtkLCrtKEvTGpWMe+qTRlTW7CmtKEbbWUdYVw7E1EP/fqqIQNhSnzQ/pM9pxgqvfEW5AX0ky0pmxNWLI5YcPOpDn7U8YcTBnwfMaYZ7MW7E/Zsz3txsZMCOvz8exvpvH5q2a+/tdDePMb3rz5V74VmkMFi4iQbsPX3zuwBevIe7j+9zyFvP+Z/2xH4H+Ha8EKKFj/vuLL33wsDjS6uJzEyfEIrk5H8PU4TYCvDsEh+oRHGBMeaUpopJTgCHMCwszwCZLg7qODs8cxnD2O4Or5Vq12c/8AN7cPcHc/Knqx/f30iAg1JjbKjIvnbbh13YHsTDcKHntQWuRDVYkPNWW+NFYGU13kT1muN9m3nbgUb8rFOHOSo8yJ8DckOkhKQoQd58JsSYp1JCnGmfMx7lxO8OfWpRgepJ3nwa0ECh/E0VR8DkVzHMuDsRyqYvhEHcPPxuM57A9ivcWXT5SX2OpMRVOexHDBRUZL79L44CJ5VyLJvhTKk9spXIsOJjUihCsJCVxMTCE2OpnS8hZ6hyfpFXN5l1lc/4jNg5+xsPYhSu0qPUMT/J/svfdXXHma5vkn7Nk9szvTPV2mK1Mpiw28kUDeAgIkBAjvQYAkQAYnQHhvgzC4IDCBCQIiAm8kvAe59FnpqyrLZGV1dbmsVOZnz/eS2TM7Z3e2a36rPkme91wgQJBXcPW5Tzzv8+j0c+hNS+QWKZC3GDGM7tCoGuVBsYaiSh39Izv06rdo1a6gG3qGbmiXgZFdxqbfQm/aQtluokVKjDCztPoG7/70N7z3/ueMTaxSVCIn424JCUk5xMRnodXNSFYQkbIg/NZL6z+VFOullXeZmnnK5OQTjOYtmlVmyqsHaFJPoOyYRaVdoM/4FO3QNoVVg3Tpt+gbfkJqWgOX/TPIK+ylRj6JonOZjsFdxpZ+wejiZ0ytfU6f+R1Gpj5kevFXNKkek5omJzK2hKCwHHyvZWBp780hm3McsbuAjaM3R2zOc/DIKWT23lhaX8DBxRcLm9NYWB/ntQOOWNscxcXlJCdPXsTW1pnAoEhy88sICUvk6rVorl1PIqdALi0BdvbOScuZ6vYJunSPaVYaaGjsQ6EYoLRYzr07hVy7GoHv5T2fr7PzKTw8fbmVVialkqTfU3IzXUncjXoSUuTcz+0h9+EADwp7SE6vIz65nPCYfAJC7pCeWUdVQy/5pUoelinIL2mipEqNsl2Pst1IW9c0mt7HtGqnqZUPUVLVI7UzNqlNCKCubhyipslAq3YWTe8jVO2jNCr1kmItPNei6lwo1MLy8R1ct3eNSgUxvfo5ugfEPKKrb1b6exbQ3dk1jkI5gErZh6JJQ6tKi7a9m+mxadpUrRQVlXAj6SbXg8Ml9d7Z6Sgex04TcCWUK34hpCbfp6mhnfraVuSNnSgVOhobummo11JV2UZtTQe1NRrpazQrBmiS91FX3015RRv1ot2zuI6aGiUZGbmcu+DLRe8AAoIi8fEL5tLlYJzczmJt54G17Dgy+xPYORzH0dFTGienYxw6aI2dnQunTl3gelgsicnpXA9PIDgiicjEdK7HJJOYlkWzph/dyDSKziGqlT2UN3WTX9HKvYfNtPTMYJh+yvzWz3i8+wtmdn7G/JPfsPbid8xvfcLE/FOKa+RcDQvj9Xff+hvh+ttruuSR/l+V26RlLnFxFej8lVS+IeD6K+m/PQX75ddf8vKlKOL4I3/96/t8/KGRhUdFzI6nMj8exaMRf2b155juO8Vs/xnmhy4xoTtHv9qVPqULY5qTTGnPMNFxmvG2UwzLj9JVboeu2kkCa9WDA7QWHMKocJei60Tt+LzhOAvDp5jocWG4zYZxrQMzOpEMYi9F7s30OvGoz43JLgfGO0RE3Uked3oyWH2YaZUjz4YusdDmyiOlM4+Vzmz3nGGq3o6VtuO8YbjCRucFhkqsGCixkOLzxDKiod6KR90ezPV4SCUxBoU14x0iIcSD7ZlAPnqWxrtbqby9fpP1iXD65R70NgiF+yRTHRdouP/PNGb+CHXeq+gqrRistaZfxAtWWTFYbYOxwRFTozPmJmdGm5yYULowLrdHgPVQ9WEMdRaSxUMC62YrHnc5s6RzZ3XgGBtDx1nuc5Nge7jxkGQbGRfe61ZbxhU2TKpkUkrIpMKOGVEZ32LHiNKCkVYLFozuPFm8wOtr56UlwNcfO/H2oitvLTjvAfa4FU/GLf8NrsXy4XcLiE9HhQdbvG3Js0kZu+M2rBstWRmxkCL8difs2J2UsT0ukkb24HrNZMW6yZpNsy1bJhnbRhm7JgeemB3ZMTuxZXKUinHWjEK5dubZlDvPJt3ZGXVmRS9jsd+atWEH1o2OLOltWR2WsTnmyOaYPWtmGUtGO1bGndmdceOZsKBMyHg+YcsLcZxy5vkjD14sX+CN7Ws8377O080MPv90nJd/fodv+A1fvfxX6Qbyy2++c1//SfrZlhYfv/laivH7e8Ol77/f78/Av/8MiH8sxIVfPH+zd+3/Dq5/+8WHBAQe5/y5Q5w98yrnT/8E30sHueJ7iKDAI4SH2RIe6Uh4pAvXw5y4EmSPb4At3n6WXPA5wAWv17jg9SrnLv4z38G1l9ch/P1lBFx1JCjQlYgwTxLjTpN+y4sH2f4UFwZSVRFCbVUIDTWhNNWGU1seQkVRMPlZvtxJPUdCpAfBl2WE+jsRHXSM2OvHSQg7RWLkKRLCTnAj4iwZcf5kJ4eQlx5NQUYEVQ8iUJeFY1CGsaSL4NlwGD+bS+D90Qg2NJdZVF3mDX0KT3R3mKi7gak6gwl5IcqsZArjg6m9E09D1m1uBgcQ7etLUlgE6ckZZGeWoGobomtgDo1ujvbeGQzjmyxvfsj6k0+Ymn8qVVa3dU/Q0TtNQVkHlfV68oo7qW0286BYS5XcSFmdHlXnI3r1Aqpfp3dwh76hbcZn30LVMUFNo8h87qSwRIFpdJm1rbdZWn1Ba7uemppW6uraaW03YDAuScuN8yvvsr7zCU9e/xXP3vycN9/+LS/e+BVPnv2cp89+wcrq+7S0jVFUpiUhtZy0TDn55TraepfJKenC41wsSen1DE+8QaNinMiYIvIKu+noWUM//jb68XeZWP4M88LPmVr9NYapDxiZ/oDR2U+ISqgiICiX5Fv13LrTyJXge1jIvNh35DQHrc9w2OYsh6xOI7O/xKnToRyxPM1h69PIHC9w0TtcArBDhx2xs3PH2/sKVlZ2kkfY/0ow5y/4cfKMD1ExaVKxiqpVZDqP0to5SZ9+hUHDGl09szQr9LS0DNPc1EtxUQPXg2Lx9rrCjRt3uHQxiAuXIkhKKeFmRj13Mlu5fbeFhJRGImOrSExp4n6OlpwCDXHJJVITZXDEfa5ev01xpYbqBlFpLmICFRSUNFBapUAuou80w4j6+J7BRdq7p2hSj1BR10tJlVZStdWaSckOomgbp1M3T3v3LOoOkWE9LEG1UKtFKYwAZp1+L4JP1J2LVsau/im6+qcRPvP2nmlatWNSuUxjc/8e6JarqKpQ0FjXQk9nP6YhM72abuqr66muqqO4qJyszDwu+1yV1Gp311PSUuHNlCzKSoQVpAe1oheVQkd9nZaGegHXPTQ09lJf3019Q4/0dZRqA03Ng5SWt1NS1oZcMcS9+yWUi6/dpOFBQSVpd/PJzC0lIfkuQaHxuHlc5JClCw4uZ3B0OS3B9f4DMl551YKDB23Zv996L+7PygmPExcIvB4jfV5odAqJt7IIibnB6Uv+hMamkHw3j8KqZkrrWqlp7iGvTE1GTi1NLUb6jGvMrrzPi4//yOobn7P6xhdsvPkvbL/9ryxuf8LK7vvkFFXywac//1+D66+//prv5t9/gf32I/f2Ff8HuP5SQuu9Ig7hQ/0j3/A5X335MZ98bGJ18QFT5jiWpuNYmghlauAiM73nWBzwZn7QhwntWYztp+hTuNIjF/F3Z5ntOf8tXJ9krPUEvVV2aMtsaS08RFeZFcNNLky0eTLfe5Y5nSdzg0eZN3gy2evMgPIwA837GdXYMNXjwESXHdO9TlKc3ninPRMaRx51H+Nx11GG6y2YVMjYGTjFeo8H82pHHisd2dSe4FGzE2sdnqx2nGSi1pme/IMMllkx3uTMYI0lAzWHGRUFL+0uTGicGe9wYrbnKIuDp3g6G8gHu6k8W4hiayqcrYkIpnt9MKhOUpf5KkON7qjzD9JTJaO14CAtBfvQ19pIcXwikk9fa8u40p1xcQOhcMUsd2S02RFDtYU0I3XC3rGnSI8pbRDgLBTrXdNpdown2RjykCrOp9psEDPTYc9I0yEm1LZMCe91o4VkF5mQ2zKlsGNMYYNBfoi+xleZ6JGxOXOa15cv8PqCWDh05q0FAdeuPJu2lRJCdkePSKq1WDoUr++OWkgjkkMEXD8ZE7YRW55M7Fk+BECvmQVMC8+2tTQ7Y+Jow8aoLRsmAeHWbIwI5dpOgusdoyNbRke2TU5SysjmqLNU0/588ihPx92kx9YNDqwPO7JtdmN71FWqfd8yu7A94SoBtrCKrI7asj5py9akAzvjDuya7Nk12vJs1J4Xk048nXLmxeJx3n/mzwevB/JiM5Z3ntTym5+Nwzcf8PKrz/nq6z/x8huRkiOyQ76DawHbImryb/4t+v4Tvj8Df2dn4DvA/n/C9ee//YCAa8c4d/YgF86+itf5fQT4WhJ05TBh148QFWFDTLQD0dGisMWJoOv2BATbc+WaDb7+R/C+LAD7Fc5f+BHel17F69J+Ll+2lMA6ONCTkOBThIeeIy7Gm1upV8m8H0J+QSRlpfFUlsdRWxlPTUU8ZYUx5OeEcvf2FW4meREXcYqQq27Ehp7kRuQ5EsPOkRx1juTIUySHnyQ14jR347x5kBJMQVo4ebeCKb4TSEPeNXS1wcxowlnThfH6SATvjsexpg1ivMGXje5UVjvvMVp/G01uIm25N6m4EUlmSACKrAw0JQ8pSUulOC2D0pwC5LUq2iWgmkbdPUWtykhb72NmFt9jZetTtl/8gpXtDxgwLtHcKny3PRRV9krJGzmFGgmsBWAPmp+i6JyltH6IHr1QsHcZHHnG9OP3Wd78GUWVGskCkV/STGGJHLmqF033CL3949Q3dtDcrEWt0mE0PmZz531W13/KzvNfsPviV7z53u95+/0/8O5Pf8/rb/2GN9/5nOcvPmN55V3UrSbu5zbiH3ibvJJOevTrtOuWeFDWzfGL8Zy9nCzdAHT2LHE/W82dTBXylhmmlz7F/OgDhmffxzD3AYaZ9zHNfYhhUqjX73LzjoLwqCKyctspLOnhStBdKdf6gPUZZM4+OLhexs0zAC+fWK6HpuHs4oOD0yVOnbtOfFIW7scu4up+mvMXLnP1ajABV4M5fMQaC0uZtCTn7nGWsMgUaUmuUd5Pa7uIqZtA0z1HS8ekdNOgVA+jVA6haO6j+GEjCXHpREcmcys1W7IyBIemk5BSRmp6I3ey20hJVxIVX01wWBGxiTVk52vJLWyXliT9g27iey2F6KRcSS1WtYu0kB6KKpTkF9dTVNZEVV0LDYoemtuGUbQbaVQPUacYoKpReMF7qZUPouoYQ9M7S0vnJAK0le17YK1oHZFSQoTHWgB27+AjaTS9k7RqTbR3j6Ltm5TgukVAtXpE+vMbFQMIuC6vaCUzs4zU5HuUl9RhNIwzOTaDfmCIYYNR8l3fv5dLRno2V/yFd/oKZ0/7kZqcRVWFkhZlvzSqZh1NjT2Ul6mpremkoa4HhVJPQ6OOmtouGpvEuTbT0maiqqab/IcqSso6KClV09jUS0v7EE2KXhrkXTSre8krrCUmIYMzFwI4aOHMEWs3LKzdOHTEiR/9swX/8I/7+MEP9rNvnxWHDtlx8KAMC2tnPE5cxPtyCGHRKaRnPSTh5l28rgRz4rwPp72vkpSWw4OSeqrlwv/eTFRiDrfuVRCfUsite9Woe2cZXXqbJ+/9nrUXv2Hjjd/yaP0THq/+lLzSBj7+xa/+Z3D93cXwW6lZMmx8m+QhmhG//opvvtlTIv6mq/y/Kdd7WQqiNloo1wKsX379lVSJyze/5eVff8pnn06xvlzEzGg4s2NBPB4NYEx3npH2E0z3XGLTFMri4DUGmjzobXSjV+6MtlaUr7gxonJHL3emt1bGYKMTigevUJ3xj3SUHKavVkZ/vS1jra4s9p+R4Hqm1425vqNM97ggsqgN6iOYO6wZ18qkESUxE1oHzO12mNvsJB/2gu4oE2IpsdmSx232LHe6sKJxZrHViXXtMVY63JlTOGKstGSwyIKegoOYah2YVrkz0mjLiNwWs9qBsVYHxtodmehwYrrTlYl2J+bE8uPIZWZ155joPMWjvktMd1/EqDyOOv8QVWn/hCrvIEaFB6MtJxisc8BQL2OgxhJhDxEKtrHJURphE9FXWzPSIGOg6jCD1cIGYstok41Ugy5q0cfkFsx12LM2KFRrT9b1x5hstWa8xVJKE1nqd8fUbMmcxoWFTncJrKeV9jxqdWau1YlJlS3G5iMMNu5jTGvD5tRJ3l735s2l4zydc+b5nBOvP3KS1Ogd8xHEPB234umoFdumw2ybjrBttGTXtDc7JpEkItRpG8lPvTlqw8aYjRThJzKyhQ1kS8D2qDXrZgHWwr9uw8aIjK0Re7ZHHNgatmdrxEFSr3fGnNgac2R3woUnY67S45sGOzZHnNgddWN39ChbRlc2RpwlwBaRf2vDdqwMW7M2dpj1yf17R/F1R4Q6bseOyV6aTbMdT2aO8tOty3zyIph3d6LZXbrFu88a+PIPG/DNr3n59Z++Xd0VgXwimE/cQH4P13/TteP7D/47PgPf/Xsi4HoPsMXuwW8//4CgIFFzfBjviwe45neEiCA7okNsiYuUkRjjQHyME/ExrkRHuRIW7sT1EOHHdiAwSNRJaa6SAAAgAElEQVSfH8HbZx9eXj/B10f4rA9z7Yo9Idc9iIq4QGyULwlx10hNDuNuRiwPHtygqPgmlZUZ1FRlUFuZQXXZbUoKbpCTFcPtlEDiIi8Ref0McREXSYq+RFLURRLDz5AYfoobQrUO9SQ1/AQZMefJSvIlNyWA7JQAclL9qMi8RmdVJKOqeBa6Etg1pbFrTmdJdwOjPJKB6kgMdSl0F9+g+mYIdRnxKLLSUGTdpa3gAU25WVRnZaIor6K6qAp5o0Z6Cl/VNYW69zGNHZO06eaZnn+H+eX32X3+K6nQxTi5Jana2r55GpSj1ClGaW6dlcpJ8ku70Y8/Y2jiOX2mbfTmZ3Tp1hgY2mZx5WN2nv2KovJ2zl4MIzOnmmaVjooaNQOGaQymR6hbdFSUNfLwYQ29vaOsb74rRfOJeL61baFc/1qaZ2/+mt3nP2f32c8wmVfpEkkbikHS71fhH3iTjOxGHhS1cz9PRW5RB76B6bh4BBESmUNeoVjKrOVhSRf9I9tMLnyIae5dJlc+ZmzpQ4yz7zC9/BGTj99jZvF9yqsHiUko4WZavdRO6B94B4/T4di7+ko51h6ng/G5ksBFryjOXwzj5KlruHv44uzmhav7BSytXPHxCSQ6KlHySV+9eg1LC1ucnNy55OXHhUu+xCdmUCFi+pT9dIgFxjYTzcphGuV6lOoRWlqNtAhoVetpauiiuLCeO+n5REbcJPh6ChHR2YREPiA8tpjopCrC4ysJjy0nKq6ChBs1pN1pIvl2OdEJ2Xj7x3HqfCjJt4tYWH2HiZldevtFtnUXhaVyisubqaprpa6pS1K1K2q1VNV3SxXz9c0iZs9Ag2JQyqHu6J6UlOoGhV56f3OrUK1Nkrda3S7KYIzSz5RoXRSKdUun8b+NxkRz2wjV8gFq5H1SjX11nYh5VJGdXUFy8j1qa5TMziyyuLDK9tZT5udXycp6KJ1PH59gvC4FEhaWRE52BYrmHtpah+jUmGhR65E39dLY0ENtbadk/VCpDXRoRlGqDNQ39lHfOIBSbaRdM0GzykRFjY56uUG6uWnXjKNuM9Ks0tOsHJAKbeqburiRmovPlUgs7Tx45aA9P3zFiv/6o0P80w8P8Y//dIAf/OAg+/bZYGHhjLW1G4cPO3LwsCO2dh54nvLh8pUwwmKTiblxm+DIePyCIomIv015bQuKtkFyCxt5UChubroormgjr0hJ6r1KShp66DUu8njrfVae/pwnb/4e48QTqpq0vPfRp/8euP4uGm/PL/q1yPN9+cc9WBCLWVK2x99wzf82ek88LSjAWniuhd9aOKy/+upL+PpPfPWXj/jFx5Nsr1QxMxrPpOEy5r4zDLa7SwuLRs0JlkcC2BgNY0LrRWeVE121DvTU20lJIYMKZ0ZajjKkdEVXZ8dQszOqgn1Upv9ndLU29NXb0FV5kDGhGHe4MtBkyWCzFWMCbntcmexylOwfe+2LMun1RwPuzA0cZaLLZa/qvMOe6S5nZrROzHU6sqh15onhFLuDJ9noPsZ69zG2+07xSOWEoeIwpho7jLUOGOvsMTXZM6q0x6SwY0Rhw4jShmGlNcMKa0xiqVFhg1EhY1TthFnlxIjcgaEGe/QNTgzUOdFTIUOR8xryrFcZbz3NWOspTCp3THIHzALm5fYM1ghPtT1DdTJ0ZUcYrpMx1eKGWS7i+0TDoqNUh26ss5Iyr0VOtrHhMOMqaykxZKHHhTmtozRrQ568+/gqT8wX2Rw6JyWfTCntmWy2k1TrWbUDsy12TKptMCkPMamxYd3swZuLF3gx78nOlBM7UyKX2pEn47bsmC3ZNh5h1yxUamsJqrdGLNkxWbM9YsWuyYptozWbRks2heXDaMm62ZrN8T0VW4C18GGviRmxYtVozeqwDesjMjZH7Nkw2LOht5PgWry9M+qIgGvJZz0qCnLs2TTIWBu0Zk0vY33InnW9A6t6e1YG7VjRi7FledCalSFLVo37WRt9hU0B2eL7GbFly2yPgOoNky1bY/ZsT7ryxsJZfrpxhfe2Qnm6HMHuyl1+8wsj8HNevvyDpFCLXOu9hcY9i8j3yvXfcO34/kP/js/A/wdc//ZDIiLOEuBvR4C/JVGh9iRFuZIc48LNBBduJ7qREu/GjbijJMQeIzrKjfAwZ8LDnQkNsSPwmqXUzujrs4/L3q9JXu3rgU5Ehp8hKf4qt5IjuZOWQObdVPJy0ykquk95RRY1NQ9oqM2jvjyXisK7FOel8SArmdQboUSG+hAV5s2NWD9uxFwmMfIi8WGniQnyIFb4roOPkXTdg5TwE9yKOktanBfpib5kJPnxIO0atXnhdFbEMdycyqgmnZm+HIztd+iuS0FTlcKAPIuxjjJG2yoZUVZiVNYy2a6iq7yEolupKEpLWZyYZsI0Q9/AJO26KVr6HjMw+RzTo3cYn3+P8dk3GRrewDy6VwbSPfBY8teaJl8gylqqpESJMVq1CxRX9dM7vMmj1Y/oG95A07NAu2aOzu55TGO7zC+9Q2GpGkub41z2j6SwpJHcvCrUbf1060bp6x8l895DCgtq6O+fYH7hOU+ff8bK+vusbAo4/yWLa++z9fRnElwvLL9JU3Mv1bUdyJUDpN0v52ZGGbfvVRMZl0toTDaJqSUEXM/gyrWbXPSOJzI6h+LyLlo6pmjRzqLVr0rTqV+hY2ARdc8sbT0zVNbrKK3sJFVAaexD4hJLJSgPCsvk5PkoPM+E4Op5leNng4lKyCIuMYvA4CQCAhPw8onA47gfNjJPHByOc+a0Fx5HT2NrLcpL7LC1cZAU7LCwaMLCYklNvU9VlZq2jiHaOkakmLeOznFJWRVwrW4ZQaUakuCxVT1IU4OGrPulREelExF1l4iYXPyD7nDlejbXIgq4FlZAaHSxFB8oPNZJKaUEhd3mom84J88H4XMlltz8Rta2PmRp5R1Mo+vIFQM8yG8gK6eaohIFlbUaSirbeViqRgC2sI/UyfukOD25Wr93bNFL0N2k2ntbxOuJ15tbDNKxSSUU7hFUHcMo2w3SUdE2RINSR01TtwTVVU391DUPUFXbRUm5WoLrnNxKqfFTre5mamaJ5bUdXrz5U9o7+7hyNZJLXsJSc43EpHvU1XXQ3j6MptNEe/sIWu0YGo0ZtWpIOmdK1SCt7SJ5ZASNdpyWNiMKlQGF2ihNqyitaRuXwFr43Du0s3RoZ2jTTNHaMU5dYz/iRqFP/4hbGcWc8w7B6egFDtu488+v2Uhw/cN/PsIPfnyEH/7oMK/8xIoD++04fNiJgwcceG2frQTY1rJjyByP4+pxjku+Qdy4dZ/0+wWkpufSoNAyPLpAeU0rtY1dZOZUkV/UTLduitJqDZmFcoqq1egnljHO7LK6/RlTj99icf0t/uVPf/73wLVQp4Xa9iVff/0n/vjnz/ndv/yc3//hM/7y5e//ZrjeUy2EA2/Pby3gWmjYgtG/+euXfPPXL/j1p6usPqpgVB+LqdcPQ8dxuuX2dNZb06d0YlLE5I0G8FjvR7/8GJoqO/oaneipl9HXZCvVihvUbvTLHSWwHmxypCn3h+jqbDC1ujDR6caExk2yYQw1W9Ne9gpd1QcZ7XBhpvcoE1onxjuFHcSBsU7RvOjAvN6DxRHh8fZktNOZUY0jYxoHprTOLPYfY1l3lBfm8zwZOsVa91GWNO6sdnkyq3TCXGfDuNyZUbkzQ0JZr7dmsl0o1M4MK/bAeqjZguFma8xqOyZaHTDKrRmpF8ArYvBkDFZb0ldhyajCHaPcHV2VA8oHBzA0ifxsb3Q1drQ9fIXhRhlznZ7MtHsy23GcCbW71OY40iAi+1wwifi8JpmUUz0mF7Avw9wgY7jGkuFaCwz1hzE327Ag/h/6PHnU5SbNW7NXeH3Sn/XBc1Izo8i2NtVZY6o9wozSjvl2Rx632zHdasVUh6hRd2RDqMETLqwKa4VR+KFt2TIKcLZgx2ghqdRPzTbsmL5dQhwTS4j2PB9zYNcsY8tkIynXAqSXDIekJsa1EYu9BcehQ6wOWbBisGTJYMXKkDXrwis94sDGkD1rAzI2hmRsDMvYEUuME05sj9tLs26wZmPIhrVBK1YHrFkdsJE+fnnAlgWdFYt9ViyJGnjx2LANqyOH2TCLkhqZFAm4MmLLqslWShTZFDneszK2px3YnnTnycwZXsxf4vnKZbYWonnvzWa+fvkeX3/9B74WPRrimRvxjM83IjlEzPe2kL9jYvz+W/93n4H/d7j+4ouPSEr0JSrcg4gQR1Lij5KRfJz7N0+QmXqcrJsnuJN8nLSkE6QmniAx1oOYSHeiIpwJD7UnNNiaoIBDXPV7DR/vV7nqb0lYsBvxsV6k3Qwn+14q+bn3KMzPprQwj7KyfKqqCqitfUhDdSF1pQWU5efwMOcOmRkpxEYFExp8mfiYABJj/EmI9iE+4jwxwScIu+pO6NWjRAYeJfb6MeJDPEkMP0li1DniIi6QHOdHenIgBXejUJalM6gqYLCtmPaGLKoLktE2FTDR34yxq445g5rl0Q5m+pUYWmroqS+juSCH4vTbtDfU89aT57z+4qes7rzHyrOfsfj812iGN2jtX2Z66UOGjDsoFMOoVEZpUU3Ew4nltUfLH9DRvUiLRiy8LdI7tE1Ty4RULLLx7JfozVvk5KuorO5F1WJGqIENTX0EBCXxgx9bYmPvSWx8BrfT8ymrUKBu7WdkZJbKsgaUzZ3068aYm9tlefVdtnY+kdTzxbUPGB7d5NHSW2zufszU7A71jRqKSpu4l1XOeZ8wElLzuJtdQ8D123j7J3Lpchynz4bh738DP78kUm6WUFDcKtkbGtUj3Mlt5Er4HS5fv8k531jO+0Vz0TcK16Ne+F+N5ubtYq4G3CYptZyE5FL8AtO45JfIOe8YTl8M58LlKK4EJkj2jMt+4Rzz9OLU6avYO57C87g3x46ew9npGOdOXyIsJAoHO2epajs+LpmoyERiY1PIyiqipkYtJYgI37loLtR0jaNqGaGhqV8qnlGq9BJcq5U66mrayLpfTlJSLtGxWYRG5eAfdI/LQfe5dPUuvoGZBEfmERFbSFhULiFhd7hwORT3k96c875Oaloh7Z1mtnc/ZWPrY0RWuEYzQXZOI4lJeaSll0nwnZ3XQE5BE6VVIr9aROxpJZiua+6lST2AONY29dDcKtJF+iX4Fip3ZV3X3tRrJYgWtpPqxi7JfiJeFx7vvBI5heWtFFVoqKzrprqum5p6LWXlLVLsYHZOOdW1avr0Y4zPLrP94l3q5B2cOisi8K6QlJyNvFlHp3YUTadZOnZozPTqZtD1zdKpHZdSVkTqSFuHkZb2YSmFRNM1gUYrSmsmpDbINu2kFA/Z0CzaIE109izS0fWYdu1jVG2Tko9f0zPL7MIb3Mmq5tQF0bzpg6XdcV477Mgr+2350SuW/Ognluzbb4eNzVHsZJ4c2G/P/tdEI6RMso4csXLlkKUzBy0ckDl64BcQTkLyHe7nlNCk7OL5m59gGluUMs1FJnpcwn3kSh0NzX3UKXQ0d/TR2NpLlbxb8rg3qUzo9NP8+osv/ja4/url7/nt7z7h05+/za9+874E2qLw5W952YNrgdP/PVzvVaHz1Uv+8sUnPF3rwtCdSF/bJXQqT8ny0VljQ3eTHcMaN8y9noxoPRhqF82KtojHBEjrGmwYlMswqF0YbnGls9oCbY0l7RWHaCs/yHiHh1QrPikqx3uOYmqTMSzU1laRX+3OnE7kWXsy/i1cCwV7TGPHqNaemX53HutPMDdwnJk+D2kmuwWgOzInjmoZ8xpXljrdmG1xlBTd8XpbzLXWmOttJN/zqMKZUZULk+1uTHa6MaV1w6gWmdmWDCssGVXLmGp3YlRlx3D9YUYbLTA3HGG+3Y3lruOYG+0wy50xNbnSUyFsJe70VTuibzhKVfo/oMj9Af01FhJcL+vOszZwicfaU4w0Okh+bGOjHaYmWymCb1zpwFiTC+Y6J4y19gxV2WBuEF/XCnOzTIoLnO/2ZFzlKKnsj7UeTLa6MNNxlDGF055vu8aS0XorZptlzKlkTKusmWqxZLrNkkfdtiwOOrBoEPF2ewAsYHht6AjbI5bsGq2leWq25emYPbtmoWy78ua0G2+IBkazPdsmGU8nRMqHqIw/yKLhEKvDltKsGCz+Da6XDVYsDlhJSvO6wY4tg6ME2AKu1w22bJvt2Rm3Z2tcqMw2bAxbs2mwYWNoD7I3hmwlEBdw/aj7CI+6D7Ggs2B50JLVIVskX7bBibUh0b7pwprZiZVRa1YnDrExfYD16dfYnD7M1oQdW2OubE25sbt4gierYTzfLuLLPz6Hb/64dwMpwbW4mdx7Jki0lUo3l3/LL9H3H/v9Gfi7OwP/HVyLH3/x5jdf8rsvPiLtViDJiedJjDnKvVuneZBxgeJsb4ozvSjO9CH/7iVy0i9x7/ZF0lLPkRTnSWykK5FhDkSE2hISZEGA/378/fYTfE1GdLgnyUn+ZN6Noyj/HhUlD6ksLaa6vIyaylJqq0qoryuloaqUupJiCrMzyUi9wY24KKIjrhMVfo24qABiw32ICbtAZNBJQv3dCPR15uplV4KvuhMedJTI68eIDj9BTPRZoqIvERt3ldiYa9y7HYe6rgSDVkWfRkld+UMe3LtFm7yWEV07g11ypkc6mDW2Yuypo1teSHV2CpnxodyLj0ZdV8+bT9/gnfc+Zfftz3i88wnjax8wuvIRDZ2zDI0/o6NzjrKSDspKWklMLuBudj3GsV0eLX5A78AGBvMLJufeZ3j0BZqeRWrkwzS3jfKwvIOMu9WUlLTT0NBPZZWGwKAb/OCHVvxv//uPJBDx9Q+XALuopFGCZEVzJzVVcro69Wja9YwYFxmf3GFh+R3mV4R6/RGzC2+xsfsJz974JRvbP6VvYIKySgXxN+4RHnWbu1lVEggmJRcQFZOJ/5VETp+5ztnT1/Hxipbg8V5OHSHRdwmJucfV0NvYe/hxUHYKS8czOB69iO230Xlx8bd5+LCBwMA0Ca6jE/Lx9rvBtdB0/AJTOXU+hNPnr3P81BXOng/k/IVAzpz2x+P4ZSws3fDwuERCfBrHjp4iIjSGyPBYDuw7zGuvHCI+LoWE+JvScmJjYxtihC1GqNdChRWWhPpGHVU1XRJcq9R7ynWLqg95o5YHuTXEx2dzPTSD4PAsAkKz8Qq4ywmvFC5evUNgeC7BEVn4Xk3mknckZy5d45x3AN5+odxMK2B0YkOKNHz9jc/Z2f0Ms3mHsjIt8Qn5xMU/4ObtUtLulnM/t478YiUFJUqET/5hmZKCUgWF5QopWUSki1TWd1BW0763pFrWItkZhKWhoFRFaVUbpdVt0ueJY3ltO3nFjdzLrSYzv4G84hYKy1p5WKKmqrZTguvs3EqycsopLKmno8vA2MwKu299hLy1Dx+/aM5fCqe8qp3WDhNy5SDtnaPSdHZN0j84j96wRHfvjJSV3aYx0tm91wI5MDRP3+BjdP2P6OieQtMzg7Z3TvK3t3VO06qZprllGmXbDKr2WVo0s8hVZjTds3T2zhIVn81ZrzBcPS9jIfPE0s6TI7KjHDjiyL4Ddhw64oyD/QlcXc5iccSF116Tse9VW/a9Zsurr9nwyj5rDhyx55ClI9Z27lI8o/Bj307Po7NrmLqGdumZnIamTikPvbK6hbrGbirrNTSoNDworaamWSvdkNzLaaC2UcMvP//N/wyuxdVbXAH3bCFff/NX/vyXf+XzL37BL3/9Mb/7/Wf89a8i0UN8zHcvQn7+H9713UPSA2Kh60te8mdeSpYQodp9vafoCXH865f8/rM3mB8vp6/9Gl1KN7qa7Oius6e7XoZe5cxolwcjGnd0zfb0NNnTWWONptoKXaM9ukYZfY0yehtkDKlcURS+irrkAPVCtW6ww6BwRt9sz0CTNQNyS4bV1ox12PF44AQLhrM80p9gQueGuduByX5nZvSujOscMHXLGNc5M9N/bA+u+z0Z7z7KbI8ns5pjTKtcMVRaYqq2xVRrj6HKhtE6RwYKDzFSYslolS3jjU7MtIslyJNMa44x2urKTJcn5nZXumoO0idAut2RR/3HpczrISkaz5ZxlT1b+nP8bC2ax12eTLa5sTRwkdmeswwr3dDLXVAXHKSr3IrBehlmhTPTbR7MaU4w33WaiRZhF3HE3OzIVIsLcx1HWew+zkLXCSabXRlvcsJUb8dwrTXTKhdJJRflMAtaT2ZFbrfCiUXtSeY1Jxmpt2VKxO6pXNBXHpbU7tE6a0aqD2GqOYi57iCjDQeYbbXmsdaOpT47lvVWLA2KZkUB1hZsGIQlZM/+sWOykfKon02KeDx7nonFwOm92TTZsWWy5+mkKxsme+nPEBaNtRFrVg1W0qwNWbM6ZMOywZqFAUsWByxZG5KxZfjWby081aIyfcRaUsE3TBasj1hInmmhXK/rBWDbsikUbmEFGbDlcfcR5rQHme85wpJOKNjWrOgdpBuF+X57VgxObIy6smqWsWw6wsroAZbN+1ifOMzWlCihcWJbzJwbzzeu8WQjg9/9dkbKaX/58tubSLHBKMH1n6Xc673apH/7Rfn+le/PwH/AM/Dd7s53nus9uP6X335IVkYwd1MukZF0kvyMi5Rl+1H38Dp1BaHUPQynKi+EktzrFGYFknP3CreSzxIXfZSIcEciQu0ICbbk2pUDBFw5RHiII/ExJ7mdfJWc+wkUC7guzaeyrIiq8jKqKyqoqa7Zm/IKygsekp2RQWxkOKGBAcREhJIQG05sZCAxYb5EXb9AyBVPgn3cCPRxwdfLiWtX3AkNPklw0HHChS879TrJt6JJTIkmJj6ShIQYKkqKaFcpaW6SU1/bQHFuAQ/vZlNfVIK2qRF52UMqH6RTlnWT4vQEcuPCSA+6SnpYOOoaObvrz3iy+w5vvPNLdt/+DdNrP8W08DYFNb3klGqISizg1PkIjh0Pwi/wFo1KMwurnzJo2EE//ISF1V+wuvVrDKPPaOmckZIkisraKCxS0VAv0hl6pWWyyvJ2fH1j+Id/OMyPf2yDvcMpoqJvcz+zhKLiRpSqXpTKbgoLqxkxzdLVY6K900h33xSG0RVGp7aZX3lb8glvP9uzhWzufIhc0SctDoZHZ1Bc3kpeoYL8YhWZOfXEJT3gkk+0lKbh4xuDmOvht4lPyedaWBohUfe55J+Eg7sfMhcvXD39OOsVivtxH857XScm7g7RsXfx80/ignc0J8+F4H7Cn9OXQjhxPgi34344uV/C2zeSGJGTHBSHl1cQxzx98PAQBS8BGPQTREUmEBudgJvLUX74Tz/mlX/ez907OdRUy4mJvoVK3StFINbWtUlwre0apa3DhKpliJq6Lpqb+1GrBiXluq1FT2uLnvLyFpJT8gkKSSMkMpOgqBy8AzM4d+UWl66lczkwHd9rt/C6HI+PXyx+AVH4+AfjccKLyJg0llbfkuD6+eu/ZvvJZ4xOPKGssouY+FxCI+4Qm5BNyu0C0u6VciergjtZ5aT/2+sVZGSWkZNfR+aDarLz68grkpOZK9JKariXXUdOQTMPS1soq9ZSXNFOfrGaghIB0sJLrOJBoYqchy0UlGmlQpo7WY08yFdQVKoiv7CORnkHypYuNN2DtGn7UXcOcDOjgLiELAqKmmnrFNA7TkunGWX7CGqNmfbuCXr75xgYWqSnbxZV67BksdH2TEgtkEPGZQYNi/QOPqZ3cEHKFNcNLqMbWKZvcI2+wXV0+m20ulVUHSKzfRpV+wTCU56dV4+Xb7R0Q+XsIXLOL+Pg7o3M+RzWdifYf9iZH/3Eip+8Ys2BgzL277fllVeOcGC/jZQi8tprVljbunLRJxBH15MctnJCZu+Jx3EvAgJjiIlLJyr6Fhl3CmmSd9GrG6OpSUthUQNFpfUoWztJSEkj5kY6ybfyKKlUUdfUwa9/+z9Vrr+7vu/RskgH+fOf/8wf//QHvvzyz7x8KZYahVd672XPS/ry22rnbwFbUum+g20B6V/y8pvf8+U3/8JX3wiw+GZvueWrb/jmry/h5b/ym4+WmTFm0d/hTVuDFZ0NR+httGFI5Yy54xhjnZ6MtB1Fr3Shr9FRKorR1tjQ1+iwp15LkO0gPVaf+2Pk+a+iKNhHX709g01O9Dfa0ddgxUCTFSMttoxrHPYyrfs9mRk4iqnHnuFuG8YGHJgYcsKks2VYa425y17yW09oXRgXqnOPJ4u6s8yqPTAUWdOXc5i+PGu6HlijzbNirMGT/ofWGAtlmIts0JdaMq0+yuOOU8y0n2Ch7yJb5qu8uRDFbN95hkRjov4sT+ausTLqxUibI7p6S/RNtiz3n+ZP797lybgf60Yv3luPZmf6mlT1bmwVMYNWtOS/xojclckWT0YVrhibnKR6dLHcKJYcR5pkjDbbM93qKoG1gGthBzHWW0sFMaYGK+banJmQy5hstudxuzsTTY6SV3yh7SQLrScZa3JkutWZmRYXzA22TDY7MKt2YVzYTBqtGWuwwlR7kIV2e1a6nFnrc5RAdt1giZgtAblGGzaNYvFQLCuKRkVRZW7/bQqIDVvj1uxM7pW9rI3Ys250Ym3YnoV+C1b0lqwP20jHFb2VBMRCWRZwvawXYyN5qAUobwzasqmXsTFozbreks1hSzZHBNxbSJYQAdZrgwKwbdkQvmvhte6zYanXSpplnTXLOluWdNYsDsqYH7bnsd6WxwM2LAzastBvxXz/EVYE6IuUEqGKT8nYnrVje8aR3bmjPF+7zOZqFD/7VMvXX38sJex8I34NJLgWnmux1PjX79NCvrvUfH/8D3oGxM2kWIDfe5ZTwmxJh/kLf/jdBxRmhVGQfpn8tIuU3velNu86zWWxKEoTUZbfoKk0idriBCoexlL0IIK7aX4kJpwhMtKdsDBHgoOtCbx2hMArh4gKdSQx5hS3bviTlREt+aiL8u9QUpAypOMAACAASURBVJhDaXE+FeXl1FQ3UFXRQGlRKYV5udxLu0VkaDChQQHERoUSFxVKVFgA4cHeXPc/TaD3MYIuuRHo5cIVb2cC/Ny5dvU4YeE+3M1MoUFZi1yloKisjLtZOSTeSKG0tAK1up2W1k6KH1ZQmltKRWYR2XG36apWUJmZT2JwKPfi4rkfHc3tq1e55etLsm8Q1Q8qeTS6wNzEMo/ntth5+gGPll+nQzdNWnYNyXfKuXQ1gf1Wx7F28iaroJ2+oR0Mphd0dC4yNPKMxbVfMLf8EV2Dq1LDn6ZrktKSFh4+aKRVPUxTg06a0mI1MVH3CQpKJT29lNpaLWbzKkbjAu0dBuTNXRQU1XEz7QF5xXXcyRLV33LKatRoB8boG55jev4JswvP2Xz6sWQLWVx5m4dFLUTF5pKTr6SoTENw+B1S08ukhbt7ObV4+cVw4mwg9q7nJFXaPziBG2kPuXWvkqiEAo6eCOPk+RiuXk/j6vWbJN58SO5DuVS/3tJhprJaK1kvPE74Y+N4EmfPCxy/cIWjpy9z/FwAvlfjuJGaR052FXczHhIVmUpQ8A0SEjK5FhBDbbVSsoP4+vhjcdiC//R//Cd+/KNXSUnJIDOzgKioFMorFVTVtlFT34FS3U9bhwFd3zRd3eOo1HpaWw3Sop5Y1mtrNdDaMoRSOUBBYTOhUXfwDUzhctBNTvrEcdInnjO+SZz2juOSXxJevol4X47lWnAc/gGhnLtwlTv3S3jy/OdSpOHzN37D5pOfMzH3Qqpej0nKJSQ6g5ikLOJv3Jfmxs1cSe1OTM4m4UY2qbcfkn63VFpKTb1diCj8Sb1dTFp6FRl3a8jKaSL3oZq84lbyS4RS3SaB9P0HSu7nKMktaKO0so/iygGqmvbq1e8/aCMzV0l2bgOZ2eW0dvTS1tmNXNVGfmEFaXfzuJWeR2m5mg6tWVKjxaJki9aEQjNMu26STnHO+mel6L/uvhlE1F575xjanimpCXNgeElKu+kfWWLQuIbetInBtMOw8QmG4acMDT1l0PCEfsMuXf1raHSLdPRMU9/cS25+Nd5+4Ti4e3HiUjjXorI5djYCS/uLHLI6yUFLD17d7yDZQ/7rD19j374j/PhH+3j1lYPsf82C1/ZZ4O5+mhup9zh78YqkXDs4neTchQACg+OIT7zLvfvFVFWqqK5qpa1Vj6ZjGP3gOImJN4mNuyE1Rbq4n8Dz1AUSk9NIv5vNpz/75f+fcv3frvVSLvW3EXzfvVcA996LwOTvnuYW7XPCXPotVH9H35ICLuRpoV5/JVVD//WrP0q15vAHXv7lF3z20TJb843oWq7TUe9BW60VHbWH0DXaYGxzl+B6pNVNsn0I2O5tEKq2LT31NvQ12dMvt6evye5bFduB5oJ9NBfsZ0jhjkEhVF5nDAoXhlVODKvsGVbZYW51ZFTkNHe4SfnSU71umDrtGGqzQN92mKF2iz1bSI8b01p3ZjXuzHV7Mq87xZTKncFiCwbzjjD0UEbPA2t6C+0xy0+xpLuCvsqF/mJb9MU29BQcob/Ymr5iKwYqHBhXnmC24xKfrN/mV0/vszp8hQ/Xk/jZTgpL+ktMdh5nWOEkWTpEhfpnG/G8MRXIO/NhfLgZz9NHIQwLZbnzOENNjtTe/i/0lFoxXO/CUK0DZrmbFMvXV2nJUK01w/W26GusMNRZMa50ZELlJNlDRJW58FiPym2YVIrkExG158hMizPmOhkDpRYYa+yZkh9lWuEmfd6YwgFjgx1jTfZS0+OjdjfGm0UVuiXGukMsaBxZ6XZho9+ZrWE7yYIhbBiSFcNgw5pBLCvaSB7snVFbRPqH8FKL47rZis1xO57OuLOst+VRrwWrBqGAW0ufJ6B8VSwZSpYOmWTbWBqyYWnQlmW9jNUBe9b67FjptWWtT8Zqnw1r/cL+sWcF2bODCMXahq1hmTRCvRbe65V+K2m+g24B3Mv9NjwWIG2wYV5vzYzuMDO9h5jvE2q8yMcWMYAyNoUlZMqW7WkZO9N2PJ1z48nCORZnA3j/vWa++kpUo3/9reda/N58D9ffXUe+P/5HPwPfwrW0u7OXeC3dX/IX/vSvH1GWF0Np1jVK7vtTkXON+oeRKCsTUVcl0VKTiqrmFs01adSVp1JaEE/mnRBSRVxe9GmiI44RHupEaJAdIddsiAlz5UbsGdKSr5CZFk7mnWhysxLJy71JQX4GJSU5VFYUU15WQl5uJg/z7nM7NZ6QID+iI4KIiw4hKjyA8OuXueZ7kite7gR4uxPk7UqQlwvhfh6EXT1J1PWLFD1Ip1XdyJC+j84ODXU1Ddy/m01SbCLF+UUoGhSkJt4iOz0bTX0rc31j3I9MpTarhPvxaQRe8qP8QQGVuQ+4HRpG9AUvUgJCqM0tpU/ZhalnhH7NIHNTyxj00zTLu6ioVHP3fikhwUl4e4URGXUPlXqCtrY5Otof0d21hNH4lLGJN9HolpC3TlCvGJGealco9OTlNCJvHpKKRbr7H9PSPk5NXT+9fQvML77HG299wdvv/gtDI8sUlqiIir3L+UvX8bsazZXAGLz9woiKT+fW3QLK69S0dQ3TpjXQphlmfGqDoZEFVK0GYhLzSEgpJPl2KVcEYJ4LIyI2CxEJl3TzIU5HvbF2OM0BSzcOWLriecaPyPg73M2p42pwBs4eIeQUdjD+6G3m199neftDXn/3c9587wtmHz9HoR5C2z3K/axSfK+Gc+KsDyfO+3LWO5CU9Iek3S0jPCpdWi7MyCjgZmoOlVXtVNd0EBOdRuC1KI57nMbBzokf//BH/Of/8//iH//hhxw9egofn2uEhMRzP7OYiqoWmpp7qK3X0KzU0aeboKd7VAKs7i4z3VozWrHsqB5E0dyLVmukSaEjPOYepy+Fc9IrAnsPf46dD8fjfDgnL0Ry1iuWiz6x+PjF4eUTgrdvIBe8AimvVLO9+4m0LPr8jS94/ubvWN3+BN3QIrlFzcSl5BKVeF86T6HRt6VjfEoukfH3iEq4T2p6ieQ/Ft72yLhMroXcIiTyDimpZWRmNZOTqyI7T01+iUZSpisb9JTV7jVoPijUkFvQQWnlAKXVepSdi3T1b1JSOUjWgxZSb5VwN7OUEfMMA0MmGptbeFhcyb3sErIfVFJTq0HZokfTPUavfhaNboq27nG6Bmbp0T+iV1g/hhbo1s1KqSsa7RTanll6BuYZHFlFb15j0LSGYXyL4YldRsaeYTA9ZUC/S2/vJqrWObr71ukb3kbbt0xH7yytGhN1jVoCghNxPe7P7ex6WnoXyXig5oJfKhayi7x68BivHnLlJ/vs+Id/OsD+g3ZYWDhy+LCMAweEei2TimYcnI9jaeuKnZPn/83eez+3mZ/Znv/B7t6tOzu7k53b3ZKYs1IrUTmSophzzjnnnAkwgBEkSBAkMsAERkkUo0iKIpW7rc4O7XFoe8Yz9tju/mx9X7Yn7J27dWd3f1lPq+oRQILF8BbCB+c9zzmcPX+DG7dC8LkdISnXHZ3DTE89wGxaoqN9BOWAgdevf0RSUhbu7id585AT3/zOEd54y5HT5y7jffEar9/76H8crv+Qay0gW/wTl7//vVAixMdCwRbLWSJu7NdfpiH8M1V/+coh6RV8IU6NS6fHf80Xn/+MLz7/hJ//7QZ7W4NM6LIwDIWjknsz2OLBUKu95JsWXmrho54QYN3rgV7hgq7TGY3MHo1czBHG5PaMdzii6zqAa43MCVnRX6Pv8sKoOIqx0wut3BVDpwfGLje07Y6My+wxtDsw2SUqvr1Y6BfwfIK5IS+m+wV4OzGjdGFO6cHCoBfzfZ4s9Hix0HeUyQ5XDPVH0FUcwlTliKXWDWO9J7P9om3Rn4fTYcwNX8XYfgJNvQsj5faMVzgxWurAUNFhhsscGKt25/7gdT64l8qHD9L53ffb+Id3KnhmC2NeeRaT3ANzizMz7Z7sGW/yyHiDl4uB7Ezf4r7+IpY+T6b6jzLTewxV1Rso8r/GUMUhtI3OWNu9GG+wxyRzZqrTHVuPhxTFZ2w9LCWGzPW7szTkwWyfEzM9jkx1HcEqlhk77ZjrdWVG4YS11QFjoz3GRgemZAdFNGaZI2KscidMLXZYWh2Y7nSWimkmZXaSgr2s8mR1xIt1jbukLguQ/QNci2VCAdcij3rTbMdDi52U+LFpPXJQST7txKNZV16vn2drwo1F9ZtsSznVzmwLhVgkh1iE3/oID032bJoEeLuwonNmddyZdTEaF9Y1TmyMO7Mx7sSm1pFNg/BVO7JldmR3QkT1OfNIROpZBfyL2+2+VLIPfNgiTUSK6jOLOD5HNqacWZ904r7+LanBUSjpq8KTbT74/bfEm4JZe3bm7Xk078DeohvbS29zf+4WH77Xw+e/f48vRLqO9H5UPDYOloQPHjt/7HD11d/3n/sIHNigpJScL+tkhBVKRFH+6pcfUV0aTW1hADUFfjQUB9JaEUVXUyKKlgR6ZKl0yzLobM2muS6DypIkstNCSInzIT76MnGR3kSHnyQm7BhxYV4kRJ4gOeY8mUm3yEsPIj8zlKK8CIqLoikrjaOqMoWa2myqKrMpLEiisCCFuNhAgoOuER3lR1joTYIDr+J36xw3Lx/l2gVXrp934dYFF+5cdCPm1hnibl+gODkSk6qXOZOe+YlJ9CMaemUKynNLyE/JpCa/lPqiCuqKq2ktb6S3rgNT9ygViflUZ5SQEp5EZGAEbU1t1FVUUZiRRUpYBNkRcbSXVGPpG2FuzIRGMchwl5LB9n4G2pWoFCNUFdYT6R9DyK0IshKK6Okw0a+YZKR/npH+RQZ6ZunqmkLWNUnP0AK9QwsMqZcwmjbo6ZmgumEUjWmTYd0ak/MvmV54h8m5l5imnnB35SPWtj5Fa35Io0xHdoGc0KhcImOyuBMYx6Vrgdz2jyYmPpvU7FJu3g7n4hV/CbxjE3LxD0zgpm80oVF5RMaVcOFqFB7Hb3H1ViyBYZnEJpfifvwq3/iuG8fP3MTZ6xyHnU7g6nmOcxfuSPF5567EkpLbxdzqJ+y9/o2UIbz/+hfsv/sz9l58yr3lZ3R0jKIc0COT9ZOSlkdsYjqBYTGExaRQ39JHRk6NVBZzJyCevLwaaRmvtKyd1LRKbt2KwPvsDY4fO43vLT883Dz53/7kf+db3/wuFy/e4MYNESUXT3FJAzIB1d1jyNtFdNwoqkGzBNZCvRxVT6IenmBk0MJAr44O+TCd7SO0tQ2RnFYuqdehMflc90/m0q1YzlwO5+ylcE6eDeTchVBu3Irl+s1QgsMSSE4tZHZhmw8+/gdevfsLnr0S80vur7/GNLXFqOEeVY0DRCcVE5VYQFhsLkERmYRG5xCdVERGXiNFFZ2UVinIL5UTI5Yq44tJyawnL7+TouIe8oq6KakaoqFNT12rUKetNHdYaZJbqGnUUVKpoqJGIwF1a/ccSvUqss5pyquHSU6tRtY+wrvv/ZC7y5v0KUeRdShpkQ/SIlNRW9dLdV2PBNc6y30GNbOMme6jMd5Ha17BOLmBwbLOmO4Bas091GPLDGseMKpbRW/dxjK7h3VuH7PtMabpPYyTe+jNjxnT7zCq2UKlXpOu66yPGTdtMTS2SK/SgrxzlIiYXEKjCuhU2jDYntGrXiWzoI+rvlkcPxPGm/bn+cuvu/Hnf2XPX3/dga9/04HvvOHM4SMeHDrsxre/64iLxyncj57lxOnLXLoqqtXDCQyOJzwyTTp7s3x/lyf7H/JgeZ/OjhEGBsYpLa3l+InzfONbh/mzv/wWh+xcOXP+KqfOXuTDj/4DJTL/WrkW1/8wB3At1Ghh8xCnuX91ANiSUi2eQP8gYotrn/PFbw8sIL/7x5/wy58/4eP3zSwvlqEdDmZA7s2o4hya9hOMtrqjarBjtMUeQ6cL5m53Jvo9mej3kJYWhWVC2DsO5uC68FIbFc7oFW6omu0kS4i1/230nV6YFccYa3WRRtPizHCjHar6w4w22mFudsdc54q5zpnJNnemOtyZ7fZkQXlcStiYkAvQdMTS5IClwQFroyOGOjvGK9/CVOuIuc6dGflp1sb92LCE8WAyjAfTYWzOx7BsDWRy4AIjla6oipwYyLWjL/sI/bl29GYdpj/HDkPtMVaGfPnxdim/elLNz7eLWR2+gbbWmcH8bzNWdoh7PadZGfTmkekm9zXemBVuTPZ5Md0r4vU8MDQ7osj/Bn1Fb2Bo9sDU6om65giGFieppXG+TywiemCR22PrdeWu6hgLQ27MK52l+D1RJDPdbc/8gBsLSg+mFM5Sksik3BVTkxPGxoM6dXXtm4g6davcBVOrE4ZmB6xyZ2yi/VFxEO833+vC0oAba2OebJlcpdi7A1g9gFsB1v9i7zjCpkXkVjuxJxI9pl3Zm/Xgg41L7M+ekJRrkTktbntsE/Xm9gfxfJYDi8iWxY1Nswcr46480DizqnFhY0xU0ruyphEKtoBsJzZ0TmwYnCRP9v60O7sTB4r6wVKjsI7YSW8AdiyO7FiEqu3II6ujtGgpimN251zZmXFmw2LHqvEQK7q3WNW/xablsKS6P5w8zNbMEXbm7NiVxp7N2aMs23z4/vtKvvj8A774vag8F5glCFvAtTjb89U6439u8PzP8NcLuBaxrSLfXUSwHrylFILM3/3iI8qLoijPFSkbt6ktCqKpPAZZQwLtrfF0tKUgb06XwLqqLI2ivERyUqNISwgiJf42ybHXiI/0Jj7yNMnRb5MU9TYp0d6kJ1wnK/k2uRkBFOeFUloURllJOBXlUVRVxlNaEktObhSJScEEh1yTJiT0Onf8L3LnzgVu+5zG98ZJfK4exffqUQJuHifS5wzZQTfJ9L9FQ2YK5v5eLMohzENqdH3D9DV3UJaeR1FCJtWZBbRX1CGvbKIhv4q6nAoqkgopjMuhtayZhoomqisbkbf3IJN3MdA/SE1FDbEBIRREx6Pr7GFapUbb1UNXVT3tFbWUpmSRFZFASmA06aHxEqQrWwZorxtAXjtEV4OavhYdAx1WBrpt0tJj39ASI9p1DNZHWKf2GNdt0NhuoV+7TlO3Dd3Uc8asT9FYnqCffIF19l2mFt47SBnpm5XAq655hOLSVqJisomISic4NJHU9CIaWxRcvxmEk8sJvI6dx+vYBSmVw88/jtDIHEk5vXgtUvLDXrgWxlWfKLyvBHHirMiivsr12+Gc9L6Bh0ju8DyLu6c3Xidu4RucR69mE8PiB+gWXjO99jEr+z9mdfcT1rfewza3Q3lpKyWFtdIxzM4uoKq6gbSMPOKSDpJOsnJrCQhOISGpiKqadsqr2sgvbCEppZygkGR8fMIID4sjNCSS61dv8Nd/+TWOep0kOiqRG9fvEBaWSF1dBx3tKjo7hqWzBj3dGgb6tKiHLdIMD5kYGTIxrDTS2zVKe9sgstYBWpsHqKlRUFvfR22TkqLKLtJzGoiMK+bS9SjePutPcGgmt3xiOXnqGme9b0kK/P6z7/Pqez9n/+mPefbyFzx++lNWHn4kAfbUwmMa5RpiU8oJjckjMCKL4KgcYpLLSMmuJa9UTkV9P+V1fZRUd5NV2EJeaQflNQOUVQ5SVDpAUbmSxjaTVEXf3DFBeYOWykYdTXJRWDNDbbORmkY91Q06imtGqW8x0SK3UlalIiOrAaXKyvsf/oS7yw9RqU30KvUoeg10KMalPO76pgG6+41SOY2oUBdqtd66Lr05mJp7jGVimzHtCmPjaxgsu4wZttAYtjBMPMZie4pl7hmW+eeYbE8xTO6hszyWrCAG8xOmZ9/BOv0c/cRjdJYdlOp5GluHJbW8rklJcUUPPcNLDBsf0T28Tm6phujkdhLSO7jik8l3jpznz/7Gja9925OvfdsVe8eTuHl44+p+FjvHY3ge9+b8ZR+u+wRzU1S2+4VLtpDY+GyaW3pZWtzivdc/5cMPPmNmelW6b9TUtEltkUccvPjrrx/CweUEZ85f54z3Fd57/5P/ceVavAT8Aaj/xQ7yJTkLkJaixQRc/yOfS6e8BXAfwPXBy4egioOv+93ff8qH79zl3lwjWlUE6oGraPrOMtLpxbDMFVWjA5pmZ9RCee1wx9LtwWSfh7QEONXvgVnhhK79MDrhSe6yx9LjxESfC5P9rlj7XKVkkLaiv6Kv5ruMtDihbfdA3eQszUijE6p6JwZrHVDW2KOqFkryEYay32KsxAFzvQeGejf0dU6YmlzQ1zswVnkYbZUdxmpHLDVOWOpc0Nc5oqk6zLT8OA+Gr7GpD2B3JoYVSzirszEsTISyvhDH2kIMK5Nh3B3yY7LtAmPlXqiK3FEVuqIqcGWkyJ3BPCdUBc5MNJ/jwcBt7vbcYLbjItamk2iK7FDnH8JS48p0kxvzXceY7T6GRSwp9gq49pDsHurqt+jM/Trd+d/BIjuOrfsMxhYPrDJPLDI3ZnuOSXAtvNKz3S7M9royP+gqVZ6L9sV7ak/uqb2k1kmx+Cji+oQ6bZW7YmxxRt/ojK7RkZGaN1HXHELf7Ii+xRFtoz36JnssX+Z3T3U6YZEfwdbrzEPD22ybPKX0DqECC3/zQ6EeW52kEb5pMSKf+tG0m1RL/njGU2pP/N4Db14snUUkeIi86f1Zd/bnXA8qz6eE4n3kQAGX4NqTVa0rK+MurI25sjnuJo2A6w2tM5vCKqJ3kfKst61uPJn1lBJEtiwHFhXJZmI8LKno21ZhVzmwrIgCmz2bC7szTuzOOrA74yiBvcjefjQlfmfHg8+JUpupw2zPHObRvD1783Y8nj3Clu04dydv8cGrXn7/29cHiSHSm05xxkdEXIrHyJdi9n8Gxvrqb/xPegREPMhBcZK4zwvVWtzzRc/BL3/5MSUFEeRn+FKY6UNFQRA1JVE0VMdKDYotTUnU1SRTVpxEYV4yOZlJ5KYnkJUSSVZKCOkJt0iK8iYhXID1SZKjTpEWc5G0uBukx/uQk+pPSV4IZUWhlBeHUVEaSXlZFIUFEWRkhBESdoM7AZcICrlOQNBV7gRc5pbPOa5dPcGVi17cuHKcgFtniQy4QlLADbL8blEeGYGioIjhhhZUTXJUrQqGZT0oWxRUZ5VQEJNKcVw6ygYZ982zzGgs0qjkgwx1DGEcsWDSTWMwzNDdN4Ksqx+5op/2jh7S4pJIj4ikPicPRVUN/fWNKKpqqUhNJ+6WH7E3/Qi9eJPCmBRkRTW0FtYx2DpET8MAnZU9tFf109uiRdU7g3ZsFeXQXQZHH0iALSL6RHnMwNg6RY06GnrmGZt6gVK/S9fQCn3qTQZGt9BNvJQgW2N4RGfvIk1tOoqK28jPq6O4qIHIyDTy8ioYHTWSmJDBX/zlt/if/uc/5b/+yV/j5HKS85fvcOFKGOcuheB9OZQL10K5eC0YrxOXOeJ4gsjYDMKiUvG5E8k1n2DOnL+Bu+dZ7O2O4X0xnOziAdqHNyltX6RhcIMu3SOU5h001i3GTauoR+fJyawiN6OIkvwysjKyKSkuJS42SVKdI6MzKCxpITOnltJyOTX1CgrLWhBe75SMKkLCUgkKipOUR59b/pw/fwkPDy+pTCbAP4xLF28SEBBFQX41LU29yNuUUoZ1d5caZb8W/fgMapWZ3i41Q/06aRRC2ZYP0d8zRo9iFLlsUFJ627vGpLIXWcc49U1DpGXWEBWdT3lFF1EROVy4dEcC7NLyNh7vf8yzlz/h3dd/zzuv/4EnLz5j/+Vn7L34OZNzjymp6iUstoigqFzuhGUTGlNAQkYt6fnN5JZ2UFDeRVaRjOwimfRxSU0fZbVKisuV5BX2UlimpKHVjLx7llbFLHWyCSqbjDR3zqAYuEdz+zRVDTpKqtTkFPeRX9IvFfSkZbWSklZHT5+BjYcvmJlfwzRxl3H9IkPqWUSOdlvn2D/H+4l6dePEuqRYT9geYVt4yv0H32PG9gSdbgOjcZuZuXcxTjxl3LSL3rqPyfYM8+wLrPOvMNleoJvcR2sWIL2HyfqMmblXUgLOmGmbEd0afSqblM3e1q5heHSOovIeKpvGGdA+pKnnHin5oyRlD1JaayanZETKGT91KQ6vtwNw8rjCsVM+OLqeQeRcex49z3WfIHz9w7hxO4hrNwPx848kNDyRyOh0qmvk2GZW+ejDn/PhBz/nnVc/YkRtJSunglbZAD5+UbxxyF06++J96Ta+d8L55JP/24bGf/914A+ALS6lf+JCXJeqnQ+ye0V2tXjqlG6SvuhAqfvii1/xm797zYtHeixjuai67zDY5c1Q51EGZU6oZA5Sqoe+3RVLpxf6ZhcsnR5YezyY6vdkesCTiV4XTAoH9B1HpBFgPavykqLtbEOeTA64S6kgHaVfo7f6DclzrRZKdYMjQ3UHM1jryFCtE4M1zijLHVHmOTCQfpihXDtGS1zQVLgxXu2Gts4NTY0zY1VOGGrdsDR4MdV4jMnWY0x3vc394atsGv15NBXOzkw0D2di2ZyNY8UWi80QyPpCIhsLCTyYimTbGsOuKZa10TAm2i4xUu7JUJEbynwXRko86c9zZCDPkbHq4wwUODNS7Ia23AtDuSfjhQ7oiuyZqnVlqeskm6OXWR45h0nmKC0rmoWnWubKcKUdQ+V2THedYb7vPLpGV7T1TuganLC0OUuwPNPpzEKfO7O9TiypXFnVHpfAemnYk4UhT2x9bphkduibD6NtOMJ4/RE0tYel72Fuc8fY4oKmTnzuCGN1dtJtAuyFcv4H+4n5yzi/TcMpnky9zd7kMXatwn/twrawY0y5sj3hLPmmN0Vqh9WFnSkBz8d4On+Cl4uneO/BRd5fucyjSU/WDfbsidpxmwPbQiGeOMy66RBrBpFA4sKGyY11vRvrOgHRrjzUuUq+641xRym/etsk0kNc2Zlwl9oZn4qovBk3diaF1USAvoBsYfE4LMGzgOrdGTH2PLY5Sq2SzxZcpEupFXLKjr1ZZ54tuvN0wU0C74NaQjDe9gAAIABJREFU9iPsztuzv3CEx3PCO36KBZMvLx5389t//B5ffCFy4Q/2Dg7g+uAxcrDm9e8/3r767FdH4P//R+APcP2rL99Q/lu4LswLIzPlOtmp1yjKvkNpfihVZVHUVMVQU51AaUkCeTlxZGXEk5WeRFZqApkpUWSnhpCZeJPk6HMkRp4gMeoEKTFnyEi4SnqCLxkJfuSmBlNeEEN5USwVJXGUF4tJoCg/joyMaAKCrhMS5kN41B3CIm4TGR1IUPAtAgKu4+d7ibCgW6TFh1OclUxlRjJNqan0FZfSX1FNZ3EVvTUt9DV2MNI+QFdNG7V5FTQVVlOZXkBrcY2kaBtVWu5NL7G2uM7DB48wG2wYjTYmpkWRi5khtZHahg5qG9opzC9B1tBEXXEpJZnZlGVm098io7GwmMSAEGJ9/Qm9covImwHE+0eQE5NGTW4F7RVt9Nf3Mdg0jEquR9M/g7JvhtGxFRQD87R2TtPZt4BqbAPT7AsySpW0DdylfWiZDuUDWruX6B5aQzG4wqB6C535CcbJ5wxrNmmRG0lNqyIrs5K83Gpyssvp6lSi11mJioznz//s6/yX//J/8Bd/8W3OnrvJDZ9w/AKSuemXiG9gEmcv+XP8zHU8j1/g2NuXiU/OJT2rlIiYVLwv+eB1/AKubqf59rdcuembQmHVGOllemIKtVT3b1I7sIZsZI1B4zaDo/cYUM5SWthKVXEt+VkFlBWWImuVkZdbyNUrvly+EkB0bJ6UCd3arqG+VUlFveLLdIwektPKCAxOICe3hAD/UI4ffxsnJ1cunL/Cbd8ASbmOjk4jI72EuppOSY1ua+mXAHtwQIdRP4t6yER3xzCqAT0jg0b6ezT0KUbpU6glwG5t7qWpSfi1x+jq0dEqVyNr19AiU1NSKqe6WkGiVHCTQHBoMn39Rh7tfSxVxz959re8+t7f8/zdv+Ph4x9xf/19zNOPqGoQKTFlhMYWExxdSFBUPuHxpSRnN1BQriA9v5WYlCpiUipJyWkkr6yT/PJuyquGyS/uJ6ewh/zSQUqqNRJUl9RqySpSkl8xQm2zidJqDZn5PRSUKympVlFYNkB6tpzI2AoSU6rpVIxjm9tganaVucVtJm0PMU9tozWtoNbOSxnbjbJhqaxm3HCfiZktZheecG/5HTa3PuHe/ddMTe0zPfMM2/xrzFMv0Jr30U0+wTL3CsvcO1jn38Vke4l+6ilay2MJsA2Wp+hNuxgse4ybRBOpWGhclNojG1tU2OZ3aWgbI698gN7RNYrqLCTmqMmttNLSs07X8DbtyhVq2iZIzJThdtwPF69ruB29zMlT17l0xZ/L1+9IYH3rTogEx/5B0QSHxRMdm0lpWTPDKjPPnn7E6+/9Ld//5O949c4PUapMtMkH6enXcercLd4+68OVG8GERCTxwx/+/D+mXP+7T/KCm8VIrC3+E/7rL/j9F+Lyc774QsDEr/n881/wy89esfdQyYQ2EWXHFYa6zqDuPsFwhxsjMicG6w6jaXVivNUJTaM9lg53zF1uWBRuWLpdsfa4YFY4Yuyyw6Sww9LjwMygBwvqE1i6nTErnLH2ujPe7kJ35bdRNdlJyrWAa1X9gVI9UG1HX4U9A1VOKKtd6C22pz/Xgb70I/Rl2TNS4sF0x2XuDd1mUXlTmiXlLR6obrM1HsyeIYJHhlC2LcHsTIWzORXBxnQkm7ZYtuYS2bQlsDIZzZwuiOWJGB5MxvDAGsX2VDx7tmR2rHEsDfmxOODD/UE/FvtuMdt1jan2y0x2XGai4zLm1vOYm85hbTjLUJY9QxmHUWe/xXjBIcy1TjxQnmWuR5TDCP+zA5ZWO6wyF7QNLvQXvYml7TjjtS4oS97E3OqBrfskNsVRKXJvUu7AYr8bS4PurI2fYE13knsjXli77KU860mFs1R0I+weYrQN9tIYmlwwt7pjbHZlrNae4Yq30NTYSdCtbXBA3+SIsc0Ja6cLU90uUib27sQFntvOsWs9yiOLB7tWNwmuRcSeUK/XjfZsiCZEoxP3x49Il1tmV+lrn86c5IntJDsTHlLr4qMpZ7YnRWPjAVyLzOwNowMbIkLP4CItMm4ZXQ9UcqMLD0UxjLSgKFog3Xk84yEB/e6MB3s2Dx6KRcQv7SnbE+L6gZ97Z8pegurdGTt2Z46wN+vA03kHnsza8WTWnsczonL9iFTJvj/vyuM5UUxjL40A7J2ZA7DenXNic8abOX0Qz3YG+KfffMjvfvszaZFRxPAdpCd8LiWF/F567Py7j66vPvnVEfgjOALiDv4bkHZyficZQw6U69/wy19+RE5GACnxF0iNE3aOS+Rn+FFaGEppYTglhdEU5MaQnRFDZlosWWkJZCRHk5EUSlZKABlJ10mOOSOBdVLM2yTHepMaf530hDuU5CbQWJnPUHcLfZ2NKNrrqK8uoqWhii5ZC02NdaRlpCDvlNHe2UZTaz0dChmV1WVkZaZRXJBHS0MdHS3NdDQ10VZRQW95JcqqWvqrG1C1dKDrHWG4cxCjSo9WOYZ11IRpSIeyrRulrJtxpRqLzszS3D104xYGlBoam7toaFLQP6BlcMjA8LAJefugdPo5P7+Cvj4VzY2tZKZlUZxbSH9HN92tcloq66gvqaStppmY4GgCbgYRFxpPbkImWZHJlKcUM9ysQl6uID+llpKCDuoaRqms19DeP0+bwkZzxyQa0w4VTTpK6saok1mpbDCSWzJMo2waWdcCir57jI5vMzH9EsvkU9RjDygqkZOfVy8tBhbkVVNX3UJachbBgRF8/W/e4E/+61/yzW8e4fIVfwKCEwmLypWW+u6EpHD6gh9vn7uJUPVu+YUTHZ9Bclo+Pn5hnD53TbKTODic5K3vnuD2nRziM7qJL9CQXTdPmWKD6v4N2jWP0Ew+xzzznO7eWXKzGqgoqiUjOVNaIM3PzuOOXyAXz9/k8qUAMrJqae/SSaUpvSorI7p5ugcnqG1WUV3fR3RcNqkZhfjdCcHfP4hr125IYH350nXCw2LJzi4lNaWQksImZC1KhGrd1zPG4IAeldLAYJ+W/m4Ng/1aVEot/T1qFB2D9HSp6O1WI2vtp6W5T/KGdym0UrqIuGxpVVFS3Ep5mYzsrGpJRc/JreX+8tMvLSE/khYa9579mEdPPuXB5odozRtU1A0RFlPC7eBsfIOzuOaXwvU7qdL10NgS4tPrSM1tIT2/jZScZpKy6skoaKWospfK2mGq6zWUVY9QUjVCSfUo+eXDJGR0ERhVQ3BMDUkZclKy20nJlpNbrKCuZYzqRjXJ6U3cDsgkLbNOalM0W5clb/js4i62xX0W7r3D3NJztOb7Ur16Z49BWja1Tm1yb/kFGxsfsLf3Y54+/RmPH/8tq6sfYpt9Llk8JmwvME09wzD1FPPsS0y2VxhnXmKcEcr1E8bNwl+9i15Sr59gmXomLTSOGR8yaliW6sjFmQG9eZna5hHiMppQajep7VigvHmBruEnjE58gMr0DoP6Z6hM+8j6F7gZkMO5yxFSFrp4I3jDJ4RrPoHc9AvmdmC4lN4iElyCQuMkuE5NL5bKhMymRZ4/+1hSsN//8GesP3yFZXKF1c13GFRPklPYxC2/GM5dvM3773/6/yFcf/kSIJ5GD0b8LyDiV/z+d5/ytz/a4eGaEt1wOENdpxhoP4q6+ygjnW6oZI6o25xQN4lxZrD2CKq6Qxg6BDC7MNHnwZTSS7J8GBXCV22HpdeRmSFR/uLFtNKDgdpvMtz4JuMyR8kOMtRox5jcDV2nJ+Nyd8Za3RhucGK4wYWBKkf6KhwZqHSmM+8wnRmHaE96i/4cZyblV3ioj2LHGs+mMZJN08H1XWsCu5Z49szx7Fpj2TSFsG4NZWsujs25OFZnYlmfS2R9Mp5Vcwyr5miW9VGsmGJZtcbzcCqRR7YkVg3hLA77Ma+8yYomkJXRAB6oxWUQq+OhrOnCWdGGszEeyUNNBKaat+lLfZOexK8xkv0GYyVvMdEssrSdMLY4SFXqVpm9tFhobHGlJ/+bqMoPMVD8JsMVh5nuPMlCzylmu44x3S4aGe2Z6XJgvt+FFc0J7o8eZ67fg4kORxaVx7mnOs1C/0lmJBj3wNrmhrnFRfJdGxqd0NcLdf0IYzV2km3G2uaBqcVVUq6FF1v8TjPdbiwOHmXLfJ5dy0kJrnetnmyJenG9naRYb5jsWNEJ7/IRCaznh99gYeQtHmjsWFYflmLwtkwePLJ48sjqxqNJZymjWlgzdqaEZ/ug3OXBuAMrWgfWxh2kSL3HE648FguLojzGLKL27NibdmbPJpRxD16JOvZpN+lni8QR4f1+KEplJg7aIIVSLYB6b9Zemv15ewmu922H2bcdYX9WgPQRdmbseTTrxM6cMzuzjjyadWTbZs+WAOxZe3YX3FmbusqMLoZ39o387p8+5fPPhXItfNe/kRJ1pBM+Xxwk8/0RENRXf8JXR+C/cwTEa4HwXIuEnH8L15999j5pSTeICT5KbIgXiZEnyUwUgH2bwqxACnPCyM8MJzs1nKzUSLLSoklPDictKZCMZD/SEq+RGHOOhJhTpCZeJCn2MgU5EbS3VGLVj7GxfJ+X+0949/lLlpfuMaoaxagzo1Ub0OtES5wa2/wSOpOZzu5eFH39NLe2kZOTS31tIyNDowz2DNJW20pDUTltBUV0lVUw1q5gXm9leeYu89YFZq0LzJjnWLLdZXF6ifGhMXpk3TRW1dPf3c/AgIqquhayCsuJScoiKbWAyspW6mo70GtnGFLqGRk2E5eYQ2xSDkGhwhNeSnpaDmFBEeRn5lNdWo3VOMHj7ScUF1UTn5hFUWEljRX15MVlEO8fQ05UNhE3Y7l4wo/L58PxvZNBQFgRyblyUnI7yC3po3twkcqGMVKz20nN7iA1u5OsfFEyMk5Ngwl51xwa3Q7T8+8yt/QeU7YndCp0NDUpiY3JIj42g/SUPPxvBxPgF8J3vnWY//V/+XPeOuTOTZ8Ibt2O4bpvHD7+ydzwi5XqvS/fCOa6TwghEYkkJGeTlJqL94WbXLjow7lzt3B38+b27USSM1pJzVWSXWmhumuD2oFtmkceobS8wDD3momF18gVNmJjy0hPKSAiNJZAvxBuXPHhzOmLnDp5mdDQVPoHJpB36KlqGKS2ZYg+9TQDI7PUNKmob1HhH5TILd9QLl66QVZmHiUlZYQER+DrE0BrSwcVZU0U5NdSVNBAfa0CuUyFonOUDvkQrc19tLcpUXQO06tQS9PTqTqAa8UwXR0q+no0NDZ0U13VSXOTkna5GgHX8vZRamt7qKruoqSslbiEfPILG7h7/zHvvP4ZT198yuP9H3D3wUtERF1Dm4boxIqD+D6fJPxD8wgIL8AnMJMbfqlcllopY7nik0RkQjnZRXJyitpJSKshLrVKqpwvKOmmuLyP7AIFWQXdFJQNklM8QFx6O77BAtiLCY2pxD+siMDwYhLT6yULSlG5gqDQPG76JFJWoWBgaAK1ZgbzxDIz8zss3n/J0vL7TC88ZXh8XlKs+4Ym0ervs7zyir39H/LyxU959eLnvPPyM168+Izt7R+wsPgCrVGo3vtMzL3AMvMM47QA7ANLiEGC6MdoTY+k0Zt3mZh+gWXqOTrLLlqLOIOxQFlVF7UNvYxq5xjRLlHdpmF8ch+V6Sn92ueMT3+M1vYJmqkP0do+Qjf7Pr2aDfwjS6Umz/NXgvH1i+JOYBTXfQO46ReEb0AYvndCpRHqdUx8BmkZRVLte1VlG3rdLM+ef8yLd37E01efShnvxok1lh48l/7+2MRiTnv78Pr1f2Ch8b/zrPmvVOs/QPWXl8Im8sWv4Iuf8tMfbTA/XUd/ZyBD3ecZ7nZnWOHCqMIVdYczGrkz4+1umBUnpBltdmKk1R5jjzvWAU+mlJ7MDHkxMeCKtd+JiQFnpgZdmR5yZ0rpgbXPnZ6Kb6Cs/S7d5d+kveQbaGSu0oy3u6Npc8XQ4YVO7oWx4wSjTR4MVDkzWONKf5kLPXmOdKXZMVDgzkzXTR5oQllUB7GoDuGuJoz74xGs6mLY0MeypU9g2xDD6lgQK/pg1iaiWZmOYXkmlgfTsSzpxNeHs2GO595YBPf1MayYE9iYTGB3NplVYzjLY0HMDdxgWX1HgmsB1itjISxrgrmrOfiZd0dCDywkrRdR5tihTP8OpnInzNWOElxbWpwxtTpKCSCmlsOYxfFqcUaR9zeoqw4zIT8mgbWpxUOCYFOTo6RcC8+1gGuRaf1g9G3uDZ9kvv8oE+2uElQ/GDnPvcFzTHcdlYB6vOYwutojGBocMDe7YGhwYrzGDm2tPeZmV6yt7phb3TC3uaBvtMfQbM9Ulyu2PncejJ74Z7jeMbtLWdLCBiJUawHXogFReK5XDQ4sjb7FwvBb3Bs5AOtHFi/2Jo+zZXRjU++I8EJvmN+SIFjA8EOzC7uTx1nTOUu+7A2dSPxwYNtozyOLaH905JnNjT3hjf4y9u97q6f41XvBPJk9JlWbC0AX9hShYAv1WixM7s2K+bdw/WTOjn3bIfZn7Xi66MTeoiOP5hzZlsaJ7TknHs27SJAt4Fp8vLNwjAcTvqzNl/OT72/x+W8/+3Lp9/8C159/Bdf/3eeWr274IzkCAq7FjsGBXVDYoP6QFvLZz1+TFHuJsNuORPo7khDmQWb8GfJTrlKU5kNxhj+F6QHkpgaSmxZMXmYYWRlhpCb7kxh/i7iYK8RHXyQp/jLxcZcpLY1HM6pgc3WZ509fsvfoBQ/uPeTJ43eYn11hXG3FbJynQzaEashI/+A4IxqRu6ulrlFOYUklhcUVpKXnUFpSRU/nAAMKFd2yfjrrZMhLy+mqrEHXO8jdiXkWpxaxWeeZnryL1byAbeYea6s77DzcY2PlIaP9KrTqcWqqG0jOzCMtv4TIxEwysstoa+unp3MEs35OguuhQQPp2QKQ6snMqzoA7ZhUkhPSiY6IIz42idbmdjRjZuJScgiLTycrr5zivFIq88pJDE4gxi+WqNsJhPklSc2HoqzkwvV4fEJyCYgqJbOgS0oRqWvWkZIpI7ugh/IaDTUNRsqqxqio09GumEdnecLs3feZv/8hMwvP6ezRk1fQxI2boVy65Mu1K7743vQnwC+Uv/mrN/jTP/0mb5++ge+dOHz8ErhyMxa/oDQJrq/djsQ3MIbo+EyS03LJL6okMSVb+j6+AnAv+uHtfYeEpHKy87soq9XT3POAbs1TunXPGLS+Qj//Pqal97AuvceQZpOK6iHycmtISsihMK8c35tBnH77Mpcu+FFX14fNtku7wkR9i5rqpiEa2zU0yrQUlveQkdtIZEw2gSHxeHtf4do1H27e9CUoMIzkpAzkMgXFhdXk59ZQVNhMWamM2loFsrYhKRFEWETE4mJnu4qudhUK6VJJu6xfys9ua+mT4FpkI1dVdtJQ34esbZj+fhMdnWM0twxRWd1Fdm4NIs1ENB8KuBae64W7jxkamaGkoouQyFze9g7m6Cl/Kb7vdlCWlAGekNZAfGotEXFlUoGQ95VozlwM58K1WALCcolOLCcspkhqrPTxTyUxuYrktDqi46tITGumpEpFRd0YZfXjJGd3kJLVTnxaE9dup3L+ajQ+gSkERWSTmFZFaEQedwJSaWwZQqWeYkQzjdawKFlCFu69ZHbpXUxTuwxrFyXl2mhdY+neM9Y3XrO9/REvxHLmk0+lefL0U7a2P+Tu3efoDCL94yApREC2WFQ0zTyT7CFCyZb81uZH6C27UjGSdeo5RusThOdawHXPoEgx6UKjm+HJy094uPchbX1mhgxrmJfexzD3Mcb5TxidfI+xmQ8wLv4A9eQ71MgnueKXifeVSG7cjiY0NInQ0Fh8/YPxDQj9Z7j2C4ggIDiGjOwSsnPLiY/PJiuzjKbGbjRj0+zuf8Teix+yvv0BOvMKBusa1Q1K4pPLOX3uNh988P/Ac/3fPNtLgaX/olWLa+Kp8/e/+xVffP5TfvHTHdbvtTDUc4de+RmGu04y3OnOSIcLmi5ntCLdo9tValScH73AguYS5r7jaBWuGPrcmBo+ik19nBlRFS6qwYc9sI16MD3ixuSQgG93plUn0ImCmE5POsu+RXvJt9AKmO70lNRrtVhqlLlh7DyKpfsUOtlxhmpdGa73YLzpJMpiF5T5zgyXemHr9mFZE87CSAiLo+HMj4SyOBrBijaWuyPhTHT4YGg8z0SLN/eG/LirCeKuMYx7lmjmdaHc10fzYDyKZU0kK7pY7utiuaePZUkC7mjWDRGsjoUw2XGJ6c4r3FPeZnU0hHVtJCvjkdwdDefuWCSLo2Esa8KwKa4zWuqGusAOW/Nxpps9mZZ5MCV3xyxzkjKsza1HsHW5Ym5zYrDsmwxXfleyb+jrnVEWfgdtrZ0Upzfd4cp8txuzXY4s9LgwoxB52O7S0qJW+Krr7DE1uWJsdEFbe5DNrS77LmMiFaXRUfq5k60eGOocv8zstpcgWwD3TIcn0+0eTMhExboYJxaUrmwZjrJj9pQ8148nPXg8deB1FkB7ALXOUuTeusmZFa0jq2MObBvc2DV7saZxZHHgDVbHjkhxeQ+/LJHZsjizqnNmZcyV5VEn1rWiBEb4rR3Y0B5m22jH/pSzNDsWe3YnRVmNJ++unOaT3evsTHlIJTDrJgHsjmwI9VoA+LQjO9P2krVDqNO7s2IO83jmLXanv8Pj2UM8XXJib0nAtIBqZx7OOrMlSnAW3Niec+GhzYGtOTc25k+zPh/D998x8PlvP+X3vxcpOr/lcylVR0TyCcvUH9rqDh41/81j66tPfHUE/iiOgLh/C6QWVsGDawdw/Ws++9m7pMSeJ+K2HVF+b5EQ4kh69FFyE05TmHye4tTLFCZfJTfpKlnJN8hK8yU1yYfEBB8S4n2IixWALT6+Q1ZOFJVVeXR2yhhV61iYX2NleY+1lSdsrj+nv2+civIWKirkJCUW0tDYy7B6QvJODqgMDKlNDKr1tHcrqWuQUV/Xhry1h4HuEdT9OpTyPuQVVShq6xnvG+Tu5DwLU4sszC4zM32fGdsKc/NrLC1tMDe7zITZhn5wjPtT88ib20lKzaa4qpF6WQ+9A+NoNBMYxmcwGWxYrQv0D2pp71YzMjbL1NQqk5Ylyfpw7fwNgm+HEBUaQ0xUEgnJWSRmFpBSUEFmcRV5ecXkpOeSEJFEUngqMQFJRAWlExKUTkBIFn4h2QREFxAcW0JGvpyWdguyzgkKSwbIyhMRbYMUlKkprzPQ0G6jc+A+GvM+0/c/YmHth8wvv0YxYOaGTzSeRy/gdzsMf78wSbWOjUrmmNc5vv1tZ8563+H8JbG8GMWVm3HEJJYREZePb2A8fsFxkh0kPauQnPwyfHxCOHnyMufO3cTDTSSFnMf7Sih5JZ30Dt9jULuNZuIF+vnXmJZeY1v/hIWtH7Cw+X0WN3/A7L13UA1PkZdXS0xUBtevBhEWkkRudg2TE5vcvfuKgaF5WtoNyLqNtHRp6R6ySQt+JVXdFJQ0S7CfkJhGWmoW4eFRJCWmER2VQGxMErU1bRQVNpCX30RxiZyy8g5qartpauyntUUo0SraWpWS9UPeNoAYAV4d7UoUimE6O8XtgzTU91Jd1SW1Yfb1mWmTjUp526J0JSO7muDQFOoaFIzrbDS29CMKYXz84jhzPpDjp29z0juAC9eiuH47CZ+ADAJC84iMLSMuqZro+Ar8g3O47pvI1VvxUuzhNZ8EBFD7BqT88wg4DovMJSqumPRcGTWN4zS1W2iUm6moG6W2Sbzp6OWWfxqnvAM5fy2M28FJUpTgDZ84AkPSpVSQMf08BssiE9NrLN5/yoNNUXv/IZNzzzDbtjHPPGRx+TkPtz9kc/M9tjbf49n+D3n+9FOe7v+Avd2P2d56n9W1V8wuCGX6gdTIaBKlMTN7UpvogZL9FOOEWGTcwywVyexinniOwfIvcN0/YqOkQkZjay/T86vsPv+EudVnmBf2Mcy/xDD3Hvq5Dxi3vYd+/iNplMb9L+E6A+8r4dy+E0tYWAJBQZEEhkQSEBrJnWCxLxBOYEgMYZFJpGcVk5FVQlRUGqmphRQV1dHQ2MPk9DpPX/2E/Vc/wWLboVs5TW3TMOXVPUTF5vL++/+BEpl//zle0MEfFrQOvNYH+SAHqvXf/eIVW2t9jAwEM6g4y0jvMdRdJ9B0vc244ii6bneMvS6Y+92YGjrK4rg3NvUZLIPH0fd7ole6M6s9xT2jN0u608yMeGFTezGr8WJmxB2b+igTSk8mlMelPOtxuSftxd+mu+ItxuQe6DqPMtrmgqrRnpFGB8ZaXRlrdWe02R1VnSuqOjd0LSfpL3REVeSCqtSDqc5rB3A9HMrSaIQE2Hc10cwqQxip9Uae5UJXugOGsmOs9AvlOYTF8RDuGiJY1IczNxzEdJ8fw7VnuTsWw+J4LPPjMTzQxbCmi5Iger7XB1WpJ8pCV8arTmDrvMGaJoINfTwPtPGsGBJYNggwD2eq5xqaKg9GS+yZk59iVn78IHO63UPK2raKlkWZqC73wNbjLvmwh8q/zUDRN+jJ/Rv6C74hqc5C6RZwLVoVRZuitfUQmurvoK58k7Gaw6iFh7rKDk2FHbpqJ3S1ThjqnDDWO0gjogeNdSI20A59jT3GWkf0tQ4SaJubXJhoc5XG1GwvValb20XknyPLI6Ja3B1hC9mb8mB3ylWyYYgFwoOca0dpoXHD7MqqzokVjQNbejceW46zbXBnRW3HutZeKqMRmdSbZgcpUm+q9zuo6/6MKcUbrIw6sqFzkQBbNDPumBzZtTrySPiqTXY8nnHn+dIJHs8dZcPqKhXOrOgdpEbHFWFTEd9TRPtN2PNw4jAPJ99ie/oQOzNi3uLR9HcP4HruEPsLDjyas2Nr1pGHc05s2JzYmHVhW4JrVwmwt+Y8WLGd4flWIf/0i02++Pzv+e3vfsN6g3DbAAAgAElEQVTv/hVcS42mYs9LAmyxtPDVv6+OwB/zERBY/eUC75dWKBHf+tlPX5EW601MgD3xgYdJCXMkM9qDvITjlCSfpDTlDIXJp8lJOEVmojfpyZdJjLtEfNx14uN8iY3xJy42mOTkKDKyk8jKTaegqJiiohqqq7uQy0dRqaYYG5ultLyVmLhssnKryMuvpb1TTf+gifauUQZHzAxrzGh0k/QPicWzLlpaRBRbLz1dQwz3jTPUOUBrWQUdVdUo5V3MmKaYNNmYnljCar3L7Nw6trl1RjWTNLf0UFPRjLysgTmNmSntBOoRHeOmKcaMM4zrp+ntVdPVMcTgoJaZ+WU6lWrU2hlWHjzHNrnOhG6erqYeznqc5aTzcc4dP0t4SAwxcamkZBeRVVpLdmkNGTkFJCakER4cQ1RgPME+0YQFphASkklQeBZ3wjK5E5lDRHIZuaVdNMlNtHVMUVmnJSO3h7TcXrIKh6hpm6Jj8AH9YzuSP9V670Pu7vyc+9s/YGp+h4joHDyOnufWrRBJKfa54U9URBJREal4HbvMxcuhnD4XzCnvEM5eipDgOiGtgsDwdEKj0oiISSMwJFqClzNnrnLyxCWOep3H0f4kh+yOYu9+lgH1DKvbn7C6+2N23/kHnrz/jzx6/ffsf/gP7L7396w//ykrT37Kwtp7DKimKSxpJTAokbS0Ujo7RjEZ77O+9h737n9P8oq3tBuR95hpkI/R0mWkpLpfiqrLya+nsKSOyuoG4uKSCAkJlxYaReJIcVEF5WUN5BfUk5vfTEFhG/kFLdIiYn1DP22yYSn3urm5j7raTgmw2+WDtLb2Ipcr6egYol0+RGeHms4ODa3NwkM/RGPjIA2Ng9Q1DEgxfdl5tcTG50ktgEEhiZKd4OSZG5w668vbZ29z/LQvpy4Ecv12glQL7xecxe3ATPyDhOqeS0BQtrQAeuV6LFdvxHJFzPUYLlwO59yFEC5ejeDm7Xh8fOO47Z9EaHgOadkt1Lfq6B1akhZdO/tm6R6Yo7ZZTXhMAVd9YgiNziIxo0xKebF3PidFGmrGZzGYl5iYecDC/cesPHzN6tYnzN97D8vMPtNLT5lffs7Syku2dj5iZ/tDHj/6mGf7P+Dlc6Fcf5/Hu++zvfM9Nh6+w4O1Z9gWdjBNrmOa3MQy8wjj5CNMU/uYp55gnX7CxPRTJqaeMDG5L8G1aCAVJTI6yxaj+ntSnnmLvI+Huy/5wU9/zd7rT1nZ/4SpB9/DMPcOhoXXGObfx7j0MYbFj1Aa98irGuWiTwoXrkcQEBRPaEgM/v6hBIVGERoVR3BEjHQfDY2IJzImhYTkHJJS8oiMTCUhIYfcnErq6rswWJbZ2vuE7f0fMjW/T8+gjfZuMwbLGqNjc/zkJ7/+f+u5Fk+WYlFFpISI034CEoRC8Wt+++vvs789zthQHEq5N2P9J9Ap3RmSuzDafoxxhRfaLjdM/e7YRo8zP3aSGfVxdD1OGAbcsaiOYlUf577lAuvTl1mbusic5pikWM+o3aXLOc1xplXHsPR7SXCtV5xA3eaBulVYQtzRdnhKUK1utmeszYlxmUgNsUfdJPKuPdE0emJoOUlfgT3Dxa4Ml4iM62us6qNZUodzTxPF8ngMC8MRqGvP0xD/Fk2Jh1Dle2IoOspS+02W+vywdl1ncsCHe1phCQljqs+X5mw77mkiWRyPZGEsgpm+28wobrI86M+M7BLqYndGiz1oi/sWg0WezHbf4cFoDPc0Mdwdi+O+IY6lsRAsHZcYrfRAVXiYyWYvpts8me08yoxCJHt4MtMtFGw7yTMtMqynREtlwxHJA21scmBOcUzK6J5qF3DtxHy3K4u9AoQPI6wiwj8tLB7CS21qdGOs0g5ttSPjVfZoqx0wNThjaXKWoHq86hDa6sOY6pywNLliqHVAW22HsV58LLKwHdDVv8mEzIFphbOkXC8qj3wJvq5s6EQ9+UFxjPA4i0g7UQwjUju2JlzYMDqxJtTrUQc2ta7sGD3ZMf6f7L33e5T3ne7/N5y2Z/dks0l2Y8cY1HtBhSJEEwiEkJBABXUBQkKg3nvvvYxGZUaj0TRp1Hvv9GLABpc4jh2nJ7tODLzO9XlkZ8851/nhfK/9/pSY63r7mRkhmXnQiNdzz/2+7107iag03zGIuD0TllUW6Op/RGf2f2ay3YQlxS5ci6VJoY5vaq1YHRA158I+IspqRIOjOQtqUxYkqBb+bXs2DHYsDoicbStWtbtlMGv6fawZ9rJp3LsL1yNCtd67awsR5TBTVmyOWbAxZiWp1mujlojZnLBla9KerQkH1qfcWZk6w89etIDIt/7zH3n9+hWvJLgWraR/kqBaerm8Fpej3752/prh6rvn9rd7Br7Vq7+Jnvx2z+DNV/zmy6fER3lwJciSxDALUqNtyLrmRGGCC0UJ+ym64UJuvAvpV/eTdNWdxLijxEQcITL8FBER/lyJjSQlJZniknJKKyspKq2gqaWHjk4dzS0alP0zDKjnWFt/yuzibVSaccamVhmfXmd28S5DI8tUVMsorWylqbWXTnk/pRV1FJdWUVFeS3NTB401rbTWd9LdLKMmN5eGgiJaq+oY1g5j0I6i146j1U6iN8yiUo1SVdZCZkohJTnl1KQVoWmQMa4yoFPp6B/QodGPoB4cpr6ujcqKBvr79axt38cwPodKqNiDMxgHZ1DLdLSVtxBwzBfbtyww+eEeTh7x4pxvAIGh0cSn5BKfnE1GTgEi6/ncaX8CvIMI9Yvm3OkQ/C9cIyDkFhfCkgmISCUyoZCkzAaKK9UUlWkpqxmmuNJATcsMNW1z1HYs0tK3Rf/IMxTGJ+jnP2Jm55dMr3/C9OITrt/I58Bhb8nO4XnkFOd9AoiKuEps7C3sHDw5cNhfsjB4nAjnSmKZBLVy5RSVDUqyCxsIi76F74Vw3A94sX//UUmxtrZ0w9npKB5Hz+Hh5c/KznMev/gN99//DY8+/FfuPP8Nt5//Spq1x5+z+ugLFnY+RTW0SXW9itKKLjKya+nuGcWgX2Z+9iHT04+ZnHqCQrVKe/c0bT1TlNaqKKpSUFTZR5ZQF2NSCY2I52JwlFRf/e4eMxwdXBHRfLduppOTXUJqagmZ2XVSU2VeQTM5ufVk59SRX9BAaXkrBUX1ZGdVSIAtoLqmpoPyyjZKS4WCLaexoYfWln6puTE7q5qUlFLKyjspLGmVLgquXMsiKOQ6p7yDOXjYR7pAcdx/AieXU9g6ncTWyYuDxy7iE3CdwNBk/INu4uN/HWH1OXYinBNeEZw8FcHxk2Gc8ArnlHckx06EcOjoRQ56XMDlwDnpa7kfPIvHUX/8Aq5xNaGQ3KJO6luGqGs2UNesp7ZJS05hK+ExGQQEJxAem0pIZCJ2+49j73JSqlXX6BcwjC4zu3yfrXsfcefR56ztfMrI5BMGdJtMzD1meesFS2vP2b79CXfufiop1o/uf8Z7j37O4wc/48H9j7l/7yO2b3/A3MJdFpYeMj51G61hmQHdMv2DK6g062iHdhgavc/Q6ANphsceYBh6iH5EwPU2/bpVBgyLtHUN0tTezaP3XvL05c8Zml5leO42wwtP0M08Y2DiPfqMT+gbeYpu7hPUE89JLezluE8MbkfOc8LLn3PnArjgfwn/iyGERl4hJOIKAqxDwmK5HBEnea7Do+IluI6NTeLGjSzSM0ql5JTR6TuS11quEEVNo9Q3G5B1j9PVbeTnX/zxPwbXUlLp63/lz2/+zOs3b3j96jVvXv2JN3/6gg+fjjPYc5XeZi9ULe4Mttkz0GyOon4f6lZrdB2OaNud0clcGZa7Y+jaz2CrNZp2G0b79jOhdGVC4cqU2p0F40Hmh90YU9pikFtgkFti6LLG2OPIUJcj/Y2W9IkqdGk50hplvR3d3wC1tt6OgWorlBXmUiFNX6UlPWWW9Fc6oCpzQl26n/ZUCzqSLejNcGCs9RwzqjCmu0NY6IuQgHew/gwVV02oi3wXebI9PWmOdCXb053miCzdgY4MezpyHOgqdEZd7YGywl2arkJ7+ivc6C5yoKvAhp5ca3ozrFCkWaJMtaI/1Y6W6yZUxO6hNcOZya5gppURzPRHMdUbyqw8CG3VUToF/IukkEJrRmvspcXE0RZ7xkVrZKeTlM4h4u/0tQKyraQlR3WFmRSpJz1et4+RZlMmWs2ZabdhodOBmRZ7yeYhPNMir1tYO3bLYizRlFmiKjJFkb9X8ld3Z+9Blv42ygIThAJuqBA53+aoi0XLpCn9haYMiFKdwn3oKs2Z7djPfNd+FnscmOk2Y6nfilW1LStqa1Y1u7C7M2TKzvC77Azv5bZxHztGU6m8ZUVpxoZQoQdsWFNZsaWxY3Nwt8Z8S0oBsWK+ey8LPaZSxflKvyVrIi1EJIUMObAz7MCGTthGRIa2WFa0kcBaQPSqzpKtUQfJ4y0SStb1thJgiyjADaGK662kMpt1gxnrQ/u4PW4mzZ3RfdwdNdnNtB6xYWPEljWjDWvDlqwYTFgx7GV9xIrVUQeWRpxZmDjBk4fp/Nvv5uHPX0imapGa85rf8TW/4ZW4GP32OvS1uBj94zee1L9d/Prumf81nwEhwoj+A9GDIN6u+dYl8orf/eI5qddOkhhuReYVc0pv2lCd7EBDmjM1yfbUpjpRcsOR/IT9pMW5kRBziOjLniTGh5KelkRNTTNG4wLzi3fRG+epbeyRvKETU3eZmXvE5vaHbN1+ycbOezx7/2fcf/SC+w8/5PF7n/Lo2c/YefiClnYl8fHp5OeUU1fdQm11swTVYrGtoa6V5vo2mqqb6KpvpTo7l4bsAlrLqjHojajVQ2jUI6hVRgZURooKqslNyKIqtZjKjCLKk7JpKSijubiCprIqassraKyto7ykjOLCYqoqqmlv6aCvu5++bhXNte3kphYy2KejqaKJlpJ6rp8P46zjEY7ZH2TfT8xwcffA71KY9A9/4o1MaanxxrWb+HudJ+TsJa5cukqofwy+PtGc8Y/jTGAiIbH5ZOaLzOM2Ckr6qawdo7Z5mob2BcrrJ6hsmaGqfU5SrLt19+nS3GF4/kNmt75g9e4XLK6/T3ZePX4Bkfj4XCQ0NJKQkHAuh0aSlJSFk8txXA744Ojmi39wKrKBRdYf/oL7L/7A1sPdt85FtflxrxAcnU5iY30YR/sjuDgfw93lONExt/C5EM7S1lPe++i3PHjxGzYe/py1B1+w9uAXrN77Oct3PmX1zs/QDG1TXNZLTm4bnZ2jjI7cZnz0DqOjtxkZucPs7FOWlj9Eqd6F68aOMSobNJTVqigok5Oa08CV+AKirmYScOkqtvYeWFq64rLfEx+fILKzRZ53AWmphdTV91Bc2kxY5E0Cgq5I9e9eZy5x4VIMFy5Fcyn4CpGRN0hIyCQ2Jplr17OIi8/iVnIBqVI1eBGFJTUkJmURfeUmqeklFBY3kJJWRuDFOM77RhN3LUeK5gsIFO8AnGK/61kc9p/B2d2X496RnL2QsLvAeCGek2djOHYylKPHQzjuFSaV0hz1CkWMx/EgDnoG4nL4PK6HfXE64I2VwxGs7TxwdvXC9cBZadk0+PJNUjKqyc5rICuvgeKyDq7E5RIYdJ2o2HQyc2qk32dh44HH8YvSQqhSt8D4/H1Wtl9y/9kvefDslyysf4DIsdaPbDE1/5jljZesbH7I3fufc+/e5zx4KI6f8VhECz7+ksf3P+fO1idsrr1gbeUZqyvPGB3ZRKUS7aFLaHUrDAwuMaBdQTO0hX7sPkMTj9COP0Rn2EEzdBuN8Tbq4TX6dXO0dKjo69cxPj7DxtY95lZu09g5gGJ4FcP8+2im36d/9JlkD9HPfkK37g4J6Q0cORWCm4c3Bw+f4OyZ85w944dvYCiXLsdK8ZAiIlIAdWTMTaJibhF6OY7w8HiiI28SG51EclI+JaUNdPVoUWkmqW1QUNs4QHOrga7ucdo69fzs8/8f4Ppr/sQrvuZPX3/Fq6+/4vXXv+aLT7eYMRYhb/Khr/kg6jYnDDJ79J1WqNtM0HdZMSR3QNfpjLZzP9pOFzSdjmhkdgx32zEmbB+9Dkz2OTMz6Mq0bj+TGkeGei0xyM0Z7hafb8NQlx0GmYME6t21VsiqLFA2OaCotUFRbcVAjTW6Bnt0tTaoKs1QVJgjVGwB14oyW/pL7BkocqQj1Yz2JHP6MkUduC8zA+HM9l1moS+cSVkQHUWHJLhuj7NAke5IX4Yjqlw31AUHGSg+wECxO32FLsgLHWnNsqIz3wZdw2HUVS70FtnSW2yLsswBRZEd/Xl2aHMc0WQ50J9mR2+aAzVxJlQlWqJt9GFaGc78YAxzinAWe0LQVx2jK9UCefK7DOSaYSi3QlslYgqtMDTZMNxqx2irPSMtdujrLBlqsMXY4MhglRXqKgtUlSZoa/dJFo2pdhumRHlMkw1jtdZoSy2kZUcBzeoSsaBoLanZwuJhqBIFOmaSD7s39126Mt+RIFpfKZJKrKXbQvEWcC3gXCw+DpaaM1xrw2SLA5MtdszJ7FhQ2LCksmFlQGRR20q51GKhcVvE6g0JuN4jAfbO8D62RK35gCnbGhsJqFf7zdi1eVixoTZjSyMsHwK0zdhQizQQW6lefW3QUqpB3zLYImZdVJaLmD6hWuutpJryJbUJa2KB0WjLqtaSNZ2AaQHVdmyIz9GL+9ZsDFmxMSS815bcnbDmrlhWFH82w7us681YEV9PALvBihUB4YZ9bBhNWB0yZ3nYjuXRA6zMnuflB5W8+vN9eP173nz9htdv/swrfvMXuH79F7gWqvVu/u9fM15999z+ls+AgOt/+7/A9df87pfPyLhxkvSrdhQmWlGbbk9LljMdeQdoTHejPv0QtVnHKU46Svr1o5I/+2qUL0UFGfT19aNUDtMpM7Cy9pz55Qc0tQ3Q1KphYuo+d+//nHsPP+P23ZeMT62yvvWQlfU7aA2TbO68x6Pnn/L84y8xjMxxKzGb0EvR0sREXaeqspG2Vjl1tc3UVzdRX9FAR00z1Vl5NOUW01Zai1Y7zKDGiEE7zqDKSEeHgpysYvKvp9OUXUFrYfXu7y0uo620gs7qGrqbm2muqSblRgI3r8fRWFOLqldJR1M7vR199Lb30Vzdgqyth9a6Ntormii9nsE5J088bd355396CzNrB457nyckJIbYqATirt3kSvhV/E/6EuEbTFJUInHhNwkNuYW33zWO+V4jKDpPguv0rBYysmUUlWmoqDVS0zRBcbWRyuZpKlqmqemYp162gEy9zdDsC+a3Puf2k9+ydfdTqd5aLAEGXgwjL7eIlOQ0AgNDuHIlkZPegTi7eeN66AIBl9PoN26x+fiX3BWFKB//ic37n1NSpeCQRwCHPQM4cPAsfufD8TjkjauLJ85CyXY7xsL6Y+4//5LbT3/B2sOfs3z3Z1L9+erdz1m7+3OmF59R16Ah8WY5xcVd9PcvMDn5gKmJ+0xM3Mdg2GRu7plkC1Fr1+nomaG+bYS6ViNVDVqyCzu4kVJF1NU8qR7c+1wk+928cXA6hpubF0c8fSgqriM9rYjsrDKKixuIjLopVb6L4ptjXhekRslDR8/hdeYirkKFdz2O+8FTeBzx4YzPZU6euoSr+0mOHvfl5Gk/Yq7eIDQ8luNevgSHXuVWciFp6RVERqXh73+NSxcTaGoepKiok4CLN/DyjuD4qQiOeUVIiSA+F25w4uxVPLwipUW8Q0cCcD/kJ6nThzwDOegZII2wkQio3n/IBxePczgf8sbe7QSOLsewd/bE1uEIzm4n8fIOwi8gmtDwRG7cKiAnv57ImFQJqCOik7lxs0B6HidOBUulO80yA8OTOyxsfMDanZ9y+9Ev2Lr/GVOLj9CPbGAY3WJy/jGLax9IgL1z9zO2b3/Kzs6n3LnzGQ/uf8Hjh1/y8N4X3Nn+KVvrH7Ky9JTV5WfMzYi/u9tMT93FOLLJwOACKvUC/ZoV1ENbaMZEwcwD9EMCrndQD22jMqyh1M7R1K6gU65gfn6Fhw+f88GHn2MQS8vGNfRzz9HOvEA1JqwhH6Gd+ogG+QKBYRm4e/rj7nkG94NHOXnyDD4+F/C5EExAcDRBl68QEn6NyJhEYq4kExGVSETkDWmhMSriBpHhNyS4Fu2dre1KDEML9PSNIe8Zp6dvmu7eSdplQ3zx5Vf/MeVa2EC+fv0ndktjvpJKMn795UMWpmuRtwTS0XCY/g5XtDIHjN0ODMttUbftRd9lwXC3Awa5E/ouFzQdTqjbbFB3WDHcY8240p7RXjumFI7MaV2Z1joxqrJjuMcSY4+V9DFjtz3DXQ6MdLtilLtLOdmNBe/SWmJGffbbKKpt0DY4oq2xRVNtzUCVOb1lpnSXmtBdakZ3sQWKImsUeVbIMyxoTzajN8MOY9NpJpXBzCvDmJIFISs4RFb021ReN0WR6oQy0xlVniu6kkNoiw+iKTuIrkoUunigqT6ELN+G3hIHeortkOdb01toi6bKld4yB/rLnNGVu2MsP8RQoTv9mcLuYUd7uh3lCabUZggry2lpAXJBFcFSbwi6Cg9kKebIbr1DT9o7aEss0Fdboau1ZrDWAnWNOVoB1Y02Usb0UL0Dww3OqMps6RVFOfn76Mr7CYZ6a2Y69zPZ4oih0pyBwn0SEAtYFmCtyH+XgWJTydoh4HqswYmpFldm2w8yUuf4zeKipXR7uMZegu6BYou/PC6AW8D1QMk++ov2oCx6m+E6U5ZVDiworVhUWkvJHiKXWsD17RHRcGjKnRET7opsaKMZO0Nm3B0Wi4gir9qCdfU+trVm7OjMpSXFHb0Fd4asv4nZE55qKza0FqxrRSyftTTr2t2Kc3F/c0gAsyUCrFe+aYIUjwm4/vexlvK1lwd387Yl8JYg3JqdUWsJsjcNwh9uwrLGjIVBSxYGrVjUmrOs3YeoPd8RNpERa9ZHndmeOcbmYhAfvF/Pq1dP4dUfeP2nN7wR6Tn8ga/5raRciz1gyUH1+ju4/lvGzr+N5y6sT+KdG2Ef/CarVVxcvv43fverJ+SknCIv2ZWKDCca8lxozXOjreA49dneNOT50VR4mbbK67TXpZOaGE5pUTYq5QBPn37CzOxtGptFc9wLBjTTVNV2U9uglBSwpZVnbO18yPrme4yMLzAyPoesu5+byVlU1rTQoxpmdvUOO3ffp6K8BW+vAJwdDmGyz5a4uCRaWgRct9BU10pdeT21RZVUZ+XTlFNMc1EVOu0ww8NTjI/M09etISu7hJTkbCpSC+ksqkNe1chgSwfyqhrktXXIG+rpaW2mvaGOa9ER3Lh6ldryKno65PR19tLT3ku/XI1aOYSyT4eyR01vcw9NOZUEHj6D014b/vmHb/ODt9/F2skNf/8QIoIFYMcTHRqD33Efzh0+RWxgJJmJedxIKCAsNhv/y2lcCE0n9noxN25VkpLaSHZ+NwWlKoorNWTkKxCFIsm5feQLm0jbLK29q+gmn7G88yX3nv6BnfufUVTaRtSVJM77B1NRXkNVVQ2xMXEkJWXi5OKJraMnB48GcvxsFBnFHQzNPGD93mcsb3/CwNAaN9OqOXUmguKydvwuRFFR0Yqn5xneesuEf3nLnLf32WGc2mDt7oesP/iUnWe/YuPRl2w9+SWrdz9j/f5ndPZNkCTymzNrqaruRTUwx/T0feZnH7Ew/x6zs48lW8js/FP0xh3kygWaZRMI9bqmyUBusZy4mxVcuJTEmfNX8TwZjIPzKVzcz3DgoA8mZs54eJ7Dzd2LEyf8OHs2iEOHThOfkElmTgVnz1/mqNcFjntfxPXgKaxsD2BtexBnl+N4HvPfhVKvwN0q+AMnsbJ15dSZC5z1vYidw8HdhVC/aPILWkhLqyXw0k1s7U8RFJJEcmod1xPLCLqcjve5a/gF3kQkhBw7HY3nqWgOn4jggOcl3A75st/tLC7uZ3E/5Iv7kfMcOOKH62Ef3Dx82X/wDPsPC7A+jtMBLxz2H8XZ7QR2TkekcXI9jpijJ/zxOR9BXEKONGd9hR8+muMnA/HxDZfeqRjQLjA2c5eF9ecsbr5gfv0DFtdfML/6nKGJbamJcWhsm6mFJyysvi/N0voLVtZfsrr+kvX1D9nc/Jjb2z+VZmvjIzbWXrK08ESCawHYq8tPWV56j/GJHXT6FdSaJVTaFQYMmwwabzM4eg/jyD10ohJdt4VCtHQOTFNQ2khaeh4DKh23bz/g8bOPuPf4Q0bmH6Aae8Tg5Af0jz5HNfYC5fBTiuqGuRiZxeGTl/A46csBjxMcPXaKsz7+BARHcvFy7F/gOiImUVKtRYmMqEAXlpDI8ARpkm/lU1rShEo9ydLyY9SaBUbGdpiZew+VeomWdj2f/UeVa/Fz8vWb17x6LXzXv+ePf3ifJw8G0KiuIGv2RNHhikbuiLbLBoPMGn2HFZp2EwzdFgz3OTDc68JQjwtauRP9bZb0Ne1F22nCmMKGCaUd0yoHZgedmVDZS2A91GWBscuKkS4bjDI7RmROjMhcUTc40FZoSlXajym99QNKbv4T7YX7UFZaMSgi62psGKyxpL9a+K1NUQhrSIkoSLFDmW+JLM2U5oQ9KARcN59msj+IeVU4vWWelCSYkXN1D1XxZshu2tKf44Km1ANVoSuDZQfR1xxGX+NBf5krsgJ7WrMt6Cl2QJZvi6LEmb5iJ9RV7vRWuNJf6c5g+QE0RW6ocp0lpVye6Uhrhh3F8e+Se+0nVKRYYpT5s6gKZVlxCW3FIeTp5siT99Cd8hPURaYMCE91lQBrS2m0tdbo620YrLVE3+iIvt4Neb4N9bf2UBTzPeqSfoyqzJrJVjfJg60V3ujCXbVagPOoSFYpNpHAeFd5dma6zYXRBnuGxcVJmcWuMl1iwWitI6O1ztIio1ho1JXZMFLjyFClrfRn6y/YQ3/BOwwU7ZFq1uf77JjpsWReacWSyooVtRXrOrXo3ugAACAASURBVEvJZ709bMnOiDl3jGIs2DaY8kS0Ho7bSLe39Psk4BaPb+lNuT0sfp8Vt0U9uSh9EUuRWgG+wv6xazcR2dXf3he16gKul0Xkn9acTcn6IcDaHJEUsqIRXmxLlgYsWOi3YFltjVh0FNGAu0q2lQTly4MmLKnMmO83Y7bfgnm1FUtaC1b1pmwbTaSGxq0xWzYnXNmePcHWYgQfPG/n6z9/AMJv/WcB12LhV7w1/nvpYvR/h+t//c4W8rdBmX+zz1LYQV5/kxYiEbaUMvV7fvvrh+RlnKE0x5Pq/MM0FB2hteg4svJLtJRdpaMmlZUpFZ9/9JhnD+9SV11LRUUDQ8PzfPzpvzKoX6K8pk9ajKpvUlBQ3ExRaTuV1Up6+iaZX3zE4vI9Fld2aG7vIv5mColJ6SSlZZOWW0p9uwKtYZaWFgXnz4Xy93/3L9jZupOTV0FHl5KaGgHX7TRWtVCZW0Z1ZgFN2aW0FFczZBjFaJxGMzBCfl4FN25mkJKaQ2lyHk15FXRW1jLQ2kZPfT099XV01dcha6ijICON8KCLVBQV0SfvobOlk45mGR2NMvq6BlH0GlD2G9EMjtHTpiDzagoJQbF4Oh3mn/9lD//l+z/gez/+CYcPn+SaAOuIqwT7B3NJROMd9SbodADXwm6QmlxGQnIF0TdKuHA5lQtBSUTF5JCSVkdmTitZ+Z1kF8i5nlRPdFwVUfG1UlufqMWuaZ1iYPghi+s/Z/Pel2zc+SkK1TRqzTShl68SFXVNqhsPvBhMRGQs/oGXOXnmIl4+l6VlsVPnr5CS00irfFTyoyZn1uEbcF0q7pA8xQ4e7Hc7jr3TIUzM7fjJXhv+xw/30aUYYeX2C3aefM57n37Fw4/+yKOP/o2d937FyNx9krNqiL9ZREV1t2RnqKzqRqdfYn7hEXPzj5iavsfY+B2mZh5JcC0KWAb0G8gU85TX6cgr7SMtt53Y+DJCIjM5439N8ih7+0ZzwiuEQ0f88PIOkdRnJ2dPCvKrKS1tJPZKMhcCoyQodXY/SWJqIb6BMZzyCeVicBxX4jKlY/SVNM74XiYgKJbA4FgOeJzijG8QbodOYmN/GDvHY3gcDSQhsZT0rCauJ1ZwxjeOQ54heJ25wmnfa3h6RXIpLJ3A0FQpXk9E7XmcCGP/wQBcDvnh5OqFndNxnFxO4uJ+GrdDZ3A/fBZHt5PsP+SN8wEvXD28sXc9itsRb06cDiAk/DouB05Kc/DIGc74hnDq7CVOnA7Exy9Msrmc8Q3ltE8IHp7nSUktZ3h0g+X195lfecrq9sfMrjxndPYB47MPGZu5z4BhGYV69i/K9dzKcwmyR6fvS8f5lecsLj9nefUDCbI3Nj6SQFscl1eesbHxkq2Nl1KqiADsyck7DBs30OpXUA4u0aNaQqldRzsuPNdiqfEumqE7DA5vM6Bfol2mkSrsZbJe3v/gYxZXt1lcu8fg6AbKkQdop19KlhD1xIf0GZ6QUqDANziZg8cDOXY6gDO+l75JBgknJOIaweHXpBz24LCrUrKNyLgOi0ggPCKBqKhEoiJvEBt9S1KuiwobUQ/OSt9vre1D9CnnmZx+xMTUAzS6JX7xq1f/UeUaXr16w+vXwkP6Kz75aIbZyVz65Ofok7mj7nZA022FVm6Btt2SwRYLdJ2WDPfYMtTrhKHHBb3cDXWnE/2tVihaTNB1mTE14MCM2pHpfgemBxwZU9hhlFsxIkZmjbHTRiqOGW53RNNoLy0tNmS+Q9nNH1IY/48UJ/4TVck/oi3nHZQlosrbEmW5Gf2VZnSX7kVRYUG3BKk2KPMs6M40ozVxD4P5zoy3nWG8L4AJ+UUaMxwpijelMNGM8nhT5GmOqIsO0lfgSk+BAGdX+svdUVUelEZZeYD+ygP0CdDOt0dX7yl9XFN3hN7KA/RWHERR4o6y0BVl/n6p6lxR7E5dqiVFN96hKPFd8uN/gqb5NCuay6wNBKOvOoQixwpFhik9qe+gETF44jlVWjJYa42mzkZS57U1Qsm2RFVlhbzQktqb71CVIC4K9lAe9y+0Z5qgLrdjsMwaRf4+BgpNJcXaUGUrKdSGaivUpSZSFvZkyy5ci1i9wdJdL3Vv7h6U+fvQllpKS47KPJO/LDMOVdqjEwUzIlGk1FwadbGJFA84JbNmutuKpQE7VtS2Utze6qCwhdgimhpF8+KdERvujlhJgP1oypYHE1bcNpqxPWS6ax8xmLFlEPfF0YLtIXO2DLuzKWL0hMqtMWNda/5NQY25lJ8tIFokgYijgGwB21IyiPTYt2khFiyqBFwLyLZiTmHOQr/4fGtWhEKtMmO2dx9T3WJMmeqzYFZlyaJGRPiZsTm0j02jKZujdqyNuLE57c2D7WR+8cUor1//DMQOwtfw+tUrXvOV9Nb4a76WPNeS71p8UBTLSEuNf7Ps9d0T/ys/A0Kxli4opef5bcrUb/nj79+jpOAi5YW+VBacoaHED1n1ZfqaU1HKapga0fLxi+e8fP8lQ4ZJsnNqaO3QcefBZ7z/0R8pqujiZmoFTR0aSipayS9qlKCroqqX9s5hDMYVxifXGBmfpa6xlYKSMnLzi0hKzSIlq4gbaYVU1nVRUdlGeWkzp7wCuBQUS49Cj1JtRC4foEemQtbUTWVOGbXZxbTnV9JaXIdeO4JGM0p7ax9ZmSWkZBSQLpTt4hp6a1slX3ZHTQ2yhnoaK8pprq5C1tJEXmY6qbeSqK6ooqmuhdqqJprrOumVDUpV2m1tKuSKIdS6Cbo6+slMyCTrehpudm783T98n//0j9/nv/3gR1haOnA9NoHUpAyiL0cRei6Qc4dOEHDch5jgK1yJSSUkIoWgyDT8g5Pw8b/GhYA4rol67Lh8IqKyCIsSmcjZUv7x1Ru1xCc3k1syQEPbNPrRJ6xtf8n6nS8Q4KTWLzE+uUFEVALBwZGcPuUjZUOXl9fQrx7C+1yQpOgePOrH0VOXOXIihJCINJLSargcmcapsxEIq4GD83H2mDjw9h4r3n7XnH3mNvzoLTP+6//4CY3tam4/+Yxnn/4rL37xhvc+/RPv/fQr1h98RqdygvS8OlraNdQ29BEZk8Ip7xCCguO5npBHSmoFWdkNVFb2ojesM7f0jKHxO2iN2/QOLFNRryctt5OElAYSkuu4ldFIfFIloVGZ3EytJDw6A7/AOC5HJhN9NZP4+Gzu3/0AYQE47xfGxaBYrO0P4XU2mOZONeV1cmKEx/pGHoWl7dxKLZOWY4PDrksK8Y/eMsfUcj+2joclW8Z+t1OS5/zYiVBpGTE0PIvMAhm30psIicwjJDIXb78E9h+8iLCChERmSfF4gaEpxFwv4vjpSOydvSRIt7I5iJ2jB06uxyRgdj3khfOBExw8epYjJ89z4qzwXouFSB8KSmrJK6rmjG8w5/wvS2U+5wPCESMuAPwCIyXIFl7yI8fPc/RYADW1fSwsCzX6GbNLT6S/f/E9MLP8VLo9tfAYtWEFlXYBsdgnJYUsv4d4fGT6rrQAO7ssUkGes7T6PivrL1gXIL35EZtbH0s52BvrL9iU5gOWF58wOb6D3rCKVreMQjVPe/cknX2zqId3GJYSQ+5KxTO6kTsoBuepruvm8uVYbiamcvfeY95/8Qk7999naPo2g5PvMSSWGMdfMjD+kl79I64lt+DpHc2BoxfwPB2A78VwLoZEcyk0mtDo6wSFXSEgKFIC7LCoeMl3HRYRT3jkLlzHiFbPq6mkphRSVSFDo1lmZHQHWdcEnV2TaHVbLK++YHb+Ib/5Hf9xuH4j9rFefcXvfv2UlYUG+ntD6JV50C93QCU3Ry0zYbjXVvJca9vs0LRZo+2wlTzWgx3ODHa40t/iQG+TJb1Npmi6rBjrF7YQ4am2YlhuzbDciuFOC0ZkVgyLEpk2a4wiUaTZnsE6MU605phQdP2fKIr/J/Ljvkdd+tv0icW8Mkt6C/eiKDP9C1wrKy3oFcUoZbtw3ZttRkviT1DnOjLSfIpxkV2tvExrriv51/eRl2hKTaotbSl2yHP2M1B5hMH64wy1ejMqO8dYly/jXeeZkPsx2nkOfZMXTVm2GNvOMtNzgemeC4x1+0sz2eXHVPt5hutPoix1pz3PgbYCR2oyLSlN3kdZignDMh/WdJfZGAxCX32Q/jxrlFlm/xtcD4h68lrh7bZHX2ePVrptibbBlr4yG2pv7aEyXsxeam7sQZZjiabSGW2lHaoSc2lpUSwniqbH2fYDCKAWMXqachP0VcI7vQvbqqJ9kl1EWEZ05daM1DhJSSHfqtYiTURTImL5zCRgFz5uAdjqYlPpa463WzPTY8OG3pkNvSPLA5YIa8iGzo4NvahDt2XHaMtto7WkSN8WSvaYGKFuCxXaRMrD3jGKyvRddXpdJyDaDHHcFBYOEaWnNvkmicRC+tiyeh/LwmctwFuo2t+MAO0Vjbm05LikNmdBZcG8cncEYAuInu4xZWnAhkWVlfSx2V4zprvNmey2ZLLXiimFBbP9ZixpxNffK2Vkb425sDp6lLsrl/nsw2b+9NU9ePMr3rz+GvEaefW1eKF8k3MtVGyx1yVF8Qm4/rdvPCJ/5YT13dP7mz0DInLy3+FaeELEu52/5Q+/f05JQSSVJZHUlceiaM9ixtDK6rSBpfk5Hj18yu3bT+gfGKegpJ2M3FaaO0YZnX5In3qBhJQyricXUVzZRn5xPYUlLRQUt1JU0imVcQwNr9DZpUE/PEmfSk1TSyt5+YWkpmVTXNFEXauSXuUoGRllNNR3k5CQTUNTLyMTS6g0o2i042hUIwx0a2gqraetsAZ5UT1NeZWolFrUaiNdnSoyMoq4kZxNdl6xFNnXUdVAW3U97Y1N9Mq6UCkUaAfUtLe2UlNdQ1NjKw31LTTUt9PepqBfYUSvmUalHGNoeJH51fsMjS/S1aWmva6TlLgUXB3d+fGeffyn73+fv/vhP2Nv70JOeh4FecVEX47kgtdZAo6d5npwFEmxSYSGxHHOPwZ/EcV3MQFvn0jOngkjwP8KoaE3Cb2cRPDlZM4H3iA0MpvouDLySpR0KVaRK1YxTjxl886vWd36OQtrL2mXj1BWLeNyeDxlpXVcj7tJ0q10enpVzC2s4nn8HKZW+3E55C0t17kePM+581eIisnC1/8qXt6XsXc6jpXdQd41tWefhT0/3mPCD378Dn//j2/xvR+ZIarKn3z4Wz755RtefvmGD754xfbTL1EOLZNX0cnN9AoJrMOjkjh45KzkIXbcfxw7e088jwYQEnqT+IRCysrl6AxrjEzelWLeZH2zVDYYyMjvIjGtifjketLzOigo6ya7sJ28kk4JsH0D4jglztP5GK7FZZKRXoKb+0l8zoUScCkGt8PeHD7uR0ZeDfL+cVKyqwmLTicxpZyy6i5Kyls5fPQc75o68va7Nhw+6iPVYR/29OXoiUv4+l0hNCydoJA04hOryCtVcCuzjdScDtLzZFwMy+TIyUjcPC5x4kw0x09H4HfxBpej0qWlRaFWW9sewMrGHXunw+x3O4rroeO4Hz6O66FjnBTvXlyK5HJMAqfPh3AuMIzaRhmVta3UNXVRXN5AYHA00VdvERFzg12VNlFKcTl+6oJ0Tn18I2lu1TA5c5fxmXvMLb/H/Or7kh1kYe0DxMwsPpGKUwYNy1JixvTSY2ZX3mNh4zlzq0+l5BBxFKq3GPE1hE1reVUo2c9ZWHzC3NxDFucfS8uNC3MPGTas0q+alawhWv0a8r4ZmmWjdPbOotNtMajbkpRr7chtevqnaW7tJzw8Dt9zF5F19fHZF7/m0fNPmFl7D+PiC0aXPmVg7H0GRt5HoX9AzI0aPE9HSjneh074ctLnIn4XIyQrSMTVG1JSSEBwxF/gOizyugTYUTGJki1EqNbXr6WRnlpMdVU3RuM2o6N36Vcto9Fu0q9aYWziHmOTO/zmd2/+3+H6jfjp+L/8EvclsBY/J7/+Ix+9v4Ci6yptDZ70dO5nsNcOvcIKfa8Vhi6xzOiMptUJdYsdyiYb+pscUbW4oGh0QV5ri6zagu4Gc9Qd1ujlthiElaRTjIBrYQOxZrhDgLUVQy3W6Jus0dbbomtwpKfEkrrUtym98c8UXv8+pYk/pDJJKNd7UBSboyw2leC6t3QvveX76K8S0G3FYLkNA4XWqIQ3OsOcrltmDDecYEIRyEz/ZVpyXShMMKUo1Zqm3P20Zzgy2nKOuf5QJhQhTIqyGWWoFLc30RcsAflQ23la81wpur4PVa0Xk91BjMsvMqUMZm7gMjM9u4UxC31BzPZeRFV3lPZSF2pzbaSpzrJA13aKbWMk27oQtBVu9GaZM17lSl/6u2hLrBgss0RdYYWq0gp1tQ3DDU6MtTkz1GKFocVGqo6vufVjSq7+iNJrP6Yq4S3aMvYxUG6HpsIGReE+yR8t0j0EYM+0uTPb4Yah2hJdpRlDNZYSYAslW1MmimVEgogFxlpRXuMkpYooC8TXsED4r0UBjbJgr7QAKRYhxX1xHGl0YFLmwKLKmXXtfnaMLmzoHaRZGRTpIWLJUSR97NaZbwplethMSuXYGRElMxZSg+KWwY41UZ0+uDuibGZBac5ivxmranOp4lzAtag63xbZ1npLSbleVO2Vas6FZWRn2J5Nw25yiEgSEZ+7oBRHCxYUlsz2mDPe8S7jHXuZ7bFgpls8biUtYi4o7Zjrs2O8y5KRTjMmes2ZUZqyOGjCqs6MVYM1S4YDrI778vGTfN58NQdvPobXf+DNK1HBKHym4vUjQFrkwosHvv0lbv+fj337se+O352Bv44zIL77d/8FEf8VF5q7VsLf//4TykqSKS9Opqulgs2lKV4+ecjK/Aorq7d57/2fo9bOkZbdwK30BgorVFQ3DVFY2cf15HKu3cwnPb+SjPwKMnIqyStspLiknaZmDWPj2ywtP5IKOiamlxgbn6axqYXmljbSM/PIL6qhRaahU66nqKiRkOBrXAq+yujECtqhGdS6cTRiVCP0ywbobexisKmL7qJa2ovqGFTpUSr1NNR1cj0+jfikTLIKSqivqEdW14K6T4lm0IBqQMvQ8JhkI2lsaKW5uQOdbozS0nrqG2R0ygYl/+ageorhoUVW1h6ztPUY+cAwze0Kmus6yEzKwuvkGcztHfn7t9/mv/7wh5iaWiFSQm7E3yL4wiX8j5/mvMcJchNSuRlzg6CAaMnicNo3WqojP306FF+fywQHxREWlkhA4BWpTdHvYjyBIanECLgu7qOzZ4FB/W0mpp8zNfsBdx//TioMkStnEPXOEVG3iL+eRkR4rFQV3t2tJC09B2s7N/7hB+/w1l47yfpw5OglTnhdljKWz/nFEhJ2izPnwthr5sg+c0feNbPlv//jD/m77/0T//17b/GuuQsKzbQUxffyi1c8+eTfJL/16NIT6jr13MioJPp6DkdPBCBU4CMn/Tl+KgC3Q6dxdjnJKe9QYq9kcj2+gPjEItIya6iq76eta4T61iEKSpWk53SSnNFKRl4HOUVy8ku7KSzvJj23mSsJRfhdSpCaJS+F3iI6Np0jHuc4ceICBw+f5bDnefyDrkqeZueDZykob6eoopOC0g6y8psor+0mI6dKunjYZ+6M5wk/UtJLCQy6hpd3KKfOhElZ04m3Ksgv7KKotI+kzFbC40q5md5M3K1akrNaiLhSgOfJCFwO+uN2OIAjxy7h4n6O/W5ncHE/ha2tO9bWLri5iwjDU9g7ueHocoAjx05x7UYSgSFRxMYl438xktM+F/H2CeT02QtSA6nYN0hOy6OrZ1DKcBbV3yLFRKizp89c4pDHWYKCb9CnmGJsfIfp+cfSBcrK1icsrn/I2MwjhsZvS1YQUc8uYvQmRaHMxvts3f+UO48/lxJFVrZe/gWqBaBPzN6XCmZEyczs/CPGx+8yMXGXyam7CLCenb4nwfXgwBxa3RKj4zuoNEs0tg/R0DZMn2KWQd0GKu06upFtWjuHKSxuIjAwAgd7N3zOXWBlfYd7T16gn1hnZOEp2oknDIw8pku1TUPnHEGRuXh4hXLomD/uR85yxMuPS+FxxCakcj0pg4hY8TqI5HLUNWLjbvEtXIuc66ioBK5dSeFGfCaZ6aXU1fQxPf0Qo/E2w8bb9CrmGB7Z2fWLD87y5a/+/P8O1//nj3gJtkVG75/+xG9/8T6bS130dgQjbz1CX4cdg3JLtN0WDHZaoG6xYqDZjv4GOykur7vWhu4aB7qqHWkrtaG5xIKWMjN6GqwY6nFmVOHCcLe91MgotTAKv3abBbpWc/QtluiaLNHUW0mWCFWVDYpyWxQVDrTlW1By44d0FlkiKzSnr9QClfALl5jSX2bGgEgTqTRDWWGBssQCdak1/XkW9OdaocyyoSfFUoLrSWUQhg4/ypOtKU22piJvP3XZzlJc3kibHyPdFzF2BzHaE8J4r4DsMOYHohlu86e77CgN6U5UJdlIG++qai9mROuiKozJ3ktMyQOZF8Uz3QGMy/3orj5Ea5kL9cWO1BXaUZKyF0XdYbaGw7kzFIa+2o2+LAtGyp1RZOxFV2rLYJkVA+WWDFRZM1hjIynXQ422DLdZomsUi5smdBdZ0p5jTmPqu8hyLZHlmtBbYEJP3h46M35MT/ZP6MvbI6nSYoFxpN4eY50t4032zLTvZ7zJQVKydZVWkrot4FkAtTz7J8iz3kYhYLrUHH2VNSJPWy3sI0X7pNvaCku0Fdboa2yZ63VjQ3+INe1+1nX20mwanFhSObA6uJ8tvSubOgepCn3DYMqabt83UC282VaSwr2mERBuz7LKjtkeSyZlpkzLBRhbS+kjG5pdwBa51mIke4jGjNVBEcdnLuVniwXH3RQR4f222I0FVNuyrLJhrteSqS4zxtv3Mdq2l+kuC+Z6xBKmHYsKO2a7bRnvsMLYbs6ozIKJXktmlGbMq81Z1tmwYnBlwXCSnYVr/PLTHnjzkDf8kjdvvvpf5DrpKvT/AtLfwfX/+bPlu/t/fWdgF67F9/ruOziiG0G8Y/Pb335OeUk+rU0NjA6N8uD2U14++4I7d15y9+HHbNx5SXXTAEkZdWTkt1NYoaBFPk6rfISSWjm1Lb3kl9eRkJxJSkYxOfk1VFXLUSin2Nh8wfbOS2bntlGLVI+hUYaNY3TJFeQXVtCjMDA6sYa8xyClQsRdSyc0NA55rw69cUYaw9AUI4ZpjP1GFPUyxrr6Ude00FvVzJhxUkoLKS9v5GZKLplFFaTnl5KbWUB9eS193QrUmiEGdUYGdSMo+7V0yvqQyRTI5Sr6+nTo9dOS37umVk5TUz9zs7elP6/WOE/3wBC1jZ20t8pJvplGYFAo+z2PYubmyn/50Y/4/g9+TERIJFdj44i4FEqwtw8+Bz0I8/En5NwlznkH4nM+DJ8L0fgHXiUi8ibREYnEXUklJCSOwEtXEbFssVdziYkrIDW7hZIqtQTX2uF7zC19xPTcCxZWP2Zm+X26FNPE3yzm6vUsrlxJIiE+letxSSgVWi5cuMyBw1783T/8C9//ZzOOHL2I99koSbm+HJFKRHQ6UbEZ0sKcxzFfLGxc+dHb+/jHH73Ff//eD9hjYofr4bMMDi/x4PkvefzhH9h49AsmVp7TLBIYlFOU1ivwD47H7eA5PI75cyH4KifPiAU/bwl8z56L4OKl60THZHD1ep70/wyNTONGSgWF5V0UlPWSntsuTVG5gvKaAak8Jbe4k6SMWiKv5hIUliyVqQiLSIwU1XeFxFsFeHkH430+nHMBMbh5nOOkTxjBkUlcCL5OUVknsXG5HPQ4z0EPH94xccDM2g3hzT5xWpS5XOT4qSB8/KIlBT/hZhlllQrSs1u4llhJSnYrsQllRF0r4tqtcsJisjl3IY4jJ4JwP+zHwSP+uB44g/shHymRxNHxEDY2+/E65YO3jx+HPY9z4LAnXmd8iL6WgF9gCCdOicfP4n5Y2Ejc8Th6moLiKpLTcolPTCevsIpbKbnEJaQRFXuTwKAY/C5E4HU6kOTkMlSqOfSGNebmnzCz+JS17Z+ysvkxcysfML3whPHZBwyNbTE0ss7IxDZT8w/ZuvepVKwiLT+uP2dy7gEjk7cZHt+WjuK2mLHpu5LqOzK6zcTkHWam7jI9eUdKDRkb2USvW2ZUfM7YDt3Kaeqb9bS06VAOLKAcXGZAv0Zzu47s3BoiwuJwdz3CoYNHqW1oxTgxT/fgOH26JTr7F6hqMlJSqSEmrhxHNz9sha3G0RMntxOcC4zg+q0cElLyCI2O51JYjKRex8Td5Gp8MpExCVLcZYSUc32VWFGBnpBJYX4N8q4h5uffY2RkG+PINuOTd1H0z9IuG6a4vI2Pf/rr/29wLanV/5uC/Yo3r37Dh8/mGB7MQNZ0hq4mF/paLDH02mNUODDc7ShF5Q22iNIYB7qrremssKatzIbGQiuqs0yoytlLY5EJvY02GPvcGOt3ZUhuj6HTjiGZLbp2K3QtlmiazNE0mjNYL8aCwXorVNXWKCtt6a92RF5mS1OOCfIyG7pLLOgtMae/xAxVqfAomzNYbSnlXSsrLOkvFdDoiCrPiq6UvfSkmCG/ZYah7jhTqhB6q06Qc3UvBbesKM52oj7fjYGaU0z1haJt90PXHoCuLZDR7lCMHZcY6wimKc2ZuiR7ahKtaU53pibRhpqb1gxUnmBGEcxopx/T3ReZ6Q5gpieAyb5ADF0+9DYfpbbYgap8G0rS9tFSaM+CKvAvcN2Tac5gvg3dKcJzbcVgqfUuXAuftPBFV1mirtqHvtmUkQ5btKJaXthhiq3oK7Ghp9gSed5eegt2E0J6c/bQnSngWuRY79o+BBCLBcapVpEo4ixF6onkD6FcC9W6J+cdenL30JH1Y2lUZeJc2UrqtKbaAmXxXvpLTVBXmEsFNn2F+ySv+0yPO3fGTrJlPMj2sDPbw/vZ0O9nZWA/a4Pu3BVWihF3VoQCdofXzwAAIABJREFUbTBjc1jE4NmwOWTLqkZYM6yZV9hIvu1JmSXjHRaMdZgz1WXJvMKeVbUd23or7gzbcHvIWqpJ39RasKkV8XxWrIoUELUlwuct7Cgia1tUp68N2rOucWSp35YZYffoNGdKZslEhxkzcitp5npsmJFbM9Jqirr6JwzUvoOxw4yxHgumleYsDFqzYnBmyeDJwnAg792p4Ks/LAOfSskg/14OI4BCqNbfjoCMb399Cxy7ut63j353/O4M/DWdAZEXImVcS3D9zevgzZ/5/e9+R0ebjNGRWTbWn/Do0ec8e/Y7du78lKX1pwyNbVBa00N2USultQoaOoYwztxBM7JMe6+e/LJ6Iq8mkpyRR3ZeBXkFddTW90nFMXfu/pT1zedsbz1lYmIZo3GKnp4BcnNLaG3twWicZ3JqHa12GnmXhvY2JcnJ+VTXtDM0OofWMMHY6CyzYwuMq8dQ1nWia+pAU9NCf10b8zOLaLTDZGYWkpSWT2ZxJVkllVRXNKDo2lWtRQ6vWjvCgHqIzs5eZLI+ujr6qCirZWRoisXZTXq6NNTXyMhMK2XMuERvjw6F2sjG3Se0yvpobGyjsKCUxJR0zoaE4OF/HhNnJwmu3ZzdCboYTPilYIK8z+B32JPzh49xydufCz6XJK+wX2A0sdfSuXUzl/DQawRdjMXXNww//2jO+cUQGZ3JrdQacou6yC/tpaVzCoV6nYnZ5yyt/ZTF9Z+ysPERPQML3EqvIiomncjIm+TlVVJaUi9VvwcERGJq7oSljbu0ZHcpJJG6hgFU6nn0Q2uUlMm4EpeDr3+0tPBn5+TB93+4h//8377HW++YSLAtSks6+0bYevgzHn34B1bv/xzj/BMKa1WkF3YSdi2Pwyf+J3vv/RZlnqf//gfnOtc5Z3fP7szu9PR0UslQZBUUMCAiOYtkSaKCICIiQZCcc5EKiiqqigrknDOYc2pt7Rxnerp7enq6fZ3reeyZvXbPnPP9nvPjbuv18YGiUOpjFdzP/dzv1x2O4IgLDYaeftF4+ESyXxCvh8M55BGO274g/PyPiycNQaEpeHhFExCawvHki6RlVpGaUcm5Cw0UV8gpr1aSV9RGxvlqEk/mi6I6ISVfzPCfzight7CJrIvVnD5ThH9IEnHJ2XgFHscnOIGU9EKiE7NIOHmR9MwSdu4+grHpbvYfCsLloD8mVk5Y2e/H3ukwru5BePhE4ROUIF5BSEkrEv/NsMgMkaCSWyTFR4jN+B4Xv9ago6eIjMkgKDQJl33+IibQzuEAjrsO4bzHAyenA9jZOXPQ/Qgeh72Iio4jPiEJTx8/AkPC2e/uxYFDfux1PYKVjTP2O90IDY+joKiK5JOZnDmbS2FxDZU1reQWVHD2XCECFSMgKEY8tkl1DA+uYzCsM7/4iJX152xe+5j1qx+xsvW+iNwTYiGCoJ6avcm4kLmevcXK+rss/jwAKcRABCFtGNlAO7iKbmhNXOLbg6toBJGsnhcjIAP6ZQy6JTFzLYhsIR4ikEOGRzfpUUzR0jFMeWU7LW16OnrGae0apuByKzU1XRQWVHLksD92trvw9PInMi4Fr6BIIhPPcub8qzy9f3Aq7odjsNvpJTK/zSXO2Di64RUQwbHYU4REJhEalUhY5HHikk6TknaOpJPpxCWcEsV1VMwJMX6SnJhOeloOFeXNKBWjjI5tYhhYRqmaob1riFNphaSfK6GotJGPP/v6/5+4/veIyPd889VdVhea6GmPRFrrSrtAreiwYUCoJ5c7Mtq9myGZE7o2RxSNNsiqJXRUSJCWWdNYaElNrim1l0yRlgu0EAn6LnuGehxEjrUgqvtbLOhvtUQntUbTZIGqzgR1nRnaBgtUNeaoaq1QVkuQV0iQV9mgqLVHIaDiqm3E2ISq1Bx1mdkrcV1pSW+ZGYoyIVZhg6HCEflFc6RntoniWnbWnIE6D2Y00TQVOJOdsI2CM1Zcynakq9aLye4oZtTHMXSEYWgNRV7mga7BH1WFJ30lHtScNKczexdd2TtRFLjQlbOT9iw7egqcGWnxZbTVj3nBvW4PFMX1nCaKaV0kI+pQGit2U5ZrQVmOORXnTRnt8ObaYAy6SmcEcd2bbUpnxtuoCy0wVNmhq7Z9lbduEDLXAg3FGE31dgz15mirLemvsqG/yh5Ntb0YjRHErrAXA1V2GMrtUAtxmEJzsfxFiHEIGL2BKgn6CqFpUWhsNBGjHsLtQvyjr8iU/gor+irM6S02pr/GkqlOZ+blLujqLUSetrLMCEW5Ef1Vgti3YLTNiVWtOzfGPFnq38miRsLG4E42B5zZ0LmxqnHl+vAhbo8fEPPXGwYzro/bcnVUaE+0ZkFlwXSPmSisZ3psmOiwRl9vhKb6HQabjJmV24niel1txlW9FVcETrUwaChGRazY6Bf42oLAlrxywDXWLCgsRCygIKrn5dZMdQqC2ozxNsGttmVGZsOcgIHsMBeXILAHG43oLX0NRdUbDLaZMCIzZ0Jhzny/rRgHmdN7sTqTyofvafnpxyf8+NPveSmSEQS+71+jIEL0Q3hbENqCoP7P67+SlPrlsfyyA/9xB14518Jt/36iKfwc+f5PPzA2Ns+Dhx9z5/6n3HnwBdfvfs7o9A2U/XM0tenJLWqmoKSVwvJ2Ckql1LYqKa6S0iBVkpVTSnxShljYcbm0joLCWiqquuiRj3P16gs21h+zuHCT0dFFdLpxeuU6Guq7mJpYY3JijYmJFcZHl5B36ejt1pORkcup0+fp7dOj1Y0yPjLD5MAko8pBlLVt9NXUo69rRtMgZX52EaVKy9mzF0k/l8+Z3GKKaptRyvUM6sYYGBhDpx1BJww+qg30dMjpaulC2SnwrLtYnl5gdniGEc0Io/pxii4W0yNVUlPRgG5wjPn1LS5XVCNESQaHRuhRazhfXsK+0EBc/XyR2Diy/c0deB/xJtDLmwMODhyyc8Br915CPP0IDThKaNhxooWSk7RckhLSiYtIFnFiXkeO4esXh78Q14g6S/Lpy6RmVotxiV7NKn26dTQDV5iYe8j00rtMLT5CIG9cLGzGx/84hz3CiIk+TXVlG/m5lbi6eIsIO7/AWMKOnSKnoInZhQdsbD0XM7YtUgM5ufUEBiVywD2IA4cCsbN3ETF8r7+xHYndXmx3HaKhTcvU0l1Wb34oiuuJladcKOnB92gmew/F4OAchPNegZV9FJeDoezZF8zOPb6v0HQCnm63D3td/MX89X73ULx8Ywk9doqQiNOER2aQmJzPuexaiko6KC7tJCevgXPZVSSdzCXm+DnSMku4XNFOYZmUNtkw6oFlkk9fIiLuHNn5DeQUNqEbWWXlyhOKK9sJOXqCIz6R2NsfxNh0F/7BsRwVBhp3HsDM2gUH5yMcPHIMn6B4jp+4QFxStnh0PxKNiaUbe/YHctgnGmc3f/buC2SXsxe79hwR9+iIdzh7Xb2xc9iH0x5Pka5ibbuHXbvc2LXTlX37DuEiONaeXri4ubH/gDt+AaFIbHdxxCeUw16hHIs8QUR0MqHhxzlx6hwnTp3nYl4Fl0sbKC5rJCe3nJq6TvIvVZNy6gItUhXjo1vMzdxlYuI28wtCRlooYfqQjasfsbz+XHSuJ2fvsLjykBWhBn31IfNL95mavsnC0gPWNp6yuPKIuYV7DI1uotYuiEs4ydIaVlBrF1GpFujqGkPWPYZCPiEuvXaewYEldLp5hkc2MAyuoVQJraXzlJQ1UF7dQUVdDwWlba9EbFEDZ1Kz2eXogtEOc7YbW4jowze2W2BmsxsH58PsOxjCAfcwgoKTOXQ4jN1Oh9hmZM07RhL27PPG0/cYfiFx+IVG4h8qDOAmEX8ijfjkVBKS04iOSyE8Ip64uFOcSM7gnEACauhEp3uV+c7JreJkah7hkafw9osi9FgSVXXtfPH7/w8lMv8uqIX4qEAI+Ymffvqa50/HGR3IoqfNj/aGXfQ0SRhS7ETfIeD3hGiHA0Oy3WIDY2+jJV3V5rRXWCAte+Vet5RIkFZYIauzprfFCk2HhMFuG4Z6hM+3RNNiJjY36tps0AofbxTKVizQN1mhbZSgFtxrYYivypL2YlOaC7fTVmRET5kZfeXmqAShWGpKX6mJyLtWlJnRK+at7dCVOdCRuYPGk2/SnmZEe6oJ+ppDTKtjqMl2JCfJhMtZjpRfdqNPGspoZySDnREY2kJRVXvRfWkfQ3W+DFf7IM9xovmkOe1pEqSnzWg5ZUJHhgWdZy3oyLREW76PCak/s10hjLX6MSULZkZ1jNG+UMYNkcha3SkvkFB0zojSc8YYWjzY0kXSX7abnhwLZJnGdKS/LcZYDNV26KttENondfUSDCLj2oLBRkvGpA4Y6qxRlVmiLBVcc2t01TZoyoX4htCuaM9A2S4MxTvpvywRGxj/2rAoiGyBdy3ERQRHW4iCCE2NQkGMUBgzUGfPQJMd/bVWaOsFCshu5pUuGJqs0DdZMtruyLL6IGtaT2bk+5iSuTLcas+SxoUFtSMrejtRXG8YnLg76cu1QU9ujnpxb9qTWxPOXB+zFtnSawMWLGpMmek1YUKgx8gsmet1YLrbjqFmM3R1O9A37GCkVXCbTVhSGLHZb86WECMRGiA1lqxrXonrv7Y3rglCWGklNkYKEZDxdlNGW40ZaTFhtNWUiXbLv60pYai21ZgxqQnzQtZaaoa+fjsDzcaMdFow2m3JhMKS2X4HZvVuLI2G8/hOHd/+cYuf+EpsLP3rZXCB7ytc/n7J97wUL4X/Z1H91/f/oxj55b1fduC/0g78u7gW3nr1nBcugv7pu78wPLrAnfsfcffJF9x4+CkLm49Q6OZo6xqirFJGelY5haUtFFe2kXGhmIycEpJPXyA26awYe0hMzuZcVrEoGnLyyrhc3ExX1zDXrr3Pg3ufsr72gOGhBTSaMcZGlxgZWmB54RaDhnlUymFGB+dR9gyIRTAFeeUkJZ+hqrYFrXaYsZEpRjTDGDrVyCsb6auqRVtTj6q2mflZofBCx8X8Es6cKyAjv5SqNjn96hH6FANirtqgHUYtV6Ps7EUvV6NqlzHSp2F5ZJwH61ssDIzS396NtLKey1kXaa9tQdWjYml5He3gMA2tUtraO+jsktGjVlPc2siBY8EcCArEyy8Ik22mHBJE1eHDeDo747lzF/6u+8ThxojQKMLCjouDeMnJmSQnnOFUYjo550uIikojIfECKacKCQ5P5VhsNmey6rhUKkel30CmXECuXmJ68QkbNz5j9cbHIoqtQz4uRhsOHAgh/vhZLuXVkJKcha9XJP5+scTGnSMiKoMTqUWIAmz5MT1CPbTUQFvHIKXlXRzxjmC382H27j0sFtC4unhgJXHCwdkTuWaKhY0nzG2+JzYz3nz3T0yvv6C5e4aktCp8gtJw2x/N/kPRHPKOY9feQJxcgjjgfoyD7uHicnEN5MDBUA57RhAQnEBgWBLuXsfw9I4hMuosp1KLyDxfSXZODWezysUq8tNnCsV697TMYirru2nt1KHUzjG78pizF+o4npJHWW0vupE1bj38nNuPPqOtUyfi8N540woryz2YmO3miF8E3oHRHPAM4eCRo7gdChFd65CIk8Sn5BAQloTdbk9ef8eaf3nNhH/6l3d4e7uNWCvvst8XiZ2r6P477jooFtHYOe7D1t4VtwPeuB8OYK+LB0679+HosBdHByck1nZYSiTY2NkRFR2Li9tB3njbhKSUTNLS88Q69tz8SvwCI0QX9lRqDhmZlygubaS+sZuqmnYamnrIK6imtLyFxeVbrK0+YmPtGWtrz1lafpfl1WesX/mIreufsrj6jPGZ28wvP+TK9RdsXXvO6voT5ubvMjKyyfz8XTY2n7G8+pj1zadMTN1AI4hpzTyDw+uiGy2IZmEYUHCuexVTqJTTqPum0fbPMjS4jE47h06/JC7hc4Xnz+nUTDLOX6K2uZeyWhnCa97DIwSJ5S7efsMIEyNLduwQ6DMW/Nub23jb1ByJvRNu+31xdfUWTwTjj6cRHZ3Mnj0HeWubuXhCJ2AJvQKiCDoWQ6jQOhqbRHR8ipi/jk9KRVjHIhOIj0/lVMo5zp+7RGlJPefOFeAXGIWPXwRHI5IICIkVGehu7r4IQ5EPnjz7HznXr74lihf0hAHGn7/bvxTY1j9+z19++Jj1lXr6eiLoaj5IR4MtWpkjo3270HdY0y+I4WYrBjodGZQ50tdigazGlLYKU9orrOiqsae73hF5kyM9jdb0NJmhElB9PdYMyyVizXl/qzmaFom4BNqIXqCEtFjT32iJqtYcZY05vTUWtBXvoO7i76jO/i3VWa/RUbSDvnKBkGGJTohNVAithjYoy83pLbFAUyY4uLvoyjKlLd2YrgwzOtLM6K84yIjsKIWnLMk6voPCTHsu5zrTUeuLvuUo6uYQ1A0BaGt8UBTtQ1N8gOHyw7SnWdFxyoyOkyZ0nzalPWU7nanGtCS9RVuqMd0X7Zlo9mGi2ZexVl9me8OYUh5lXBPOkDqU9gY3qgptKUjfRtk5U/TNHmzpo9GWO6MqsEWZY4nigimqS4JQF4pprETGtVAkY6i3YrjZmlGhqbFRqHU3ozNvG63Zb9Kc9btXwrpcgqZYgrpQQn+hPbrLjuhK7MR2RRHN93N9uSCwhfy0eEJSZELfZVMUwrHIjKFGR0badzHc5siw1J5hqS2j7fYYmq0YbLVmXe/B3elQFlXujLY7M9y6C1nxO8zId7ExuJetYSeWdQ4sahx5MBvErVE/rg95cXP0IDfGnLg6ImHNYMJivxFzKmNxaHCsy5hxmSVTPbZMyGwZFoqGWs0YaDFF32TEUPPbzHZtQ6hN3/hZUK9rJKwJlegqCWtqW1ZUQlbbnPF2Y8bbjJhoM2G0RRDWwvvmTHdJmOm2Fo+CsJ7tfuVoz8isWFLaM9H+Kooy0WXFeLcVEwprpjUOzOtdWRz04fpyBn/4fISXPz3jzy+/feVPC3QE8bdQnPGd2FD398X1X19V/5Wk1C+P5Zcd+I878OonyX+67SX8/vffUVnbTlfvCPMb95ndvId2cgmlYZb2rhGqaxWUVXZSUdNBZV0nUpmabuUAlTVthEem4LzXh5CQZM5mXBYvb1+4WMqlogbapQbWVh5z7+4nXL3yhMWFG2jUY8i7B+jpGqC7YwBZh46G2k70/WNMjy+xsXqTkaFZamqlJCalcv58Hto+AxO6MfTtSnQtXQw0tTDY1IpB2snawgoKhYbsC5eIiE0hKeMCla0ydLoJUWDrdGMM60fo7+lD3tLOuKofVWsrivoG+ptbMEildJWX05BfQFJwKJFe3mQln6K9oYWeHgWyXiXdyj50+gH61Bqauzopaqoj4UIWx1JSyC8qJdg/lKCAYDJOnqYqr4Dz8QnE+gYQ4O5J1NEYEhLT8Q2MIuxoPCeT00mKPcmplPOEhZ8kNOwkUTGZorgOCj/DqYwqsvJbKa5SkV/STYN0kIHx68yuPmFx6zkrV14ws3SPhORc3N2PUnipgdycKirL20lKyObgwTCOhqeJTnhsYi7K/kWxGrtZOkiHbIzu3gnU/XO0tGo4d+4ybm5exMScEIfSXFy9cT0YhFI7y9LWUxa2nrN49SNuPP4T1x99x/3nP7F24xP6B69TVqkhJa2C0MizHPCMEUX2Ya849h0QxHUE7oeOERR8Ah/fOFz3B7JHcIX3B+KyLxhfv3jCjp4mKjpdHH5MSMwWBxcF91HAOF7Mr6G9S8fw+CqDE5uMz99DoVumRTbK0NR1rgr87Wd/YGXriUhOEbCCO4zssbVx5YhnGCdSLxKdkMkR/xgOeB7lgGc40Qnn8A0+LlaR/26bNb9+3ZR//PU7/OvrJvzLr9/mX3+zDWNTOyQ2ezC32sW2HdbscnLHzsEN+537cN0nxDyEfHUovr5Hcd3rwe5dbhw8cBh398PY2tljbWuL276DWFrZsn//ES7mlnHy1AVOpJwXBaC3bzhnswrJza8iJ6+C0ooWyqvaqKxuFwV4cWkTsh4DV6494eqV97i69YJrVz9iff0FV659zMbVT0SBPbPwiJHJG6xuPOX6zQ9ZXnvE1MxNFhfvs7z8kLW1J2xuvcfq2mOuXnshzj2MT1xhYHCFsdEtJiavMT55Xayq1+tWUCpnRNdapZxCrZxEo56mTzFBj2yUrs5h+lQzdPeMk5h8mojYZM5eKCblTB5HfI5hbb2Hf/qH3/Cr//O3mBpLMDez5bU3jHj97R28Y2yCqaUNtnZOOAonJy5HcD/gy/G4kyQknBaHQc0td2JlsxfX/b4ER8QSFZ9MbOJJMRoSn5zG8cTTnDh1lqiYJJKSzohDvMlJGQQFRYsnhi6unoSFx3EsKhG/oIhXV18cXTC3duDxsxf/L+JaFNNCq9yrBsYfXgptjCDUNr98+Wd++stH/P6LZcYMKXQ3e9BR70RnvR0D8r0Myneibrb4eZDRHF2bLUPdQgujJbJaczqqLUSnWtmyE7XUCUWzA7JaS+T1FqhaJWJ744jcUSye0UoFYW0jrv5WW3RSe3StDvQLGL56a/pqrVBUm/9t9dVKqDj7W2qz3hSz2OpqiUgVMTTaMCB8TrUV6goJ/ULeusiW9kwTWk5tp/mEUNJix1hjEP11QZSccSA1/C3yU23JT7enuzaInsoANE0RaBuPoa8PRVPhQ3eeC/Kc3bSlmtGbbk5Pqindp4zpFMS1cEw1RZ5phTzbhtHaQ0w1+zIvO8Z8byQzfVFMq6MYUYSgaPagsWgnpWfNqciwFDF+G7pIZtq8kWWb0ZWxg54sIxS5JhiqbV+1TlaZiQ2Ng43WjHU4MNphz1CrLf01Vkgvvkl3gTHNmW/Qk2eMqsiSvkILevNeCXTNZStRMKtLLVAIjnWREdoKC1FU91eYoq40RVEscMLfoa98BwN1wtDfbia79zLWvpOBJmu0teZiDftgg4SxJlvW1R5c0fuIpT2KElPRWVfXmLCgdmZr2I21gd3Ma+yZ7rVna9CTTb0nWwOH2RpwEzF9K8IQYr8JS2pT5oXCFrkpk93CsmSi24pRgRjTas5gizmjUgljbTaMNpsx3mzEQpcVCzIJs11WzMuFeIdEjHcsKhyY6rQSHeqxFjPGms2YaLZkotmcCakpk50mzPaYs6CSMCO3YKbHivleOxYV9iwpHVhWOjDRYc5Y56tBximlDRN99kyoXZkfDOHKfBafvKfhx+/v8JLP+JHv+PGvZRni6ehfL4MLR2H98uuXHfjvtwP/UVz/7FwDn331DefyqiiskqGfuop2cou+kRWUgyt09k4jU0yLl+dr6nuoaeiktb2X+sYOLl2qICHxDO7uQfj5xXIyJZd0oco5t4qyMinNjSrGRza4ee05N649Y3PtAYP6OfT902yu3uf6xmPGhxaQNnej04yyunSdB/c/4NHDjxgwzJF+Jp+4mFN0NMkZU4+h61ChrJPSX9+CuraR9eFpVmeW0WuGOJN2nsDgSBJPptMo7cKgH0ctlMCoRhgfmUav0qHs6MYgVyAtr6CrsoL6vFyaLxVQkXmOpoJCTkdEE3bIiwifAE7GJlKQU0hPtxql0oBGM8zE1CJ1re1UNLdQ3yWjpL6RtLPZhB+N5Uz6eVS9amYHxtC3ycg/lcHBna64uhzCO+AYB7xCOODhT2BAOB77PTl0wA8Pj1DcPcLw8IzELzCZ+CRhqLGQCwUtXCho48KlVupadSj1i0wt3WPz1gesXHlPbOpLPVuOt28C0vYBzp4tQdqu5cLFGpz2+BN7/DzJp4o4mV6OrG8OzcA6tU168f9xZOIaV29+yOrGY+YXb5NXUIuPXxS7nTyJjskk83wthpErTM7fZ2z+PivXPmLt1ufcefY9t57+ifsvfmDp2sdMrbzHxPITdOPXuFylICohl4Nex3FyC8PZ7SjOLqEEh6ZyNDwdF7dg8etydglgl5M/Lm6hYmbb1++4iO2LickgPPwk6RnFlFd0Ul7ZKXK0e1WTNLUbqGrS0GdYZn7jKRu3P+bGo694+MH3bN3+iOyCBrYZ78bMwhnnPV6EHU0mJbWAY7FnOewTw96DobgdOsqx2Ayc9vnyq9dN+ad/28avX9vOP//bW7z2phG/ef0dbB2dMbO0Y7uJDbv2uOPpFcYB90B8/CKJT8wkMTmLk6kXOXnyAlnnLosnR9nni4iNOYGry0F+85vf8dvX3sDDw4vQkAhiohMJC43B0yOIffu82et2GE+fEGKF+FR2KUXlLdS1KKis76Kiuk08ua2q6UCnn+HK1hOuX32PKxvPuLLxHlevfsD1m5+ImWshdy2Ia41hlXGhFXPhrkj2kCsmGZ+4Lt7v4eOvufvgK27c+pibdz7m7v1PWFm7x+TkJnPTN5ifvsPs1F1Gh7bQa5dQ9U7T1TZEd+cwip5xdJo5hgdW6e0eo61FS2/vGH3KSc5mXsAvIJxDR4LEUh57x328/voO/vEf/lVc2942Zds7ZvzuDSPefseE7UZmGJtaYWFpj4PDXjGn7uJyiPj405SV1osRDzcXT5x2ubN3jwe+geEci07keGIqJ1OziDt+imORx0lITCEyKo5YIS4Sfwr/wEiEE0FLC2ecdh3EPyCYI97eeHj5sMPEGgsrJ0ws7Ln/+On/XVyLPprwh0AC4Qde8i0/8L1I6P3LS/hBbJv7hm+/vsnNzTq08gC6m/bQWe9Id70d2nYnkWHd12gpCuy+JjP6pVYMdNmhkUpEIkh3gzWKFnv6WnfS1+JIb4MNPXVWYia7r1GCVmrHQKe9mLMW4iD9rXYiwk/dbIu6yY6+OhvklRYoqixQVgsOtgRNnRWaOgv6aqyoznyT+pwddJVZo6mzR1n9Kp+tb7RGJ+D7qm1F51pRKDQ02tOTZUl3hhV9uXuYbgpnpCmCtkueZETuoDx7D9UXXFA1hiGvCkbXFIu+KQZt/VEUJUdQFR9Clu0gRkrk6SbaxGv7AAAgAElEQVR0nniLrpS36T5tTG+GJapsO7R5O1EX2KErcWKhM5hZWTiLfbHMq+OY649lXBGGrs2HzjIXEeFXmW7NRGcIG9po5jsDUOTaoMmXMFBsx1ClPYYqG3Q11mJpzF/rz4VYxkinvViuM6twRV5igrrMmpZzb6IU3O5SW9SXrZDnC3GPV0OMuipLcSBxsM6avlIj9ELDY40FmipjFKVvoyh9C1Xl2ww2mbCgcGRBuYeRNkf6hdr1CmP6SnegKTNmoMqC4Rprplp2M9nsJA5O9lwyedWOWW/GbN8ulrROzKjsmOi1YbjTmqkeJ6Z69jCvcGFF7cxKv0ASsWRDa8Wy0pyZHiFTbSo2O072WDIhs2S0QyB2WDDSas2Y1JbBRisMtWYM15ox0WTNaKMFA/WmjAgc9GbhfhImO4UoiQWDDWaMNluK95lstmG61ZrpdnMmOoyY6N7BVK8J0wozZhXWLChfiWtBYC/02DAtlzCtlDDTZ81UnzCo68i0wY9ba3l8/FTLD9/ehZef85Kvfy6JEaIg4ivpv5+K+uUR/7IDf2cH/iauxYF44SRTuK4Dn3/9J3LLmilv6Uc7fQv5wAay/kV6tMtiO5th9Boy5SRC+2JLm4KWth6RUX3iRBrJiWcICIjCzzealBMXOZ9VTvHlFmqqu2msU9DbM8ra8n0e3/+UuzdfcGX9IbevPuX5oy948fgLlmc3GdaPolIMsCyK6w95/uJbHj/+kuvXnjGgnUWrGEberMDQY2BSNciAtJPeqgYWBye4Mr/BzOgMeTmFYpFFaVkVcrmKAf0o/X1DjBqmGdCNMagborNZSndTE+o2KZrmJuou5lB+NoOm/HyaLxWREZfAMSEn7elDuH8wacln6GiRo+gZQNU3Skubkk65hjZZL8p+A9rBUZJS0kVuscAxVvb2I2vqZLJvAKWA96uVEht7gl1uh3H3E+qe/TjiGYC/ZwBHPALZt98Hd48gPI9EiG5ufFIOxxNzybrYIA75XSxqpaxOQUv3EIOTW6xffy6i1jauf8SFvFYOHo4jLjGH1PTLYtxByBUf8oomMu48OQVSEZvY1DGGbvQqEwsPuH7/S27c+4I7D79k8/oL1q++x9ziXRGzGBmdgZdPIknJxXR0T9PZM01j2zBTCw9Zuf4h1x/9gbvPv+fqo6+ZufI+k+vPmdl6wa1n3/Dggx9Yvv4hjV0TRCUUYO8UjLHFIfa6hXPwUJRYLW5tc4hdu33ZfzAC131HcdoTiJd3LILA9veLI/xoCmlpAvu8nJTT+SSeyCFFqI5PyMbvaAoJpy/Ro5kT69dvvfsN99//Mw9ffE9OYTOWdodwdg1AqA4PDE0mOFxwWM8h4A0PekVh5+SDu3cUlvYH+Nc3zdhhbs8//eoN/o9//jfMrewICA3HdqeTyPo2s3IkMjaFFmkfNbUyqmq6kHUPU1vXS32Dgq5OAwbdPNJmFcOD8zTWy/D1DuG137zJTkdnIiNiSTh+gsjwWI6GRBPgexRPj0D2u3tzyDuYo9EppGYWi/MLda0apDI95TXtorhuaJIzOrbG2upDlhbusLX2mNs3P+Lenc+4dedzbt/9itv3/8Dq5vv0aQUE36qYrxbiG3WNGlo7RjGMXOP+42/FdeXGx9x7/CWP3v2SrWuPWVq8xfrKQ1aFDP/oLcaGrjA2tMmAbpmezlF6ukbR9M0wOXaF9ZVHjI9sIpeNoFXPoFJMiE2pgYHHMDOzFcWycNy+3QJ7+z04O+3H/aC3eDIpZNEd7PeISxj63LnTVYyB7HXzwN3Dj7S0C1RWNJN7oZjTKedIjD1FcEAk7of9OODhKxJTIiNPsG+fF3tdDnA0PILTqakEh4aLxJXA0Fgio9OwtnLD3HQnjo672G60jXeMdmBpvYs9Lt5Y27py/9HfiYX8fXH9J354+SOCuP7zDz/y8uUfeP50ClVPPF2NbnQ37EJWZ09PvS1yQTg3SVA2mKMSBhCbLOhrsaS/3QZNmw2yOqEsxgZlqwPyJls6ay3pqrGkW3SuJXTXmtPXJEHfbodWai0eBXGtarRF3WiHuuGVuFbUSFBWW6EUiBk1griWoK61oK/aksqM39KUZ0x7sRn6pl2i+FbXWqESqBZlpvQUmtCevQNpljHyPCFyYY021xFDkStTTSFMtEahKPcjM2objfn76SjxRN0QgrbhKIPNMQw1RzPYGEZP4QGGqr3ozbFHdsaE3nQj5Klvo84wQnveAn2ODdqLdqgv2qIuskFV4siyMoyxdn9W9fEs6eJYMMQwpTnKcLc/6iYP8pPfov68HXO9x1jvj2Za6osy35a+PCv68i0YrnJAW2FFf5WlKK61dZbo64XyGGG40xRVjUBSkdBXZolBqCkvs6O/xBZDhQO6UmuEfLWQp1YLQ4lVJow2WzPf7cRggwVTHQ4sKfYwI3PA0CBELkwZbjFltseOq4P7me91QltnhbrSRHSs1eXG9Ba+I9am95eYoyuzRF1sjizPGPklc7ovmaAoN2ZIas14t7U4CDjcZcZghzmGFkt0jVYMNFkx1m7FTI/lz8xriSiqJzq3i8OMC0oJkz1WjHe9EtcjbVaMSK3FfLmmwghVyTb0FUYYqkzRVQmPyYiBBgtxjbbaMN5uy3CLJcNNFoy3SBhvtmK2zZ75TjsWum2Yk1syqzBnRmHBXJ+EeZUtSyqBImLHfK8Vc90WIvN6qseCWZUdk8qdjKvdubeVzbdfDPDyz7eAT+HlH8Xox6sWRgEz9ou4/jsa65eb/pvuwN/E9d+u5vy7uL5c20lD9xCaiWu0q+ZpV86g1K+hEUoapm/SrZqkuk5GSUUjmefziU9IIexoDHv2HMLZ+TAB/rHEx58TK5tLSttEB7KstA1h6TSzbKzc48GdD3n+7le8ePIlLx5/yeM77zM/ucL89DLDA9Ncu/KQRw8/5tl7f+Txk694+u5XPLz3MZvLtxnRjDOtn0LTKhOjHIa2dga75WzNrbA+v0pTfRPlZRVotTqGh0YYH51idGCCqeE5JoYmGTcM0dnQRHd9Pf2tragb6mjJy6Hq7BkGW5tpysvjXEwc8X6BRPkHcjwiiurSGmorW2iXKmnvUFPX2EVLRy8VtY1Iu3qoqm0iJ68YlXaYHqVepKAo23uZ6DNg6FKxODaPrKuP4GPxmNvvxcp+L6Ehkfh7BXLI3ZsDB7w5fFjIJvsTFp5MfOIF0tJLSEkt5NSZYvIut1JWI6emWU2ffoFpYcjw6nNmlh6RmlGNt/9Jkk4VEnU8SxzYi006zxG/eLEFMjzqPBfyW+lRLbwSyFvvc+vB77n98PfcfvAFN+99xpWbH3Lj7ifiUaaYIOV0MckniqmoUtHRPUlr54jIU968/QkrNz5g4coLlq5/xPTGcwZmH7Bw/SNuvftH7r73HXeefcfW7c+oatTjuCcESzsvXA9GcsQvkT0uwUhsD7Fzty+eXnF4+cTj659IYtJF/P3jOewRTmhIIokJ50hOuUBUbDpRsRkkJF8k6ngmvsEJBEekkpFTTVWLBvXQOivXXvDoxZ84m1PLzr1+eAfEExufyfHE8yKVRKB9HPE7zn7PCHa7BYp0kf2eR3Ha54Oruy87TG3ZuWcfPv4hhEVEs93EnN++sQ0f/6OUVzSJ8wF63QxNjQqaGvsoK5UibVExO3WFu7c+YGJ0nfXVuwwPzlFeWs/RMOHkMo3Q4HCOhkTicyQAr8MBuO31wHXvYfa4euDm7k94TKpIQsnOa6CoooviqnbySxqobuimp3eY6ZlrLC8/YH7mJuvLD7hx9QW3bn4kutA3bn3KjbtfsLT2DLV+hfHpm1y9/gFjk1dF5nRVfT81TYMYRm+K6Matm5/w9MPvuff4c7auPWF19R4bq4+YnbyFXrXM2PCWiOAbG9lE3TeDrHNYXB1tAzQ1qOjsMKBUjKPqm6RbNkRdnZQDB7x46y0T3nnHDFtbJw4d8hXdZAEHmZaaJWIhExNOExMtDO2eFIcQw8LixOe5p3eIyK2uqZGi143TrxpmQDeBSq6nobaN0NBodu3eh0Sym50O+9nr7E5w0DEuXSqhrqGJ+ORT7Hf3xdPnGAKFZvduP95+24Z/fe0N/vFX/8y/vfkmdjv3s8fVD4fdh7j38H/Suf4L3/EXfuQHIRby8ie+/+59ttY6kDb40Va9k+56B2R1tvTU2tBdY4myQUJvnRnqZgkaqQ1qqQ2qNmuUrRJx4LGn2ZZeQVw32yGrl9D1V4FdJww8mqIUhhXb7VGLbY6Cg+2IqsGG3hpLuspM6So1RVElQdvogKbO5pW4FtzrGitU1RKqM9+g4eJ22ovNUVYJmD4B2WeBssKcjvxtNGW+QVPG27SdNxWd694LlvTn2jFw2ZXZlhDGmsLQ14dw6YQF7ZfdUdX4oWsMZaQlkpHmaMakUUy0haMpO8RY7RH6C3bSl2WBMtMIfbYpQ7mWjBTYMJRvizbHit7zpvQUWDDcsp85RRCjnb5sjCSwNBjHvCGSOf1RJvoCGZMHUpNjhazUjdneY6yoo5mU+tKbZ0f3eVO6srYzWGVHf7lAA7FAV2/FUIstg00S1DVmqGoEkW1LR8F2Eb3XniOg9qzQltjSX2yN5rIFmsuv2hMFzJ66YhsjLUK74R7GpJZMy4R8shPr/XuZ7REYz/Yi41mISaz3OzPWbiPyxYcabZnqcGKgVoLi0nZx9eZvp6/QjO5cYzouGNF23oimzDdpL9iGptac0U5rxgUHWm7BmFAs1GJKf70pmloTDA2mjEpNmesRSB6WzAhRkC5jprvNmOm1YrJbENfCsmGiy56xdluRiiKIa22FMbpyE/SVphiqzdHXmDPcLBGX4G6PSa1FcT3SbMFYqxVjLZaMt1ox3SnERmyZ67UR3eoZhYRZ5V/FtS0LCglzcjPmuk2Z7TZlWmbGvGonEwoXZg1hfPpcBj/dgpcfwstv+OnH73n5qq705+N/UxX1y8P+ZQf+zg78PXEt3Pb77/5Ca+8AqtE1hubv0q1bplu9gHpwHaV+mT79Ig1t/VzIqxCZvEcjjhMQGIaL6yG2b7fCxtYFL+8IYmLTycgsoaikldz8erIvVJCZWUxZSSta9RQ3rrzL+0+/4vmjz/lQENmPPmN98broLC8tXOHG9Sfcv/+hKKyvX3/O3bsf8uLZH/jg2Vc8vfM+dzfv0V5ZT0dZMfq2VjTSNjbnFri6soZeo6Gpvo7pyXFmJsdZmJ1nfmKeyaFpJgfHMPSq6G1pRd3aSkvhJeSV5VRlpFGZdoqBxnpqMzPJS0jkVHAYp2NiyUg9Q2tTO/W1Utrb+qit66SsspGWjh40hiEGRiaQdsiRdihY27xNv2EcpVJHf48GdVsPE5ohHt14yN07T1D2jxJ3MpM9+7zw9PTn8MEjHNjngfvBI3ge8cfZ+SAeR4IJCkng3PlyEk9cFFduQRP5l1spLGuntWtIbN9b2XpBg3QY3+A0QiOyaO4YIfFkgShAhWG9wz5xBIWdJiLmArmFbfSqF0Qxfu32Z9x9/DUP3v2Gu49+L65bD77k+p3PmF99yMTcHeTKWWrrNVRUKWhoMdAoNaAf3eTqnU9Yv/UhV+5/weTKY0YXHzK29IQr97/i3vPvePjiz7z70V/Qjlwh/uRlDnjGYWHryW6XYDy849i7PwT7XUfYdzCUo5EZRMRkijnzM+klIrnE1y+Wo+EniDt+lsTk80THnSU8MpXw6DNERJ8hLOIUIeEnCQo/RXBEGtFJOWRfakaumSP3ciuxSRc4fbaYpFN5ImkkM7uKsIg0YhMv4Ol/nN1uAdg7e+Gw9whO+7zZ7xnIwcMBOLscZJuRuRhfeP2Nd9i2w4yExDTk3VqWF28wNDBPd5eB0aEVFuducPPqU9578iUfvPdHNlcfiieMw4Y5MX6UceYCoUHHRFEdExmPn3cQB9w8cd3jwcH9PghDe+5e4SSdLuDipVbOXWwQhzTTssrIuFAult/I5MPoDEsMD68zPrLO3PQ11laEdtTn3Lz1MTdufcK1W5+yuvWcidk7zC7eZ2LmFj2KCRqlA7R2TdHSOU2XcpmBsXusXvmImw+/5NqdD9i49pi1jQesrz1iduomBu0KQwNrTE5eY2xsC41mlvZ2A52dg7S2aqmq7mZycovllbvIugepb+iloKAMH58Q/PzCROd69+59oiA+efIsqalZnDuXR2ZmLtnZl8g6d4mLF0ooLW0iL7+C+IRXJTl5BZWsbdzmqy+/4asvv+PLz7/lxdNPeHT/PSYnF8k8m8teJ3fsbfYSEhhJQX4JxZfLqa1vIjU9i5j4VJJOX+TipWYios9jv8uLf/udEf/7v/ya17btYNfeI+x28WePm9//2Lnm5atYiJAj/YG/8GcxKvJnvvryDmPDhXS1eNNZ6/izY21Dd60V8jpLVI3WyAUXtVmCtsMebZcDqjYb5M1W9LTY0N1sg6zJhp4mW9G9FgS2rNaK7joJshpzlE0SNG229DaaoWqxRtvqgLJOQneFGdKi7XRcNhZFs6rGFnWNUH9uQ3+tDaoqK3rLzWnJM6I2+y16Kq3prRDiIrZo6+3or7GhPW879em/oyljG21Z5shyrGkX8sznzZFfsGWo+gj6Gn/GWiPoKHJH2xjEcFs4I23HmOyIYaI1hun2GOZkkYw3+zNZ78lohRv6Als02aboc0wZzLNg5JI1Q4W2GPIlqPOskJfYMKcKYEzmw6QyhLXReJaGY5gzhDM/EM6sLoRFfQT9LYcZ6QhgRhHBkiqa6fZAFPkOdJ83Q55jwmClLf0VFhgarBltc2Ciaye6OnPa8n8nluMMNjsx0uqCptyGlsw36czeQf9la1SF5mgum6Mvs0Jbao6mZAd9ZW8y2LyDeYUdowK/uc2MsXYzZrolCIN9ApJOoGhMdUpERN2wMJzaaMtoiyMT0t0YhCsGJa+q1FWiaJfQmW1Ea8Z2Gs68Q2P6NprOvYW8zJjhdmumeiVMKswY7TFhuMMUQ7M5+sZXlJORVksxJz3bY8WcXGBYS5iWW4qu9YTsVd5aGGYcabNmqMWK/mpj+iuNGaqxwlBhwUC1FYO1lmKsZbBRENfWosAebLIQCSNjrZZMtEnExzMmNWdSeEzdtuKg5GS3hAkx123OdK9QeW7BrNyMaZkxM11GzHUbM9VlwlyfE+NKD1an0vjjF5PAc+BrkZ7z41+EWYSfDWuh1/yXX7/swC878Lcd+OtL49UVnVexEOG2r779gV79JCPztxhbuk//2FVRVMv755FrZhgSMti6KfIKq4hPSkMQ1/v2e2BubsvrrxuJVdAenmGEhZ/gZHohmRcqEMgPQvHHmfRLnM0oovRyM5q+Ce7eeMZnz//IR+9+xdN7H3Hv1lP02nEePfiQp8++4NGTz7l56wPm5m9x69YHvPvkCx7d/4h3737Iu3de0N+lpOlyPp1VZYyrVdzd2OTayiorczPoVAqW56eYnxpncWaO5dklZkdmWZyYRS/vQ1bfhLSklPLMs6hqa+i6XET7pVxaLuZQmJRExZkzXDyeSPH5C1wuKiYvt4iuLjX9/eOsrN5C1T+KWj+MYWQClW5QLKVpapWjH5imsbWHPqWBPlkfo+pBJvqHuXPlDu89/ZRrt56ytHmHgsu1JCelYStxxMTEjMDAYGLjEjns6cPhw/54eIYSGX2K6NgzpGUUcSG3lov5DZRXdVPbpGZg/Cq9mmWCwjPZuz+G5NOVyFULxCTkEH8iVxSxzm7BRERnce58PQ1NOoZGr7J+5QXvvvgz95/8kVv3v+TmvS+49/hr7jz6g4hcXFx/ytTCfXQD63R1j1HXoKG2UUNDq5aBsU2u3f1YjKOsXH0P9cgmnep5VENXmFl/j6nVxwxM3qRTOUtGTgN+Iakc8hZKXkJxcz+Gd0CCiLpzcvXhoGc4Xv7xBISkiM5jdMxZvLyj8faNEukl/oFxRESnciwqDf+QRA77RuMXeJzA4Hjxfh5HIjniG4dvUBI+wcnEncilskEpYuEEJrZ/aBLHYtMJCE7G3TOSuKQcMRay50AQDnu82eXmjYnEmYOeQUTFpmBkai1yyt94c5vYtOng4Ex+bqn4fHxw7wPWlu+wunibR/c+5oP3vubD538U17PHX7G+9JDVhbtMja2hVo6Qfe4S0REJpJ3K5FJeMQG+IbjuccfjoB/7XL3YdyiIw76xJKcWk1/cJeIWM7LrSRSjL+c5mV5EcVkHdQ1qmlt0yHtGmRrfYGvzCVtbT9nYfMr65jNWN55x7fanbAqO9fQNVLpFOmQC0WaQhtYJ6lsn6epbwzB6n9mVF2zd/pQb9z/l2p33WRfc6/UHTE1eEykgavUchoEV1BphwLWfwiKhOVWNVjfPxNQV7j34GK1+lpKyVlrbNKJoFp6n7u4+fxPX/v5HiYlJ5vjxk5w5ky0uAYt5PquInOxSci6UkZtbiUBLKSlroqfXwNPnn/H1H3/giy++5YvPv+GLz77hmz98zx9//x3LCxtUlTeJMZHw0FhqKpsoK62mXztAcVkN0cdTycyppK5VT3JqBXsPHOMNY1v+t1+9xq/f3IG1owd79ofg4R3Jg8d/Z6BR+IYnXrkT9MFLYaDxW37kW/7y8gd+fPkTL19+y/svltGq0uhq8aC3aSdyYbCw2Z7eWivUTbYIueneOguUjYJzbY+uaxeaDkeUUltRXHc1SuiotxRXZ4NEdK9lgniuE1xsc/pabNB3OaJps6ZfKkRCbERhLRc41RVWyMslKKts6Sw0FVf3ZQGvZ4GiTOBYWyIrtaT6/O9Q1NihqXNgoHk3Qy3O4sfa84xpynybhvR3aDyzA+k5czqzzFFf3k33RQcGanwYaQ5jvDOGgdZwxmVxjHRGMNYZyVi74FjHMtMVx2xXJLMdYcy1BTHdeJjBUic0eZbo8izEpc23QHtJgr7IFm2pPcNtB5jtD2ZQ5s2cLoLl4eMsjsSwOBTBnCGUxcFw1kfjmFSGsqI7zlxfNMv9cWxq45hsPsJojSv6Unu0pVaoy4VhQUuG2+yY7RVcZzu6it6m/txvaTz/Fm25xiguS2g5+yZdF3agK7XBUGbDSJWQ2bZBJ1aaG6OpfIeBRmPG2y0ZlZqJ4nqg0QiDgLlrMWW4yRRDnRGDDaYMNQi5ZSsGG2xEUS0Ia53Axa6UYKi0QV9ui6bYlq5sM6RnjalLeYuGtO3UZ7xD92VThqU2zPbZMqOyYEJhyqjMlME2cwaEAdYWYVkxKrViqkuIiAjFMULW2VqMgwy3mYmDjNp6E3S1wtdkjrbKBG25EAexQFdm9nObpDmqMiMMdRaMtgokEzuGWiwZaRWGMa2Z6rJmstNKRPtNywXH2oGZXnumBK51j4RxmRnTcnPmhJiI3IQp2Q6mZUZMy7aL2exZlQsz/cHc3argx+9v8vLlZ+JcgvBS+fFHEDW1oLBFB/tvuuKXN37Zgf/2O/D/JK6//tOPaMcWGZ6/Qf/EFoap6wxMXBOFdatsgIHxNVS6SYrLG0k6mYGPfxi79+xnm5Elv3vLFBs7V/wDY4mMSSMmMZPA8CR8guLEJkD/oDh8fCM4fCiYyGMnqChpZnZ8jSf3PuD5o095fP9DxkYWWV2+xYMHH3PrzvssLt1leuY6N26+z9bWY65sPhTv9+jOCwaUelTSFvSyDrZmZ7i3ucWttQ1ubqyzMjvF5tI8q7PTLE5MszazzNrMKvNjc2i6lOh6+lA0S2kvq6C3phZpUSEt+bmUnTlDdmwsBSdOkhlznKxTaaSlnyM6JhnBaetVDnP/4UcMjSwwODJDs7QHVf8ww2OL6PWzqPsnUQuXuQWettrAzPAUs8NTrC9u8vjhB2xeecDk7CblAhe8oR03F3de+83r7Nq1i4MHPXBxOYDbvkOi+9fSKicru5gTJ3PIzRN44TKq6+Sig32ptJMLlzpISa+lsFyFZvAagxO3SE67LBbLCMJVwOHFxOWQndOEXDHD8soj7tz9jBcf/Mi9h38QRfXtB1+Jwvru42+4evtzFjfeY271CRrdEu0dg9Q1qCgqaSM9q5SUtEJOZ5YQk5QtusbHT+YTEJ5KQPgZYk9cIi6lkMycRo5Gn8crIAWfoFPs2X+Mt4z24LQvRBTAviGJ7D8Shp2TB85uQbh7RYuRjZCjKQSGJBIQdFxcgrgWCm78AuPx8I7CwycGH/84goITRFc/MCiByJh0MZN94vQl0rMqqG7s43xuHVEJ58XoiF9wMsLf6+Ufi1dAHG6HQtl7IAjHvd447vHE0taF/Yf8RCzediMLXvvtW/zqn3/D//q//ANvvr6D85kFDOmnuHfrOe89+ZyPnv2eR7ffF9eLx8L7f+Dpgy+4svYuV4SylqkrFF+qJTI8kZioJM5m5JCUmIrr3kNi1trH6yj+flEc8Y3Fy19AzBWQntXE6cwG4k4U4xd2msP/F3vvwR3lmWDr/oF7Z6ZXz5mObtttY5JyjoDIAglJKKEcQEJCOeeccyzFUlUp55wzyuRkcg42NtiYYGxs0nPX96m7Z6bPOff8gANe76piWbDgRdLatWvvZ9v5YuccKBJgwiLySEmrQS4bZHzsBMePXWd5+RrzC1fEfPz8ynXOX37M2YvfigMybd1zVEr7KK3qp0AyTHJOB+WyWbpHrjI+f4/ZY/cZn7vEyMxphiaOMTi6TEvbJFXV3RSXNpOdJyW3QEZxWRPRcXmkZpSTkV1JSXkjzW2jpGSUkJxeTHp2OWmpuZjutmTdWlX0dDeLERHBxT540A9PEZUXIn4OC851YmIuSYmFxMflkZRUQG5+NbV1HbQJBeOpZc6fv87Dhz/w/Nkv/PTiNT//+Jqn373g2eMfuXfjazqb+ynJq0BSUkNebjG1tfUkp+WJ0/Pb97iIVJ3w2Bq27DrIX9br8puPPuejtWpoG1vgcTie8Ng87n/9/T8XGoUS4/tVB+4f4vpn3vGKt/zKm3e/igMZt26O097sS4fK+VsAACAASURBVGOtqVhKbK3UobNGX4yDdFXric61IK5bJJp01urT17iJ3gZjOuUGNEv1aKjWRlGhRb0grCt0xNy1olSTlko9miRadNQaMNK6jcGmzeK6Y1uZNg35arSV6tJRqk9TnhaKLDWqEtZRk7iB2iRh4luZlhxNcTSlPkedytT1VKVtoLVIl64yQ9qL9JGnqSBPVUWWpII0XoXaWFVaM43pLdrJSKUlfeVWTMg9mGn2Y7LJj9EGH8YavRmp92RY7sFQrTtjMi8mFV5Myt2Zkrswq3Bips6OMcke+vM20Z2lS2eGFs0paqs562w9Rip3MdN+gJFmO4ab7Jgf8BLF9eKINyujwnNPjo95cWrsCEt93pwcCmK514/lviNcHA3mbK8XpzucWKrfx0CJHu35yuJYi7BUOdW4hUm5sRiJacrREGfP5WmqyJOVkSVsoDlVBYEMMlCgx1CxHv0FmvTmq9IvxCgk6gzVaIiidrhm1eHtLVeiu2Q9fWWr+WUxelGsSk+hOj1FmvQUa9FVsDrMI8yb9xXpiKM2fQJ9JVOb5hRt6uM1KQ9ciyR0I5VRSjRkqok0k7lOA1YGDVns12OkQZX+WhUGRGEt8LqF7Li6KITH5ZpMNmgz0aDNiEyTAWH2vkqNLuHPVKIsiut+gVRSpEJ/sTrdeaqiuO4r1qCrSJWhKm3G5YaMyfUZlgputyYTci0mhaMQyCMaTLfoMNsmiGsjppv1mRbEfIsms+2azHVoMtOqzlST4OILLrY6s626zHWbszjiy73rzbx/f5u3757y+t0bXgtF37+RdHgnWNjCWIz4MvX/elH14QI+3IBwA8JXwyor5+/PhIElePHqDQOTSzT0zCBtHUfWOkFrz7xIasgqklHfOky1vBNZQxcFxdVEx6WxycSUv/x1A3qGO7E9cAgvnyj8QpI44B7Aph370du0Bz1DU1Q1t7BBSZ8N63XQ1NjMdhMLPF38yM0oo0nWRV/3JMMj83R1TzI1c0oU119eesiFi1+LDvb8wpcixu/WjcdcPH+H7pY+pvoHOTY9w9mFJS4eO8XF42e4ePwU51aWOL24wKmFRVZmFjg+e5zTC+dYmF5BUdtIq6yFpmoFvQ0tTPcMUJaaTm5MHEXxCWRFRJISFErcEX+ig8Px9QvB42CAOOohl3ezsHgBmayT9o5hFPVd9PZNIlP0UFioQCYfQNHQQ2NTF+0t3YwPjDM9Mk1/5xCD/VMcP3GZ+cXzVNe2UlhYhZOTB1paOqz5Yi0blVQwMNzE1m27SEzKoLdvnNS0Ig44HsY/UGCH5xEYnIKndyw+QRkkZSoYnrrKmcsvOHvlRxZPPyQ1R4abd7QoWHfsEsY6wkhKrmZx8TqXLj/mxs3n3L77M1dvPOPqzeeig33x2jOu3v6Ji9efs3TqvngaWsYoLFYQEp6Orf1hjLcIhIuDItJOWDc0238Qd+8YbJ2DsDoQyH6HYFFQC261hW2AGAfZa+UrCux9NkewdQpiv4MfWkZ72bTTmh1mjmw1dWbHXlfxmO5zZddeJ8wFR9vmEGYWbphbeWJh642lnS8HXENwcAnC1TUYr8PRBAQli4XH5NQy0dXPzJWSmFaBl1+i+Pd39YrC0t6Hw0ficPEIxubAYRzcAkXOtZbhbrbvOYD+JlN0DLazUUWXL9ap8tFfPuP3/+PP/Pbffs+2LaYM9k6wMn+G44sXuHrhHt999ZKvbj4RI0zf3n3G17eecOvKYy6de8jNq0/EaEhOpoQjh4VZ7ngiwhOxsXFh104rbGzcsbJ0wcnJH3evWDx9UgkMLyEgrAw370xsXWLZu9+PvdY+WB3wE+fWHZzDxBdHSckSSkubUCgG6OiYWR10GVqhd3CZkYkzTB69xPjMl3T0LVEjH0EiHaW4epKUvB5KpUfpHL5Oz9hV6lrnKa7po1zaQ6Wsm2pZD0WlTeKLp9iEQgKCk0lILkbeMEBsYh4BIYn4+Mfg7RvFIZ8IfANiyMyVEJOQQ0RYPGZ7rdFQ1xc530LeWhDXrq7eODp64uxyCL+AcOKEWEhcNvFxq7x7oRRaXtGIVN4lfp3U1rXR1NTDQP8EK8tn+Or+Y16/esurF7/w8oefefXsNY/uP+X0ygWkFQrSU7JJTcmmqLgaG3svdI0s2GcdQFSSgn0HolDWN+U3f1nHv3+6EWvnICplQ7R0TfPd01/+Z3EtfMsTzTfhO5/oXK8OYLx9/yuv3/zMu3dPuXK5j+YGgW29nbYaQ9Gp7qjSWSV6CI+VOqJzLQjsjhpd+huM6W0wokthQKtUl4ZqLVFcNwps60pd5KUayIrURHEtrDi2V+kx2GiyKq6lRrQJ5cViHXorjeksM0KWrookbi2lkZ9RnbABeZoazZmadOQJa4WbKY39jIqUdeSE/ZnmAiEnvJmWfD3x4xoytFCkqIt569pYZbrzTRiX2jCucGSywZPJJh8mmv2ZaA1kvMWf4UYvhus9GZC5MVDnyni9N2NyTybqPRmTuzBca89EnR0zCntm620Zr9rDcMUOeos3MyjZwWSdObPNtgwrrOiVWTHZ7szKsB8rI74sj3izMODOyvBBTox5c2LEh+ODRzg1HMLxoSAWen04NejH6d6DnOl04mS7DWPVm+guEWbclWgvEcqCBgzX6ItrjU15msjTBZ73FroKDGjL0aItU42m5A00Jq2lKWUd7ZkbRHE9WCI40dpiZnusTp8+YVK+RImeMhW6ijfSkb+BttwNtOUoi0M8wkpjR64wJ69CqxDLyVFBENc9hbp05WnTkaVFc6o67Rn6tKcZII1QRRqlTmWEEopUVcZkRiLf+uToZo4NGYriuqtSSRwEGqwW/vwCMlGd/go1sUgpIvdqNRioVqdHmL2XqNJZKohrFXpKVMVISG+hMgMlmgyVaTEi0WWsxoChKh1GRP62LqNyXZGLPSLTYFyuJSL5pgRmtlBibNdjtt1AFNeCez3Xrs9chy5znVrMdWpytH1VfB9t28xsqzGzXdtYGnbm3GIy3z8c4927+7x+94zX7wVx/Y43ArpSsK7fv/4grj/oyQ838E838HdJ/Z8ye1VcP//5NS29Y1Qq+pHI+ymqaKesqkvM+pbVtjM2c4L61kH6hmbEyWZhbW7zVjM++0IdYxMzDvvFEJWQj29QouhQquttY6O6MRtVDcVxjs/WaPDXv6ry+edqrF2jwYZ12mirb2aHiQU21u5ERKaRnVuNvL6Ps+fvcvfBS27ffSEWG4WYyPUb33Hz5nfcu/MDx5cvMDd5lFNLJ7hw7ByXT37J+eXTfHnsFGeXljk5N8exmVmOzS5yZuEMZ5YuiIJJWt1EXU0TlSU19Hf0szK9SFVBKdUFJdQVl1GWmU1VfiFZcQlEhUaK4trNU3DkgkmIz0ch76WsTIFU2kpRUS15eZXExucTE1uItK6fxOR8ysqkFOaXUSWppV7WRIOshXpZB1OTxxgZXmBgYIbc3HLCI+LQ1TPio7/8lT9/9AnKKups2rydrdtM8fDwIyIimf027iIiz8bOi/3WXlja+ODqFU98mpzZY19x+vKPLJz+ljNXn9M9fJyQ6BwsbLww2X4Aaxs/cnLqOXX6PleuCvf3jMtXn3D95nOu3XjGrfs/c+n6Uy4LP7/zkgvXnnD87Ffk5NcRHJpMWESqiKHT0DJB33gPFtZuhMVk4egehKmFQCTxYo+FFxY2fljbB7PP2p9tph7ssfRhp9khBIHt5hWPt3+qGN/YqLEdw+3WBEZlklvSSEF5K8WV7SRlVOLgGoirRyjOQqbaOQDXgxGigHc/HCu63gEh6QSHZRAQmEJgUBrxCUXk5EqpqGxHKu9DiIN4Ho4lMCJL/HhH91Cx2Ojg7IfFfg/M9ruzaft+tA1N0TLYiYrmZvbbuaOjv5WPPvmC//Eff+K3//Y7/vyHT7G3ceHk8nmRYHNs/hx3rn4riusbXz7gwY3HPL7/nHvXvuXBrWc8uPMTF84+EHntqclFJCfmkZNdhqdnAHvN7DHdY88+S1cEt93HL4GwmFKiEmpIyWohLEaK++Ec7NySsDoQhqW98EIlADOrw+y19MZy/xFsbI/g5h4qlj7jE0qQVHQglQ9QJx+ioWmcpvZZ6ltmqKwbobiijwLJAHmSURKzuimpnaOp+0vqWk8Qn9WEX2QhKXnCsmotUQkFePvF4+0bT1JqCfFJhUREZxEVl4XNgUPs2muPuZULZpbOuHgEEBmbIcaZ/IJixdiLgJbU19si0kHM/yauBYEtnAOOHrh5+oqT5UHB8aK4zs2TkpNbS16BFEl1M6UVDeJgjlzRSUWFgvIyKcODU9y+8RWvXvzKm5/f8uble3568prvv37KmePnKS+uoLiwnLi4NITPyXUbjdE1tMHLv5D4rFaC4gtZr7uV361RIzq1grljd1g4fpPnP737X4lrgQby9/yo8A3wV96//4W3QixEcK7f/MCXZztoqnNGKjGmuUqX1kpt8QiYvK4qfTor9Wgr16RV4FbX6IgRD2HWvEehT4dMn+Zqbeol6jRWaNFcqSPGQRTF6iKST/g9hBhIV40e/XJjxlt2Mt6wi26JMS0FOtRnaSBLVUWapEpNgjKKVA2aM3VoydKhNUtbjENIEtZSlapEYfRnNObq0F5khCJDi7LIL5Ala9KQqo0sQRVZggqDZTuZbnRkpvUgMy2+jDf6MtpwhMnWIKbaAhhSHGRI7sJovSuTTe7MNB9iRObKUJ0zY/VujMqcGJHZMamwY6bJntkGG9oKjBmXmTNQuZNRmRnDMnP6peYMN9gy1+PJypAPSwNerAx5sTzkzolhT06OHGSl7yCLXZ4s9wgkkSMc7fFipd+LE91uHG+3Z6V5HyOVhjTnbqA5fyNtxSp0lmkyWKEnZs5lGUpI4tcgz1BhsGoLg+VG9JcIPG9VamM+oTbmY1oz19NXpM5whS4DEn36Kw0YrjVioFKHgQot+gUHuVSN3hJ1ugrUaM8WZtBVaMtQpzl1FePXnadBV56wfqlOZ54mTenKtGZp0pahRXeOMZ0ZRtRFqFATrowkdD3ShI0M1+qz3LOZE0ObmO/WEUuNPVUq9FQIeD0jhmoNRXZ2b4U6QvxDOIKg7q5Qo0ssPgrlR1V6y9ToFf58haoMCH+PMi2GyjQZqdJmQmrAqFSPcbkBozJdRmTa/xDXQhxkulGb6UYtpls0mOvUY7FrEwudW1joNGah20BckFzqFRxqHWbbDZlt38FcpwVzPVYcHbDj/HIM39xu4s2rc/D+Ee95yTuxjfBaqPuKERFRXIsenSAnPvz4cAMfbkC4gf8/cV0mbaG4uk2kMaTmSIlNLCE8NoeGjhEu3nhIY/swUkUnkTHpuLr74+jsi7qWCbv2OBAUkY5fSCoHXINEd1BDbzvrlPX5bK0Gf/1CnY8/U+GL9dp8sU6LtWvVWbdOENiarF+nydp12iirbWLrDhuS08pYPn6d67d+4PipW+LzG7efimL7xu0n3P/qR65fe8jUxDyTI7NcOHGJC8e+5OziKS6dOMP5pWVOz8+xNDnJysw8pxdPszRzAnldG/n5FeTklIo87OTEdMoKJUgraqmvraNJKkeSX0h1cTEZcQnERkSLTN+goCgC/aNISshBJm2nXt5OdlYxgYFRIgXhsG804ZE5ZGVLCQlNJDU1j6jIBEKCI4iOjCctOYf8nHIa63tpbxvh2LGLVFbVi+JDKNL9y29+x7/85j9Ys04ZHf0t4vH0CiC3oAIbO09s7b3EuIStnQ92Qk7ZIwqvoFw6hs6yfO57ls59x8krT5g9foOiylacPUNFZraTUwhVVX2cOnOfi1cec/na91y98QPXbz3j2s2n3PvqFZdv/MCl60+4ee8lN+7+yPzKNbx8IrGwcCI0PIlD3iFo621lo7I+OnrbiU3Ioa1znKDQdMwtD7JthyNm+w7h6RWPX3C2iAW0dwrH3jkSc+sALO0EdzuYfXZ+bNvrik9IGi3988wdv8nSqTucvfyIybmLpGbVEJtUypGgVLGYGRadT0hUPuGxxUQnS4hLqSQxrYb4xDLiEsvIyKolO09GVq5ULM5GxBYQGp1LTHIpITF5OLiHcMDJF0fXI+y388TUwkUU2Ft22rBpuyVGJuYcOhyCjp4Jv//DJ/zu9x/xb//vv/Pvv/kD6iq6VJRImZ86zu2rD3n66BUvvn/N9PAii1MnefbtT3xz53uxlPv94zdMT50hJDgZF2c/HIXJdXd/zC2d2b33ALvNnLC09eaQTxyxSRLSc5tJz+sgq6CX2NQWAiNrcPfNxdIhEosDwVg7hWBu7SsO8uy1PIypmQd793lgtu8g+619OOQVS3hELjFxJSSlVJGYJiUsupSgyFJSspsoqR4lp3SYxKweJLJlGjovUtWwQlBsDdYuUQRGFYh3JOTQnd3DCY3IJie/Vox7eB+JZOceYfp9P1a27phZOomPQr7Z0dUHR9fDuB30JzQoGkd7d/aYWrFzhzm7d1mIXQEhg21mYcd+W2dsD7jh7CashIYRFppGYlIJEVHZhEakE5uQT2Rspijk0zNLycwqIyEhm4z0Yupqmrly4So//fCKX5+/Fc8vz97w/cMfWJ5bYWRonMLCcvZZOrFB2Rh1rb0EhkmokM+SV9GB4S4b/vVPa/EOTGN2+RZLJ27z9Me3/yyu3/KON/8krldFw7v3b3n37g2/vHrEyWUFTXJn5FWbaa7WpblSm6ZyTdokOnRVG9At5K9LNWgt10BYVRysN6RPob+K45Pr01LzN3EtEaIgOjQLnOsybdoq9eitNaK7xoA2iZZ4+ms3MSrbTnuJAdI0ZWqSlZCnadCQoUN9mhb1qZooUjSoT9FAkawuRj4U2ZoocrWpSlWhKHINFfFKlEVvoCJGcFG1aErXpkH8Nar0Fm1mqv4Ak82eTDR5MarwZlh2mLEGH9HFHlG4MV7vxGSjExMKB6bqHRiVOTDR4MpMiyezze4cbXVloV04Tsw22dBRsomJBnP6KrczVm/GZLMl893OLHS7stTryYqQue524Xi/GycGXTg+6MSxfieWup1Y6HRlrsODuR4v5vq8WO49yMled0502jOn2M2gRJ+2AmXaS9RozFOiPmcj3SU6NOeq0VlmwGDtVqqS19BWqMlYrQkzip1MVG+mK0+NhpQvaMlcvxqhKNGkq0hbFOWD1YYMVxsyITNmRKCPCI52hQ6DZTp052uIE+mtaao0pWykI0vgShvQU6BFU8ZGWjJVkSetpyldjeY0ddoydGhN0UEavpGaMCUqwwRxvZ6hKj2WekxEETvZosFIgyb9tZr0VekwWGvIYK2B6KILU+o9EnW6y9XoFrLVFZriEZ+Xq4u57+EKHdGtHi3XYbJan9FKTUZrtBmTaiMUI8fkgrDWZFimwXCdOiMydSbrNZn6m7iebFLjaIeuKPZXekxY7DJmvlOH5T5tlvt1mO/RY7LVmOl2c1aGDnJuPoyzy/Hcuyrl+eMpfnlxibevv+Xd+xf/WF8UolPvhBei4tfPh0LjB0n54Qb+6w3878T10x9foWgdoKaxn6buGdFdTEmvJKtAirSxl57ho8SnFhIcnkRUXCapGaWkZ0nEvKzgNManlolvze/Y68KmbVao6wjukq4oqj/5XJVP16jx6eeq/HWNGp+vVWP9Rm2U1PRRVTNES3c7Wnq70NDejqNLgOieVtV2IW8YFPnLC8tXuHz9MZeuPeLStW85e+EOrW0DSGubWZo7zZmVc5xbPs35lROcWZjnxNEplqbGWZycZGFylqMTc3R0DJCVW7o6kR4RT0RkLNlZedTV1FFSUECNREJ5QT6yijIqC/LISUslJzub2Oh4QgLCSI5PQ1JShaSkgoiwKLy9fFcHLfwjCYtMJyAkmXBhYCQkDr+AMPwDQvHyOoKdrQtmu+1wc/IjKjyN3OwKsrJLsbF3Q1ndgH//3V/57X98wqefq/DHj9aIwxdGm3djbuUoijTh946MycbCyhMBLefoEYV3cA6N3ceYPfmQxfOPWDz/NSPzFxibP0tZdSv7bbzw8Iigo21GnMUWxfX1J9y+95Kbd15w9cYTrons46dcvfmE2w9ecOzUTerkvfj6RSFg0xISs3D3OIK27hY2KmuzfqMWW7buE//dE5KLCA5NZ6+5B+YWhzjgGCwWKHfvPYSzeww+Adnssw7CwiaIvfsDsHEKx8YljKySFlr6l0WXXdE6SWPHDNXyARLTK/ELTsM/JANBWMcklhMZX0ZscjUxKTVEJ1aTnKkgu7CVgtIO8oqaSUyWEBKeRUR0rhgLiU4sIS61nPj0Cjx9YvHxiyEgOJ4Dzj7s2HuAfTaeOHkE4ejmx9ad+1HTNOKPf/yMjz9ey29/+wfRuRZiIRvWqlFaWM2xxXPcuPwVD259JwrsxelTnFq6wA/f/Mi3957w1b2nnDt3F7mij8DAeOwdvMV/r33WruyzdsPS5iA2Tv54+sQTFlNMYrqM5KwmkrPaSM7sIDa1lejkJvzCK7ByjMLcLhBrp2As7f3ZY+mN6T4vdu31YI+5J3vMPNm5y4Vdu12xtDrMAYdgHJzCcXSL4XCAgGtsobZxjobOUxRXT5FVPEJ53RJ1LeeQtZ4hNa+Xg/65pOQ0iHSVxrZpCopbKKvoIDQ8jQNOQs7dCysbdxxdfDnoHYJfUAxlFQpiE7Nx8RBepLixa681ulrGGOhuQVvTiM3GO9i1c5+I4hPWKE3NrEVxLfQxHF0O4XU4VKS/+AckEhicjK9/HAHBSQSGJON9RMAsxhITl0ViQh5xMdkkxmfT1dbLjcu3+fmHX3n/C7x5+Y5ff3zNjz+84MyJ09RU1XHENxRtnW1s2+5AZe0Ezd1nKK7pJSwxDxefcAIj8mjvWWZ28SrPf/wn5/q9uC33WqQfrJIPBOdaENdvePv+LW/fvOHF03vMTUpoljvRUGtCc41A/NChoUzIWGvTU2MoHkW+Ms0lavTU6DCoMKCvTouuWg1RYLfWaNNUoUlLhTZtVXqiY90q0aFNois633/H7jUWKFOXsR5FpgoN2ZpIU1WoS1WlPkMHRao20nhV6hLUkCdpoEjSEKMeNbFK1KSqUpeliSxbh6yAjykMX0tNkgbt+VtoyzVeFeTJKtT/rfg3WmPBuMJVjHqMy73EXPWY1JOxOhcGq20YrtnHcNVeBiW7mKyzYK7JkflWd2abXUXX+2izIzONtozVmTFaZ8pA9XYGa7bRLdnEiGwX0837WOi0Z6HTgcUORxY7D7DQbsdChzULnZYsdAj/34KlbluWux2Z73RlttuD2V5P5rvcONnvxqkeB2bkO0SXur1IhaZ8JSoSP6Ei4a80Cc50ynrqMjfSJdGnIumvNOYqi670bMMO5ht3MlG7iR5heCd7Iy1ZG2jO3khbgYDu02eg0kBkZg9UaTNSIzjaGuIi42CpFr2FArtajfYMNToy1ejJ1aI3X+sfznVbjjp1CV+gSN6IInEjDYnKNCWooYhSoj5WjerIjdQlbqCnVIPpZgNG69UZkqkwIJQZpTr01+jTX62/KrJrdFbda4nA8FanWyKwsLVXj0RLRA8OV+kyWqUniuvhUi3GhXx1tQaTdTqMSwXcoaq45CiI6mG5BsPCdLlcXSxG/l1cTwmlxTZtFjsMWeo0XuVad2iy2KPG0oAW870GTHfsZGnQnavLqXx7U87X99p4+niaH5+c5unji7x68YA3vz4Rc9erIvsnUVy/e/9e2F/68OPDDXy4gf9yA/87cf3y1VuWTl1mauk8CydviFlrseQkaSI+vZiwGGHMIxLB4UrPlohlJ+Ht5IPe0QSEZiA43X6hmezc64bhJnPUNDeJjufngjO9UYeNqgasV9ZlvbLO6lHSFjnDalqbUNfeipa+KcZbrMSze68z3r6xJKeVU1PXQ2vHJF0D80wcPcexM7dZPH6FqrpWcvIktLcPMDY4JUZATs3PcWZhhpXpYebH+xkf6GKwu5PJsXHq6hQkpWURHZdEVHQ8qWkZFBYWU1ZaQlZaCuVF+RRkplKYlUxJdioF2SkUF2SRFB9DZEgwOenpogAvyMnE+5A7Ls4HcHZxxt3Tm6CwePyD4zjiF4XX4RD8AsPwDwrH2fUgJptN0VLbhIH2DkyMzcVSZ0hoPFGxgqjxwcB4L8Ym+/DwCsbeyZv9dh7s2mvLXgtH8S36A86+oigRCn7+oRkEReaRlFPP1MpdFs59x9GzD1m+9C3zZ2+xdPY6JZVNHHA8QnBQGiNDJzh74WvRob566xlfffOa2/d+5NrNJ1y5/ojb955x444gtB+JhU13zyDc3I+IozdJSVkcOuTPpk07+fxzJdZ8oYqSqj5Gm/YQEpZCWkYFcfFF7Lc+jJ2wLOmXgr1DCGaWQkwkHDOrQDbv8MTCLlR0VdMKWsWBmdb+E8hapsgubiYlR0ZcSoU4AhMRW0h8SgUJqVUkZUiJS6khNqWWiIRqopKkpOW1UVIzQpV8nKyCJkIicvEPTCUsMoeUzGoKyprJKW4gPr2SI8Gp+AfF4ezuj6WNO3stnLBz8iEpo4yMHIkogj/6eAO6uiZYWh5AS9OQjz/6nH/9f36Lhqoe1RX1DPZOcvnCXe5c/5bvvv6Rh3d/4PuHP/L8u1c8/uoHbt98RHfPJEkpRfj6x2BlJ8RPXLA64Ml+By+Rqe3uE0d4fBkJ6XIxypOU0UxCRivx6W3EpLQSn9FOZEoDjgeTRXFtecAfS/sj7LXywnTfIXbscWe3+UHMLbwx3ePJ1q2O7N7tjrVNAB4HE4mIkVBYNkBL12l6Rq/S3n+JKsUiRdUzFFTMUNt0hp7Ru3SP3qC17yzTC7c5ce5bzn35mNGxc1RV94p0H2tbD9w9A3F09iEgKI6E5Fxa2geYXzpDWGQS5pYOqKgb8Ic/f4aqkjZ62pvERyP9reJgjCCshWNuaY+dgzv2jh4ccDnIocOhIlZRQCsePhKDf1AiUbE5hISnmHqs9gAAIABJREFUcSQgXizsxsbnkZxURGJ8PsmJ+RTllzM+NCUWGn959ppXz37h9U+/8uvLn7lz8xbtre3ExSTj4e5Hamo5o+NXmD/2LfPHbzGzcpGRo6do61lgbPoSM/NX+PEn/rtzvSquhRjI30uNwqMQExHE9Tvev33Hk8e3mRgupFnmRFPdNhGr11KrR5MglCv16Kk1FgVyfa4SLUUq9FZrMyTTY6BOkz6phrjS2FatRUuFQBbRF51uQVS3levQVqYjDsM05CnTVKBKc6EK1SlrkKZtpClXm7o0FRRpGrTmGtGUpU9tnBp18RrIEzRFrF51tBIVkeupTFIShXVL0WaqEtUpCFtHY5YxLTnGNGToUhunhCJZmaZ0VVoyNWnL20xP2T5Ga52YqHNnXOrOhNSV0Wo7eop30Vu8hf6SzfQWGTJds5OlJlvmW5yYa3ZirsWBo422jNaa0llkyEjtToaqTRiT72Co1kTEBA5LtzDTZM5iuw3Hug5wvNuBEz32nOy1Ya51N3Ptu1js2st8pzmzrRbMtNox1eHETI87Mx1OouBebrNionYL41Jjeiu0aCkUBLYqzfnqNGWp0SAUPNO/oKlYnc5yHUZlW5hQmDDftosxqSHiRLrUkAGJLo2Z62jOVqK9UJMOgRdersNgtZ5IHplUGDAicKKrtBgs1VilcQglyDxNkTgiUEc6s9RpyRCy2Oq0ZqvQIBRHs9RoSVelMVmFxnhlFFEbqI9VpiZyPXUJ62jLUxLz012SL8QiY1+tBv21egzUGonO9ZCwylmjQ78wqy4OAq2Ka8HZFgR2d7km3WUaDJZri5GWwVJN+gvV6C9WZkiyUcQFCqQRASU42aDFmEKD0XoN8VEYoBFwe9NNOmIsZK5Ni6VOfY73buFkrwnHegxZ7NRgpV+DpQFN5nqNmO+z4vzRML65VMvTh0N8+3CaH747wdPvLvLkm6v89OwrXv34Db++esSbt9/zjpfii1Ch3Pj2g3H9X2TVh6cfbuB/HQsR7kUoAp++dIvTlx4wf+I6FdIe8S33zNxqIuKzCY/NJCAsSRR6Kell5BXW4ewWwm4zN7z9kgiKyBNd1V0WnmzZaoWG5mZU1IzYoKTHug2CuNYTnVoVDUOUNIVjgIq2IRr6W9A23I2u0T6Mtu5H22APm0z2Y2l9CBt7n9VBkMBE4lNLKalspaZ+kJqGHhIyCkhIyyErt4SCvGKaZQr6WhuYHe5kdqSNiYFmetrqaGmooaOtkbKyMtIzskhKTiYhIYHMzHRKigvIzUojPSWWorxUynJTyUuLpjA9lrL8FNKTwkmODyMxKoi0+EiyU+IIDfLC4YAZ9vbm2Dvux8H5AEeCQggKj8XbJ0Q8vv4hOLodxHSvFXq6JuhpbWWz3m4MdXaya4e16Az7+EdyyDdGJIAUlDWRlFGOg5sfphaO2Dp7k5ZbTpW0DUsbD3T0d2Nm4U5geBZJmTWUSodY+fJ7zt78mTO3XnL8ymNOXX1IU884geHJ+PjFkZFeydDACheuPOaa4FYLGeFHv3Lr/gtu3X2KELG5ff8Hvrx0n76+KZKT8zA3P8COHfsIC48hPCKWiMg4TLbuQkVVizVrVPj8cxWUlfXZamKJlaU7Lc2jxMUX4+YewQHHEBydwwkIysPSJgTjrW7s3uePm3ca9R0rjM3dpqpxhrahM3QMn6Swsof0/AZx5j06sZz4lEoycxtJzZSTklVPUkY9CekKknNayCzupbB6nMaeU7T2niQ9txGvI8n4+CcTEZ1HXHIZqdk1q7GQ2DyShHJhQAyuHgFY2x/EylYQe77i/eobm7JBWV+k23h5BeHvH4GQG95qshtNDT1xmr6poYtGeSdnTlzl7s3HfPfNT/z87C3fff2cV8/f8cO3Lzg6ewJFU5/Iffc+EoGj+xHsXA5j5+aDlSiu/TgclEpsag0JWQ3EpdeTltNBSnYnydndRKe0EZ/ZQXJuF0ciSrByCWOPrQ/mtj6Y2Rxmr9Vhdu09xPbdHuwUzk43du1yw8EhhIjIIioqB+kfvsDg2BV6hi7RNXSVjqEr1LefpkqxREbBMNUNpxk/+pgTF35l8cRjVk4/ZmbxJmfOPeLyleecP/9YpNwEBsfj5hEg8usTknNwcRfGeEIJjUhk81ZTPl+rwr/85vf822//iNkuK5HdLQjsTUbb2b5tL3v27Mfc3BYrG+FFjAfOHodx9/LH2zecwOAEQsNTCAxJJCwqjbjEAlFcB4elEhWdQ1p6hTgylZVRRUJcDrk5JVRJ6pgYPcqDW9/w5qe3/PzsJ97+/Au/vPyRZ0+ecPXyDeZmjnHy2DXOnP6epWOPWD51h/kTl1g4eZWFY7fEmfj5lRs8//H9fxfXq5O0QixEENTvVyfQBVEtTtUKj+95/vQrpscqaZA601S3ncYqYW1Rl9ZqXTqq9eiVGtIh0aKpUIm2UhX6arQYVqxOXg8qtOmp1aK9evV0S/XokQoREB1RXAuri435atSkrkMhZH2LtJFlKIsFxtZ8PerThdU/TVoydZAnqSFLVEORpE5trJIomKvjNlIrxEay1GgrMaBHso3GHCNyAj5HEq1OVZyQu1ahMlaZ+lR1FGnKyFKUqI5TpiHNmL5ic4YldozXODMtc2dK5sRQpSUjNeYMVe6is9CYnlJj+kq30FNoQmfeZjpzjcXnA+U7GZDsYKZhP8sdDkzWmzPdZMV4vRm9FSZ0FBvQXWpMf8UWBqu2iyzqCcUuJut3cbRtL4tdlsy1WzLdso+j7bYc7bJjrs+W6fZ9zLTsYap+GyM1hmIxUBCgXWWa9Ep0aS/SoDr+U6oTP6WnUlfML0/UmzCh2MKo1JCRGn2RoNFRIDCbTRirMqIhfe1qKTFfm6YcTXrKDLgw5sSVGVdmmrcy3biZmYbNjNboI0yjD5RqM1iiw0CRtniEJcaW9A00pwk0kg10ZKvTnSuwtDVpSVGjKVEFeexG6hNUkcepUJ+sREeBikgm6a1UYkSuTXeFOl0SLXoq9f8hrvuqtRBm3LsrNOiSqP1twVGHvgptukuEyXVV+ks1GZboILjqgrgeKFVhUqbBcocxi+1GIspPII2MC1QQYXhGIcRBdBDRewJ+r1mHo21arPQZcXl6L1dmzDgl5sA1ODmqz8KAHtM9W1kcceXSsQy+udbO4/tT3L83xzcPjvPoq7N8++AC331zhaff3+Tnl1/x+s0PwE8IL07f/Z0a8kFRfbiBDzfwjxsQnOv/fEPnP3/28qdf6RmcYnbpS7oGFskvaaaorI0iSQeS2h5Kq9sJicrAJzCO0Kg0wqLScXQLYK+lB3ZO/tg6++NyKJxd+5wxNDZlo5IeG5R0RWH92Rp1vlivhbr2FjR1tqCqaYyKhhEb1HRZs0EDJTVjtPT3oqW/B0MT61UOskswNo4BWDscYfNOOwLCUgmNyuCQbyRBEclYO7gTEplAakY+iQlppCWlkhgdRXlBFvW1pbQ21aCoK6e6spiqKiHbmY5/gODKeuHre5igwACKCvOpqZSgqKuhqrQYeVUFXc0NpMRE4e/jjrubNf6+roSH+BIWfIRg/8O4OttiY22Os8sBvHy88PT24rBfID4BIXh7B4tlRCcXL8wtbDHZugd9/W0Y6u1k6+Z97N5hx15TJywsXDHZvp/DfgkkpVeRkllDRq6M3KJ6UXALglp4hyA1s0R0tAVX9IDzEZH57HIogvi0Cspq+5G3TdM9epKh6bOcu/aImvo+ImJzCQ7LJDm1is7uBS5c+Z4b915y5eZT7n79EzfvPePO/efcuveE67e+ZXH5PIlJ2aJL7eFxBDNzW7IFgVNdj4uLNztNrVDXMERNw5D1StroGuxAWdWQLdss8AuMwy8wnoNeEdg7+uFxKIqikla8fVOxtAlkl5kPB49kUFE3xsj0VaoVk4zPX6dc2ktMchnxqZWk5ciIii8lOl4Q2FJik6UkZjaSkNlERkkPxdIpattOoOg+R/fYNdoHz5GQocDbP118xyQqroDkjEpSsipJSJMQHJUtfq4Ieeug0ESsbN3YutMSt4MBbNtlye//tIbP1qihpbMFA4Pt7Ni+T8wPCwJ7105zkXhRUlRDV/swF8/d5v7t77l49jaPv3qxmr9+8obL52/T2TlOT/8sadkSHN2Ez//D7Hf0wtrpMNaOvti7huAXlkNsmoz4zEaSs9tJz+0mLaeH1Jwe4lJbScxsJ6Ogi4SMBly8Etiz35udZu5s2+PCNlMXdu45xLadB9mx2wtb+3ACQ/IoKu2lresEwxNXmTh6h9GjdxmZu8fw0fv0TtyiufcC1Q3LYqkxr3ySxq7zDM/cZXrxPgsnv2Hp5NesnPyapWMPOHP+EXPzF0lMLCAuPpe0tCKSknOxtXdFGIdR19Tnj3/6K//6r7/jN7/9E7///acY6m9FR2eTOH8ulBq3bzfDwfEgLq7e2Dl4YOfogYunL16+IRz2jcDPX4h+5JCcWkxcYh4x8XmIbnVaKZnZVWRmV5OZVUVWdjVZWZXk5FSQmy2htEhKb9cYX915xNtXb3n98ld+/ekVv/z0iqePhYXXrzlz7BLLi9c5c+YRK8duMjl7jkvXv+OqgJm88oQLlx7y0y//k7gWvgEK/wnu9RtBa4v5ayFvLdBC3r5/wy+/POXc6X7q69xpkG6jUaCD1OmLK4ytFULGWoeeak06ylXorlSjX6rFSL2AXtNnUKFLr1Sb7loteut0GFAY0i83oEOYS5do01ikTm3aBiTxX1ARtx5Zqgb1mVrUpaohTVKhMmYd9SlqtGZoIYvfSFeuHgMlm6lPUUWWvJGKuDUIpb7WQnX6q4wYrN5GU44hpZEq5PivoyBYmZRDn5IX9AVV8crUJqtQm7wRaYIy9cm6NKUa0pJhQn+JBRO1zkzXuzGhcGaywYnRejsGZZYMyS3oq9rFgMCdLtzGYMkuhsr2MF5jxXitNbONTiy1uzNYvY+ZJgcmG+0ZllkxXLuH/srtDNfuZrrRitkWa+bbbVnoOsBijwOL3Q4sdDuIz48PuLDcZ8XRzq3ivQ3V6TBWb8hgjQ4dxSoitm5cZry6zFisLJb8Ogo3iki+CZkRRxtNxDNTv1nMKAsz5b3FGsw37KC3QJPGlLUoktbSkKJKV6ERE7I9PDoTxbFeG4akxowrtjDRICD+NokEjkGJjjjS0lukRl+xGl15SnTlqtCZrUpXljqdmer05ujRlqZBc7Iq8niBH74euXCv8ao0JqnQU6jBdL0RM82GDNdp0y1RF8uY3eW69Fcb0l+tQ1+1Jj1VanRXKtNdoUp/pSYDFZpiubIzX4XOPBV6CwUEn8ZqbrxInUGJmiiol7s2sdhhzHSD7ip2T6EtPgoM7+kGHWZFYa3LfLseS71CedGQq/PmXJw2Zblfn6Ndmhwb3cR0tzFTveacmg/n1qUavroxwP0bM9y+Nse9G0s8vHeCbx6c4tE35/nh+6u8eHaXV6++4917gaTzmneCuv7w48MNfLiB/+MNCP7N06c/UlxWy+DIEg2tk2TlN1ItH0PefJSG1gVkTRPEJBcTFpdBeFw6vsExuBwKwM7ZG2sHIV96kLC4FBzcBFqFGWqCO62qh4q6oeheCw72351sgTDy6edqouBeu0ELZVVjDI33sW2ngzj+YGp5CEvHAHZbHWLX/oPisp63XzROrj5Y7XfC1d1H5BS7eggCKhahdHjY2x83F0/CgkNJiI0lLzebhATBfQ0lMzudjKw0QsKCCA0PITo6isDAQPLy8pHWSpGUSigrLKM0v4z62gZS4tIIDQ7iyBFPXF3tCQnxx9fHGw8PT5ydXXF3P4TnIYGIEIy3bwiHDgdxyCuQ/VbOmO7az+ZNpmzbJkzC72XTpj3oG+zGxMQSMzMXsWyob2jJHjMP3A5FiTEaYcHw8JFUMrLkREUXEhCUhF9gLM7uPuwUJtItD+B8MICcolqCItLYt98TD69IfAMSOBKQKPKJG1vGcD8YxQGnYEIjC0nLqqetZ5kzXz7i5r2fuHb7OXfuv+TW3WfcvveUG7cec/3mtwwMz+B7JBRrGwc8D/piZmGPjb0n0XEZ7Ni9Hz2jnWxQ0UVNSyC/6KGmswkVTSP0N+1m03ZzLGyd8QsW4kKheHoHExKRjpdvAlZ2AVjZBmFtH4LXkVRxiTAxvZpqeT+hUenEJhVQUNJAdHwRcUkSIuPKiYirJDGrmbyKEYrqZmgY+BJF73nax27RM3WPvql7dA5dIim7idDoIsJjC4hJLCI+qYiYRKEAmSPSag76RHLAyRt7h4PiVPYec1s8D/mhpqHH7//4CevXq6GkpI26uiHbtpljb+eOlZUDu/dYieMoR3zC6OoY5eK5O1w5f4+Vo+e5feVbvn/4iof3XzAxukJ9/QCSmg4Cw9Px8ovF1skHG0cfrB18xBVJ74BUIuIlJGY1kZjdTkbhAJn5g2QXDJGR20daVhcZuV1kFXSSlddGQEieeGdbdwv8eHu2bHdg+65DWFiH4XowlbhkBTWKo3QOfMnI7B0mFh8wsfw148sPGV58QP/RO3SO36Ch5zzSlhOUSmcprZtB1n6MtsFz9E9eZnrlLlOLt1k+9ZCV099y8txjFuavkptdS0GeFDeXI7g4e7NzpxmqKpr86U+f8Ifff8zaL1T4+C/r+fij9WxU0mL9Rg1U1PTQM9jKjt1WOLp4i2638OgkFB89/cS8tY9vJMFBScTF5hIXn0d0bA4JSYWk/Y2jnZ1XQ1ZeDWlZFaRkSkjLriQ3T0ZOtpTc7BrKSuoZGTzKg7uPePXiDb++fM0vz1/xy7OfefbNEy6fushA1zhjw8ucWL7B+bMPuXzxCVevPOHy5UecvXCLn169+WfnetVd+G/iWnDixCy2wLl+zbv3r/jmq1OMDsXQLDelu2Er0z17GWo2ESfPu4VREIUB/bXaDEi1GazTZURhwGiDEcMNhgzIdRmQ6zDYoM9wkxFDjYb01umKbGx5vhADWUtl4joRtVebqEJjlo4osAXkXnnUGhRJKmJxTha3no4sbXoKDGlMV0eeupHqxLU0CwW8Ik26y/XpLjOmKUefqgQNisNUyfD5nDTvT0j1/gtFYg5bhZokJeQpqsgT1WhM1aU5w4j6ZH1asrcxWLmfcYUTEw2OTDU5M9Pqwky7C0fbXRivs2WsxoZpuQOz9U7M1AsutxVjtdZMKewYrDJjXL6fcZklR1vsmW93YLHTiaUuZ1Z6XDkhlBn73Tg54MaJAVeO9QnxDweWuu050Sc8mjHVYsCoQlcU1mMKY7rLNFFkrqU25a/0V+ox07RVFKDDtboMVWn9bZVQmAbXQhDZyx2mjNcZIQjT9lxl+kq06MxXpz1HlfqU9ciTlOgpMmJcuoPjPUIRU3COhdVLYTlRk8FKLUaqdRmqELLXqgxJNMUstiCuB0u0RBe7J1uTjnQ1ke3dmqpOS6qweqkiMrZlCUrIopVFcd1bpMlS23aWu3bQX6XBYK0uPRUCg1wHQWB3SzTorVSnr0ad3hpV+qrVGawS6CUadBWq0Ja9QSSdtGdvpDNXWTxChnyoUkPMU891GHC0TV/kY4/JNRHwe8NSNUbq1Fbz1k3CvLlQqtzE8SETlvqMOTmyjeVeY3H2fKZdm9keQ4ZajZgZtOfSqXRuX2ng5sU+bl+Z5PbVo9y7scCD28s8uLPMw69O8/3jSzz94QY/vnzI27cvRZLvaqTqPz26/6PC+PABH27g/9IbEMT1kyfPiYhKpqCojiJJC5V1g2K+ta7pKFWyCcpr+8ktayQtr5LQuFS8gyJxPii41QG4egWwb78jzh4Cns0aLV0jvlirxOdrlNDWNkZZRY/167VQVtblk083smadOuuVdBCKe4JgPuglxCmiCIvMFtF/dc1j1DSPEhxXgLNPNCa7D4iEh917bfA+HERAYCRunv54eQfj4HgI6/2ObN9qKk5PR0XEkpyYTGhwCO7urri4OBEUFEBicgIxcdGEhIUSHhFOYmIiWVmZpKWlUFpSLJYa05OTSUtKIiwoCE8PN9zcHLGz30+dTEpaegZH/IJwd/fm0KEAPD39RZfa1dUHCwsHjI13oae3FQ11I/HvKQg3DU1j1NSNUVY1QktnB5u37MfUzA1d/X1Y2/qJkZr1KiZo6e9DR98KDS1zNm+xw9U9hPzCGnz8I9huup8tuyzRNtopxnKE2MdeC2eMTczZZWrHIe9wnFz82GfpjtFmS3bsdsQ3MJXSqh66B4+zcuoeX179XhTXDx7+yp37L7h++zsxDnLn3vfUylrw9Q0Rp+xTUjPZb+1EfHwmDs5eaGhvRkvXhM1b96KuvYkt283Fo6G7GTVtI7QNTNi0zZRDvgF4+wXj6R2Cq2ewSKE44p9CaHgeHgdjcXaN4IBTEIePJODlEyti/RJSCsVoka9/AiXlbQjjOGl5DZTVjSPrPEbXxHWGFh/SO3uPgbmHDM99w8DkfdoHL5JR1CmO1kQlFBMYniFmef2D40Ues5tXCPbOvphbOGJqZiu+WNDUMWbNWmX++KdPWLtOGWUVLTQ0DMTMtbmZPf5+kaJzb7LNVMxg29m4kZZSwMrCBVFcXzpzm4f3n/PNA6FUdw15XRfZOdWERmXjEyjMrmdi6+SLpd0hzK098TgcS1RCOXGpUmJSFcRntpJZPER++SRFFVPklo6SXdBPTlE/eSUD5BV1k5Aiw90rmW2mnhhvcRDjIFa2YQSGV5BfMoii5Rid/V/SP3GDsfkHTC4/ZOr4I6ZPPBYF9uDRu3RP3KRj+Bqdw4LDf4mu0csMTF5ncOqaKK6nFu+yePIbVs48Fh9PffmEpYVrZKZVEh2Rgc1+N/aYWvP5Zxv4+C+f8W//+u988vEa9HQ38dmnSvzlz+tZt1GDjSraqGsZomtgwpZtZuyzcsTazk0U2a4efri4+4lf0yGhSURHZRARnk50dDZxCfmkpJWSk1cjUkpyC6Sr4jpHeAejioy8WvIL6inIr6dS0kZRgZyCPGHVdZg71x7w8oef+OX5L7x+9gvvf37Ddw8eMT4wTUtDPxMjJ7n85WOuXBSKpt9w6co3fHn5Lr/8+k+FRuF7/Oobdv/FuRbE9XvhDe/XvHknzAC85eWLW6wsFNDeaMFQ225m+/eJXOrmMjWRDtJXp8ew3EAU1oK4HpLrM9poxGiTMSONBgw36DPUqM9ggwFDjQYMNggCW5/6QlWkGf8fe+8dFfd5r/vev++5Z+/seMeOW1xVqQNDByGEQBKSUEOA6FW9oC6QEL0PM0PvZRiGNjD03pFAqHfLUixb1XKL45xkx4md+HPX+5Lss865d+/s+/cVa33XsMQgwUvR5/f8nu/zLKMu05KaNLG4aENTrhN1GQpKE5ZQGr8EXepCKkVdohm1iWbUJC6nOnE5+myFnOZ8e9oKHGhW20ufti7TjtpUe6qS7KRinbHnHdRHlqLLdKIkwYzShGU0pCmoF17h9IVYv7pkBdVJtujSnWlVe2IsWMNg9XYmm8Kkij3VEs1IQzhjjZGMN0Yx0RjJRGO4hOvukg20a1bToV2FqWAlg+VezBi2Mt8ewZXuXcybopg1hjHfGc58ZyiXusOYN+1g0uDLUK2I7lvNuH4t54xrGG5wZLDeiaF6V3Q5y6hOXUybRnjPBWB/yGCNmyxnEZF13cJOUWRNR6ECQ85SmnKX0VNqh1FrhVGtoEMjIFVBZ4E9fSUuGPNtaM0R2eBKOjT29JW50KyyoLfCgZ4KOwZrnWWmtChr6S+zY6BEyUyDB+N1bgi/81CpMz1qO9ozFRKu29JtaE23pVWcYaqw65hTe9YM3RkLGpLM6Cly5EKrNzMtHrLyvKtcSXuRHcZCO6lgG8X3TomCnkpbeqpt6Ku2o194sMVyo9qS1hwzWjIFYC+nLcec9jyRs62kv1LJkM6GsSZ7xgz2jOjtGKwX8X7WcgbrbRD16aLeXMD1XOcK5ntWMtu1gnMdbrKZcajBlolWZwYbnejRr+T8UAz3r2t4cEvPR9dMPLg9zGf3JyVcP354jiefzvL5s8t89cUtvv7qHr/97WN++OF/CAcp4lJUWqr+fwpMLz/tlyfwXz2BvyvXotZc5Bsfjc+lvKYPbVk32rJecgvaydY2kV/aRJqqnJ2HTrF5RyTeGwM4k5rPwPgFktNVHDx6CndPb+zsnXF0csHDw4uAwBA8V6/DVumEubmSDz4ww8zcHlt7d1au2sCRY2fJzimlstrI+Qsfc/XmU6bnHzA5/4CKxj5iDibi6x9NSOQBqYjt2XuYffuOsu/AKfbtO0FaWj7ZmVqOxJ3kTHwy2Zl55GblER0ZTVhIKFFREURHR3IqPp5TCQnsP3iQPXv2EB9/in37dxMREcyhg7vJyUwmNekk4aHb2OLrhc/61ewICuD48ePoGw1kZOayZ28cu3cf5uCBU0RHH2Lb1lC8Vm/G3s6DxYutWb58IWZQPFpaOWFp7SwvJJYss8Pc0hULK3epznuvC5Gw6bU+BFundXj5hLLKKxh7x034B+zjwMEkklM1BIXtYbm1M1Z2Hrh5bsZznT8btobLs7Bz8sLa1h0Xt7UobN1ZtMRGRqmt9w1lz6FEyus66Ry4wOT5B1y5+QX3PvmOR0++l+r1rz/9lgeffElP3yQJiekcP3GGQ3HHSU3LYuu2IIaGZkg4k4GVwplXX38fB6dV8kJoW0AELu5rsLJ1wcNrA+t8/XBasZqg8FipXIv4to0i11k0JIaKCvfTREafIirmFJu3xco695Dwg7Le/OiJDHw2hqB09OZEQi4nzqhk7nXn4DW6R+/SM/EJ3VOPGZz9gp7JZ/RNPmdg6hmNHddIztLLNJHjp/OJ3HWcgOBdMhVELDBu8Y9ixaoNrPHZxroNfnisXs8Hiy34xWtvs9zMGh+fzdjbu6FUukrLznoff3bGxsnEC+91vgQFReLq4sme3UfoNA4yOTLPtYsfcf3yfXpM4xTEf/ajAAAgAElEQVRr60hL0ZBwOoeYPScJizksPwaRpe2zOUxapOJO5JCaU8+ZtHoSUvWczTKSlt8t4VpVPEJe0RD5hUPkFw+RV9BHanarTPyIO15MYOhpAkMTZArI6ZR6CsqGqTVcwGC8SmvXLTqH7jM4/VjC9fjf4Xr2OT2Tn2Ea+TWdw5/QM/YZgzPPGJ//gsn5F4yef8zIuc+YmHvC3NWvmJ5/xuTsYy5f/4rR4etEhsexwtUHe6U7SxZb8Nqrb/LqL96Qj2++8a6E7ffeXSoB29rWGXGx4uiyCpcV3qzy8pUXMWLpMSAohpDwvYSE7WXn7mOcOpVB/KlMjh1NIzFRRWq6iFEslXAtVGuxt5GnriVHU0OOppZcbT0arYGiomZKilspLjKg1dSiyi2npbGLh/ce8+Mf/iLTQ3743Z/547d/5LMHzzg/fYPp8VvcuvGC2ze+4vr1F9z7+Cvu3HvyH8H137Ot/2YL+Xe4/nFhUeunv/Knf3vO1fky2pv86WhYTbd+JW1VoqHRls5qZ9rLlfRUO9JdZS+np85RqtYCrgcbXejTOdJVZyent8GRAYObjOsTudgNeWJRz4YmlT2t+c405zlSnWwhy2JqUixpzLDBkGFDQ6oVzVlK2nIdaMmxpylPSYsAa42jbGPUZdnK2L7ys+ZUJllRJYA5xYb8Ix9SeHIZhlw3KpMUFJ1cSn2qNQ1p1hLSqxKXoc9QoBOTbkNDpr2E856SDZxrCmdCF8qILpzhxljGW/Yw1BjNcINodYxmoDqQ3rLNtKo86NCswqRxY7RqDbNN27hgjOJy914udu5kri2S+Y5w5jtCmGn2Y0y3nt4yNzoK7OgqEakXbozqXOmrtqVPRBlWOFGfaUZJwvvUppnRorGnToCmxpLBemc6Si3pKLXAWGglEzXE4p9QuOsyFqPLWkpLvgJToT0dWiUteVbysSlHFMFYYVTZ0J5vQ2ehPUa1KKBZUKyHhB9elNSU2DBa5chQqZ2E62m9JwMljvQXibpzawnXpmwlrWkiUUSBiOwTrZDCZ12TuAxjph2NyeYMlLgwY/CUOdRCFW9Rm9Ocb0mb1gZjgQ2t2oUc6+5KW3qrlbIuvV8klwi/tVohowTbsi1pyTSnNdsCo2iZLBTRe0qG9QpGDXaMNCoZabRjUCe+/0S9ujWDOtuFxcYGAeBKJtscOG9awVyXB9NGV0Ya7eXzR5pdGWhcyZjJj6vTJ3hwrYR71wx8fL2XB3eG+fT+GI8/meLRJ5M8/ewcz59d5MXnV3nx+U2++voTvv/Tb2QevLBTicjKly8vT+DlCfznJyDg+uuvv2XvgeMkpaiJ2hVPQnIpqbkN5BQYyS02UVDRSVF1B2n5FUTvP477mi2sWutHamaRXOw6eiKZmF0H8V63kYjwcA7HHST+1AmpEEdHx7DJdwtubh44ObnjLBSvletYsWItmzcHs21bBBs2BMn4tOLyZpo7xjENzNHcNYW2opkjCVnsP5LI3oMnZZReWkY+hw6dJiE+k4sXbnPvzqecn5zH2NQhbR0ZyRmE7gghNiqamKgo9uzeRb5aS55KzdnkFMLCw/EP8CN2ZwTh4YG4uyvZvzeUPbt24LnKhg0+LmzzW09oWBhNzW2UllVz8mQSu3cfJTOjkNJiHUmJKg4fOsPB/fHs3nmMcKEe+wayfXs4wcGx+Gz0Z4WHDwqlG55eW7B39MJ1xUb8A/ewI+QgEdHHCYk8jH/IfgJCD7Fp6248vYIlXPsH7CI4dK+EaxHrpnReJ/3oK739pToaEnWIzf5RHI9PZ8OmINk0uNzCDq91W1m3MYDIXXGk5hTS1jXJ5Plfc/HqCy7feMGVa8+4c+9L7twTr/+azOxigsN2sv/AUbQFJUTH7GHzlgBps3FwcGfxYkvefnsR7767lCXLrCVQibp7AVhi0c3V3Rs7x5USrvYfPIXv5lCsbTxwdtnICvetuK/0w23FFhydfPDzj2H/wdMEy6i3ExQUN8pMbVFA5LXOD59NQeyJS6S4ph3jwCV6xu/RNfZreqef0jPxhO7RR/SOfkZt06ysfz94NJuDR9OIiDmMf1AsYVEHZDazyGleu8GfVV4bsXN0l8t4P//FG/zTz34hFzOF/UMsbYq7DCtXbmD3rmPs33dKwvXmbYFyiXPrlgAc7N3w2xKERlXK2PA5RofOUVxQw5G4RA4dSEBYHvxDdrNpeyRrfYPkCMCO3pPAsQQNZ9NriE+uISWnnSxtP9kFQwgPdE7hMDmFQ2jKxtCWj5NXNEhqronkbLHs2EaGykR+UT/asiEJ1c3dN2nuukl7v1ChP6F/QlhCnjF24QWTl76SI1RsAdy9E5/SO/4ZfROPGDr3VML12OznDEx8ysiU8F0/ZvbKl8xceMb5i59z7sIjaqpMbPDZweuvfcgv/vVt3nrzPV7/5dv86lfv88H7i3j3nQ95793FvP/eUsyW26B0WCEVa7eVa6VqLS5iBFhv3hrC9oBoAoN2LixHHk7kTGIuZ07nkBCfRUqKhqyccnJVC2UyAq5Vmno0hXryi/TkFejI1dSj1jRSVNxCcUkrZaWtlJU0ocmvIS+7lOH+Gb589i0//vGvfP+7P/G7r//Ai6ff8uDjz2WZz52bX/LR7W+5c+cbPvr4K27fffz/Ha5/lHbSn/jLn77m5uVa+kyRdBvW0tmwkk6dO6ZqV7qq3WRDY2eFI11CeawSNhAn+nQCqp0lWHfW2NBeZUVnrQ19egcGDK70iQbHSnsMagUGUa8tFhKL3GhROdGQaYM+yxZDjp20gNQKK0eygEOhwq6iU+sm4dqodcKocUafpaQmxZryM8soO7OMyiQzBJg3ZNpSfsaMohNLKYk3p/KsDWUJllQnWssFx8rTy6g4vRhDljWNWZbUpy6nId2KNpUzA2XrGCrfyJC0fuxgUBfDWNNeBnWxDOtiGG+MobPUD6N2PU25q2jJX0m72p2+0tVM6gVcx3DRtIfLXXu5ZIrlfItIG/FjqMqb3tIVdBbY0aGxkjF4YzXODFWLWDoFnaLmu9iB/sqVtOQ7UBz/IRVJS+kodaKrwpFhvQujTc50lJnTUWYj7RVthdbUpH9IXdZS2gvtaNWIanFn+itW0KJSyNe7ihxpSFsmbSKicbEtz5rWPAvaVBaymdGotsCktqC3QEFfkUIWtgyVOTJWvYIerZ0E6+Y0M9ozrenIsqEp2YKmVAsMKWY0iVKZTGsMGVaYcu3RJ5vRrbFjuEosdVrRqjWnTSjqBda0F9rSobWhTW2NUWtNd4WSnio7+qrs6RExfIW28mNsVyn4O1y35VhK4O4tdmBQRPA12jLaZM+IwY5hgx2DDXb01oqoPyv66xX01Vsz0KBg2GDLcKNiQcVudWLUYM+0cQXTRg8m2lYz1LyG2cFobs6lcOdiCbcvNXL3ajf3bvbz64+GePjxCA/vj/Lk0ymePZ3l+bNLvPj8Bt/85hP+9Off8BN/AgRYv/Rd/+dY9fKtL09gYZ9HeK5T0lS0Ggc5lajm4LEc0nJ1aMt7KKweoLR+EE2FkTMZhUTvP4Xn+gA81wUQELyXiOjD8j9V382BHIo7RmZGKuq8LJIST3Fgz06iIsMICQ5i3VoB1B6sWrVGWjn27TnG2jVbcXbyxt19A7Z2q1i1xk8WfmwP3cuBE2mkqyrIzC/n1Nkcmb1bVqmjo3OQsjI9uloj9+8+5f6dR7x49DW/vvMJNy7epFnXxNlTZzi0bz/bt24jKDCQw4ePkpmVQ65Kxa7dQrEOIyIyhPXrV+PiosDdzRpPDyWuzstxdTbj9JnjqPK11NU1k5KSy4kTKRzYH09udjllxY2kJxeRk1GKVlUjH0WM2NmkPJJT8mUxhojaE2kLInVh/8EEWS5y5Fgqp07ncfREJkdPZHEqUcXJxDwidp4kYMdBWRayzW+3tHjsO5BAYorwFKvwC9rHCs9AOes2R7IjLI6giIOotDXs3nsC91U+OLutlkrtxq072BoQStTuQ9KjPTh2m/krn3Plxguu3Xghc65vf/SCptYBWtoGyFOXkpSSSZ5KS+COUEJCItkZuw97O1feeut9Xnv1bRYtspB3HWxsXbCydmSF+xqZDiFASwCs64q1bNkWIUuFVqzcxIaNoaxdE4ivbwSenlvZsiWMkyfT8PHZjsJ2hVx+bDdNU1NnIjLmIJ7evvj4+rHaZzPbgmNJya2gqXOWruGP6B59yOD0M7qHH9Iz9IDK+gnOplWxc99ZIqKPsG17FKHh+zgQF8+GTYH4+Aaya+9R3Fet5bU33uVnr7zOv/zr67zyizdkzbmIFtwoLnxWrMXVdS1795wkPGw/q1dvJGBHGGcSU4iLO46DvQtmyywJCYogNSmT+FNJ7NtzhIiIvRwQd00OnsIvKFYuMvpsDmb9llC2BMRKuD58Mp+E5CrOpjdKeC6qmqG4Zg5N5RSq8glySkbJLxlDWzGJpmyCwqoZcouG0VZMUdN0hdrmq9QYLtHSc5fO0Yd0jXxC/+RjRs+/YHT2BRPzXzJ58UumLn7F5PyXjM+9YPz8c4bPPaX/bwuOw+eeybdNXviSkaknjE4/YfzcE85ffMHM3FOGxu6hLTISFRmHjbUr//LPr/P6L9/F2krJB+8vwcXZDYXClkWLlrLow2W8/94SrCyVrPBYJ21CQrH2WL2R1Ws2s8F3B1u2hctG0YAdsfJ78mR8Boln80hN0ZApIhAziqVirdbWISZfq5O7AkWlLRSWtaItaUFd1IRaa6CgqIXSsnaKi1spKDBQUtxMUUEDNZVtnJu6yu9+8z0/fv8TX734HTeu3ufW9Ufcuf05twVcf/Qd9+6JhcYvuXXnEd//6f/VFvK/LTT+TbmWidfCFfLXn/jzH77kwnQZLQ2BNFe701Il2hfdMVa5yGg90dIoUiA6yx3pqXamt86V3nonuuvs6a4VC41WGCst6RLeWIPwXjvTr3eRC46thTYyYk54pjuL3TDkKqlPt5Jg3apylHCtS7XCkGVLa64D3YXuGPOdaFHZYypylSAumhsrzlhQefbvUK2gMcdGqr61qZbUpSrIj3uf/LgPqU12QJ/uTF2SHdq491EdeJ3yhPdpzDSnMcuMupQlsuVwstaHwVJvujQetOWKxcQQRhpiGKqPYlQXIzOyDSof9LlraNH60KzxxlS8DlPJWiYNgcwZY5gz7pRwfbEjWnqxu8WFQaGztGqYNAo6RaxcsRUjlXZM1DvTWyYuKJbQlGtJZ7EAUxcZS6g6+gYtBQIoPRhrduXG5EbO93gyYljBqN6dgVpXmtTmNKos5XJnq1ZJV6kLkwYfesvdONeykYumbbSKhkWVLTVnF2HINKdTa49J8zdfdq6VXBo05lhgzDanVysqxp0YEJnYudY0pi6VlerNKeY0JZvReHY5TanmEq7bsq3p1NjJv69L7UBTujkdeaIV0glTgfhaLEWfs5RGUa+utqJdo8AkaszLnOgTarXMu7ajs0gp1fTWXCuZqy3+XaFat6uspSVEfCzDdY6MGJSMtTgw0rQA10N6e/rqbOiutqKvXkG/TsGQULWb7BjUWzPaqGRMQLhOwWznSuZ61jLa6sVw2yYujx/k9nw2Ny+UcuuSgZuXO7hzrYt7t/r4+HY/Dz4a5NHDCZ48Psfjx3M8f3aNr795wB+//5of//pv/PUnYal6Cdcv4fHlCfyjE/i75zoxKYt204j0Ph44lkVaXj2ldQO09V2lof0cucVNHIrPImLPCTb6CX9pNH6Be9m55zR79p1i777j5OSo0NVXUVqkIu5ALJs3ehMW7M++vbGEhgTh5OCIvb0T2/1CaG3uITkpD591flLxdXDywlJUpivcsLLzxGOdPz5bwzl0PIXkzAJ27TuOrrGDp89/y8jwBdqaBxgbmuPS+Zt88+x3PH/4BfdufMzFmUvUlddw9OARNqz1wd1tBVu2bGH33j0kJp0hdmc0AQF+BARuY5WHKx7uLrg62eJkb4nXKmecHKw4dvQoDQ2txMencfRoorzFvTv2BKlJBRhbRikrbKJI3UB+dhXZ6SWocipRq6s5diKNYydSZTlGZk6hzLMWt8lFOUt2bplsqDubUkBSahH5hTo0JY3EncjiQFwGe/Ylc/RYNidOZZOSpiVPU0Wuppb4swWkZNRyLL6AfYezOHAkk937kwiLPEzAjl3yFrwAVAG6sbsPEblzPxu2BhK1+yiFZe109l6RCvaFi59y/dYzevpnSc8sorisntNnMwgKiWSV5xrWrPVh+/Yd7N51AJ91m1gqfMqvvyMtFJaW9riJ0hDh/7Zzw8NjHZYKxwVPtocvDk7e+AfuxHdzOOvXB+G3LRrfjSFs3BjE6dOZiCQSkZft6OjJzl3x1Ov7GRyeJ/5MBq7uq9kfd5Tg8Cic3L0IijyAurgFQ/scHX03GRj/FFPfHboHP6KgtJtDx3JkVbr43Lf6hbPv4EkZIycU1PWbAtniF8pb7yySYP3Kq2/yf/73n/Pu+0swt7CRH7dYNvX23kxIyG4y0grZvfM4AQERRETt4sjRk5xOSGK15xrMl1vJ2brFn3374ti//yiBgRHsP3CS46dS8fULJzB8D5v8hXodzJaAXQSFH+HISTXJGTqy8k0UVk5Q0TBPXct1SnQXKKw9T27pmFSyVaXjEqwr9Zcoq5+n2nCNSv1Vyuov0tzzgJ6Jpwye/5we4Tsff8TA1FPG5r5k6tI3EqwnLnzBxOwLJv8+cy8YnXvGyOxzOQK6R2ee0z/6GdNzXzB5/ilj05/SO3iTghITnt5BvPH6Yv7lZ7/kX372qvxa/+rt93nv3UU4OjpLuF68eCnLl1liYa7A0sJW2oOEz1pAtQBsT+9NrFvvz+atYRKuRVb2IaFan83l9OlssjKLKSyoQ6WqQqWuQVNQT15+jVSt1QUNFBQbKCxro6jcKKeguJWikjYKhS1EJBWVGqWSXVneQU52JRVlTczP3ZE54/OztxkbmWf+wj2uXPmMS5eecOPGVxKu793/mpu3/0O4Fr8ShXf0L9KALX4B/vVvK40CGYTt+vfffs5QTy41pb40VbnTVO5IW5UrrRXONBYqMRTaYdAqZd51j0i1qHOV6nWPbiExRMC1UK6765X0NojlRkf69UK9dqO9xA5DvrVcSmxW2VKfYU5dugWGXFta1Q7yUWQ6iz8Tj8IOosu0klDdJFTSLCV1ycLiYUldsqWsQ29TOdKap8SQZUWdgMEsJfo0JeqD71FweAk1Z+2pTXYkd++7FB9fjDruTcri38WQZYYAu5Eqd0arPOjKd6A1U0FDqpK2vLUMlgcy1RDN+eZdTBtiGKoNoa8qkL6aHXRV+tGnC2CmK4ZLg/u42L2Li6YYZtvCGKnbQkeRB20aJ4SCLLzQPcU2dBWY012wnL5iC8ZqHekotMBYIKwTCkxF9jTkmKM58ToVqe9LlXqmYzW3p7dwa1rA9UrGW9yY6fDiYq8v3ZUOtGgVskymLtMMU4kLcx3bGG9Yx2i9N9NNGzDmi9p4axpShYVjCW25StpzlPJzbM4QAG1Ba6Y1rVnWCGDukvBtKxVkQ+oyDCnLJFjrE5diSFpOW6YVQs1uzbL8G1zb0aO1xyjgONeaTqF45ytozjWTcN2sEu2SC6DcW+woq937KkQlu71UrMW5CEXdmLPw/qJ2XajsYimzt8RBFur019gz2GAr4XnYIFRsBwZ0Sqlc99fbImZIVJ63OjMifNktDow3KRmst2Sk0Za5bg9me9Yw1OzFYOsWzg8d4Nr5TK7NlnB1ro5rF5u5cdnI7Wsm7t3q4df3Bnj4YITPPp3i0aNZnj+/xre/fciff/iWn376s1SuRZTly5eXJ/DyBP7xCXz77e+I3X1QQmFWfhVpolpao6eyYYSe0Tv0jN6iqMpEYmYpe+KS2ey/R9Zxh0YcIzOnGn1TPzX1baRl5JKZdpaEEweJDPUjPGQbe3dFkpGayLGjcaxa6YGZmRW2Ns7ERh9k794T+PruYN26bVgp3CRc29h7YK1cib3LGhzc1rFxWzhhMXHE7D2OqqCagaFZenum0ORVMj1+mfu3H3N+/BIvPvuKr5/9hns37jE2MEpNeQ0nj5xgnfdalEoFEVEhJKWcYd/+XURECpU2mAD/7Wzy9WWTzwYJ4oF+AYQHh3E6/iylJdUknc0mJSlX+myzM0ooL2mm2zRNR+sErY0jtDeP02YYwWQcp76hh9KKFur0Xai01RSV6UlKE8kdhWSryiUsS8DQ1lNU0kx9Yy/VDd2UVLaj0ujJ1zai1upRqWvRFNSSX1BLZm4VWSoddfoxOnuvoWueobC8h1OJxRw6nMmBg2JxMI1AEQPnHyEtGms3iBKaQLk4GLv3LAlnS6mqH+Dc3AOmzt0hv6COopIG0jI1ZOZoOZWQRHBIBL6btuLl5cNqz3WYLbeWaqUAqpUr17J0qbWMZ9uz56gEU3v7lbz7gbmsR1+91h93j82sWRco4dp77XY8PDezdWs4GzYEsGbNFj54z4xXfv4G7767jNDQQ5SWG+XHvU5G/dkTGh6B/44g3D3X4Oy+lk1+MYRFJ1BZP4yp74ZMrGnvvkJKRhVhUSJXezeeq7ewYYM/CQlp7N9/TKr3y8yVLF5mg7CvvPH2h/zra7/infeXYqN0wt7BlVWrfFi3bqtMCQkMjKGkRMdx0awZF8+uvYeIjtnNkaPHCQ4Oxc7OgaVLl+PltYb09Bz27o/Df0cYweE7ZR34Zv8ItgXFEBwlIiN34esXS1D4UQ6f1JCZ1yoXFoX1o7RulrL6C5Q0zFFQMyPV67yycbTV5yjTX/73qTBcp7rlFrqOe7QPPqFv6gW908/onXpK3/Qzhma/YGL+a6YufsPEnMis/lyOgOup80K9fsbY3FNGZp9K68j4nFCtn9HZf5/B0Yf0Dd2jteMSKnUTm7fu5K23LPjv/9dr/PM//YLXXn1LwrXwW7/5xju8/95iPvxgKcuWWmBpYSPH2soOJ1cvqVyLlBCP1b6sWr2ZdesD2LgpGD//KHbuPs7J+EwSzuSQlJxPdlYJGnW1vPCUirVawPWCcq3SNJCv1aMtaaWovF0+itfFFJS2UVTSTkmZidJyEyVl7eSp6lGp6iktbaa1dRCtpgZ9QxcXLtzj+vVnXL7yjBs3BVR/JZXri5fu8cfv/x/15wsLjQtw/ePf4FqkXP+FH3/6Qaxq8eMPP/GH714wNqCmoWobHfo1NJY5oC+2w1DsQL3alto8KxrybRC51ULFFj7srlpnenTOf4vjs6GjWoGp5u+PSvoaXKTvuqPUnmaNgqZ8BYZcBfosKwzZ1jSrlLSo7SVgt6gdqMsQrY0KCdg1qWbUiQXIdAU1YpEuyYqas5bUp1hJkG7OUdKYaY0uzWJhUq1ozFioTi84/CEFh5eRufM9So+L1kY78g++RW3yMqnsdmhs6StxlGqpPm0pLdkWtGQpMWa506Vaw1DZVibrgpgSdej6UEb1oUwaoxhvi2C8I5Jz/buYH9rDxd4ozrUGMlS7nvaCFfIioTnfho4Cpcyh7iu1pb9MNCNa0FVoRmeRpfRbm0ptaMhZQkXKr6jPWURrkTkD9Q5c6PXmxtgGbk2u59LgSsaNdswIL3G3F/M965hu86K70pEWjQ21GctoUdsxZ9zG3ZEoxnRrOdeyif6KVRiybehQO6IX9ebp1rRk2Mq0D7GUqE+2wpBmTVOGDa3ZSrq0jnSKiyahXKcspTF5KW3pVtJ3LewhomjGmGUlYVgkeZiEHUWo0vnWMgKwPd+WVmE/UVnTJgqGikSduahad6C32ImeQseF5csiW7qLHWhX28qSmjYR+ZerkNOUtWBh6SoSTZIi19uevlprBnTC8mHPsN6RgXo7+mps6KtVytdHDI5Mtroy3LjgyxbK9YhOwbTRiQu9nox3rKKvyYsREYU4cozLMzlcnClk/lwVl+Z0ErBvXmnn7o0uPr7Tx68/HuThJxN89uk5nj29ym++fbhgC5GqtciIf6lc/2OsevmMlycg0kK+Izu3AF1jJ6PT1+kevEh5fS+lNX0Ye65gMJ5DXdJCUlY5uw+lEBZ7iqhdZ4g/W0Tv4GWu3nzCzNwt0jNV7IqOJDYiiLh9sZyJP4wqNw2NOof0tBS2btmKhYWCDz80w8bGlaiog+zadYQtW4Lx8t6Kk8saFMqVOLutQxR+eHhvZbN/NM4rN+LutZWN2wSE7UKdX0NWejFXL93n4vnbzE1d5eknX/DdV3/g8SdPuX7pBr2mPlLOprJ923bWrlvNGp9VBIf5s3efiNULIygoiJDgMAL8ggjYEkR06G5On0gh4Vgy5cXVlJVUUagto762hbbmPob6ztHfI2aW/p4LDPRcYLj/EsMDlxkdvkrvwEW6+uZo754mK7eSnPxKissbae0YprGljxpdJ1U17VRWGams7qC8ykh1Qw91jUOUVnRQWCK8pi0UFNWTr6mW75+tqiZPa6CiZhCdYYbiykGSMxo4cqqAE/FisU7D8ZMZ7DsQL9VxMwvHf0/2cPf0ZdXaHWwL3M++w2kIpVDX2MvpJBXHT6ax/9ApEpMzORmfSFBwOJ6r1+Ls7C4TNd54/T3ee09YAsxRKJxZusyGVas3EBV9iKiYQ4SF78XO0ROlvScbt0SwcrUf6zeGIhYq160PlCMaK4UVZNEiK2k5EHD9i1/8CjMzF9zcN+PkspYlS6xZvNgMKytbXFzcCdgRip2DO67uG3Bw3khKegW1+hHKqnuo1w/LRJlt/rFs3hIqL8g2bQqQavKGDX54eW9i8VJbHJxXs35jAMKH/uavFrFkuQJXN08cnVaw2ms9a9dtxtt7EyEhu8jKLCB4RyyxMQcIj4glM0slLUTbtm3H3t4eCwtLwsLCOX4iXsYvnj6bxt5DxwmO3CNV69Dog0TvOU5I1GH8dhxgR9gx4o5ryc43klvQi7p0hMKqKUrrzlMm4Lp6GlXpKAclpxUAACAASURBVLllo2irpynRzVNUd4ES3SWqW27S0Hmflr5P6Rz9nM7RJ3SMiEXFz+gZf8zgzOeMX/iaiQtfM3b+C8bOP2f8/OdSuRagPXbuCaNzTxifF897IQFcwLWp92OaWi9T3zCFStNCSNgRlix15Gc/e4uf/fNrvPLzX0qvtUgIEWAtfNfCBrLow+XyIktcYAlLiNLWSfqshR1kzTo/qVgLsN7gGyRtIZHRcfLOzZmzeZxOzCU5RS3hOl+1cFdHqNYabQN5qlpy8+uQcK1pRCM81hUmSqu60AiwLmunsLyDotJOisu6KKvsobCkg4LCVlRqPZnZQgWvIylZS1Gxjt7+80xO3WVy+gGzc0+4cPExFy9/yuT0NUR+///xv/+CXwgRE75RAdeioVHA9Y/8yJ8lXP/lx5/4/vdfMjtZRmdLBD0tG2mqdEJfao+h2BGdWklNjjW1OVZSvW4rdaRNZGFXKDFV28uca5OoQa9eGGOlNaYaOwnWIvO6XRTKaG1pyLFAl2mBIceaNpUSo9aBpjxbmvMd6ChypTHXVk59phW16RZyAVGfYYPwY9cmWVBzVviyLREWkvoUS6oSl1Jy4gNpKxHLi+J5LTnCEmKLNu5DSo6bY0h3oeT4MspOLZURdY0Z1ugzLDHm29KcYyGVbLH815ZrQ0uGHYYUO1oynenUeDJctZlzLcGcN4ZxZWgXl0d2MjcYzexQJDN9IUy1bGaw1ov2IkcMuVboc4TvWHiNLWnNN6Or2FrG6XWVWNJbZk1/lT03hvwYa1xJW5E5/bV2zHV5cnnAm5vj67k95cP10dVcHVnFtVFPro95cndmA5cHvBjWK5lsdqevxkk2NYoWR0OeDb3lHswZ/aS9RAB2X8VK9FmWtKsd6dQ405ptT0euE22ZDrTnOGJIs0GfqpALpGJ5tD3fTqrGAnZFeUxLujmdOUq6VfZ05tjQpVJiyluA6e4CJd1FtvQUiBZFhfRct6vsaM21xai2pV1rRVexgj6RZV2slEp3h8qWllwrjFobuosd6VArJVyL+nUxQrluzbVGQLp4e1fp3+HaRladD+rsGNI5MFDnQH+tPX01ArLtZGnNSKMTfbUKBmqtGam3YVSvZLbTndkuT/oaXenRr2GqN4YLY2e4NK3mwlQRszOVXJyt58q8geuX2rh1tYO7N7v4+G4/D+6P8elDsdh4nd9+94gffvwOEMr1y5eXJ/DyBP6rJ/D99z9w6cpNPn38NS9+8wNzVz6htmlYLjJW1o+gLmon7qSKfUfSid6byNF4DVl5jXQPXOPO/W+59/C33Lz3lPrGNkICd7DFZw1ZqWepKC0gJyuFUyePcPz4UcLCwrC0tGHRYguZey1UzmPHUti//wQRkQcICIzBzX095pYuuLj5cOBwovTW2rv64O7lh9f6YDzXBhIaepCUsxqa9H2MD8/z7LNv+PTjZ/z2yz/w2y//B3dv3aejrZOUpDR2xu5k09b1KB0ssLGzxHeTD5s3++Lnt11mY/ttCST+aDL5WSWYmgdpbeihukxHSUEJLfo2hgcmmBqfZ3L0IuPDFxkbvsxg30WG+i8xMnSVidEbDA9epW/wMu3ds5RWiXbLGmrqu2nvnJBjaBmkVtclfcY1dZ3U1vdQUd1BXeMgja3jlFd1/e1WeAuFxQ2otSKmrIyMnEqy8/VoikwUlfWjLunmTEot8UnlpGZVo8qv52yyhl17TshFsqVmSum9Fgtn9s5e2Dh6Ex57nF0HziCSOkTr45ETqfJ2fnZeIVm5GlZ7+7B0mQUeq7wxt1Dw6mtv8fOfv8Ebb7zPe+8tY8kShbQBqNQV8t8QFhehrG/eGs72Hbs5cDSNmL0JZOdVI5r3tm6PImDHTtb6+PPhIgW//OX7soDklZ+/yXvvmWFu6cZ7H9jI/HPxdzs5rcTVxUMCnOeqtVhZOrBlSygOzmvkMuQG30h2H0iWjaGxu0+w1idAXoyFhsbgu3EbQv0Ws2vXYTw8ffHZEChHfh9ZOcqFT/eVa3FyXslqLx82bvSTkXtRUftIiE9js+8OVq3aQHBwNDMzF+nuHuDgwTg8PDxQKpXk5ORg6uxBXViKtqSCPQePERyxh+DIA4REHSRCLLTGnJBgHRhynP1xKgnX+UW9qMuGKayapEJ/gZK6c+SXjZJdOEB20SCq8jE0VdOoK6coqDlPVfN1DL0PaB38jPaRJ7QPPaJt4BM5pqGH9I4/ZvicSP8QYP2F9FpPzn3BlLB8zAo/tsi+fszkpc+ZuPiCqQtfMT79OT0D9ymtGCY7twkRkejgtIZfvPou//LzX/LqL0QyyJtStX77rff51dsfSLBettSS5cusMDdTyK+LjcJBfo1E7J5Y1l2/cQe+m0OkYi1U661+EdIadiohi/jT2QjATksrkHCdm1OGWl2DVtigtA2o1PWoCxqlt1pb2CzhuqSyi4raPsrreqio66O8to/Syj5KKsRjP+XVQ2iLTeTmG8jLb0Bb1ERWbjWaAh0Njb20m85h7JjF1HmZnr6r9A1coqtvmu+++9N/BtfCFrJQf/5X/syPfL+gXP/4F/7w26fMjBXQbYzEZFhLc5ULTRUuGEpcqFfbUa+yoyZLQWuxM13VK2gXCmqpDcYKWzoqlXRU2tJRrcRYaUNLmRVtFQpZKmOqdpRw3aRWUJ9l9je4VtCSa0Obxh59jjUNIuGiyJlmjQMNuTbSg1yTZiFtIQ3pCgnT+jRhdRAqtKXMxRZ5y5UJSyk7sQh9qjWN6TYLMXFi+S5TgSFTQJy9XGqsOmNOQ5oN5fHLKT6xSC5CNuc50CCU7wwLdOlmlJ56j6rTi9GlWtIo3j/LBqNG+IU9GW/awIUefy4NBDDbv42ZHl/GjV6ylKW/2oWuMjvaC61p1VpiLLSmu0wpy2FEQUxvhR3tRZaMNaxA5FqfN61j2ria6XZ37kz5cn/Ol3vn13H3nDd3Zzy5M7VKzq0JD25NrOKTC77cmVzHVJsT4wZnmSfdX+VCq1okqdgt2GiyFlT8wSpP+irdZRReY44VfWUrMaocaEwXbYtOmPKcZcmMqIkX6Snic2zOWag7b84wpyXDAlOukt58RwnXXXm2dImadJUNnSJ1pEBBV6GCfpFfrbWSKnanxpH2fHt5sSLg2lRgSado8dRYYVIpMOUJyLbHJJY7hUKuFr56AdY20prSnmsrwdqktUMo16Imva/KkcFaO/prbOUMCJtIrSMDNY70VtrRVabAVGpBT6VofLSgt1LBUI0dozpHZowrGW1aganGhV7DJqb7DjA7msLsuJrp0SJmJiqYO1fLxTk9Vy40LQD2NRN3b/Vy/+NRPv30vEwL+R+/f86Pf/k9P0k71X8VK14+7+UJvDwB0bn0zbe/56tv/8jnv/kT1+8+p3/8Ol39V6htGEOtbSNP20SetpH4s8XkF7bS3nOJSze+4OrtL3nw+Pfc+Pg5zR19hASFYmthSbC/HwknjpFw8hiHDu5l//69BAbuwNHJDXuHlYiIOmsbd7aKZbigndIDu2fPcQ4fTpQA5ecfTVllKwmJas6mFnH4RDZxJ3No65xhZOwaw8MXGeif5daNT7l1/SEXzt/g3p3PePb4SwnXF2Yv0aBrkkpk7O5ItvmLPGkblpstZvHiD7C1tcXbax2HDx7HUNdKZXEd1aV6OXUV9RgNBlmr3tlm4vLcFSZGZrl+5QF3bz1jZuoOg/2X6DSdY2z0BgODV6jVDVFZ10+1boAm4wS9Qxfp6Z+ju2+Wzp5ztHVM0NQ8TIO+H13jILX1fbKwp7l9mnr9CFU1PZSVC79pA9pCYQkR5RrFZObVoi0xUVwp4hG7yMhrIDW7hrNpJaRnlXLo8FkCg2Kkb/2dd5awwmMNDs4rWSzSHZy8cPfawvbgnRw+nkJKhpaDR07Lso/4M6nE7NqPwsaeDxct4/U3fsU//fO/8t/+2yu8+vq7vPLqO7z97jJWrvKVUC2ypDf7RbB+UzBRsUcJi4xja8BO9h5OYd+RVGr0vQxPXqWqrl1G4231j8LV3Qd7x9W89dZSHBxWcfx4ChlZxZw4mc6B/QnEHTxN4uksTh1Pxs15Na+/+g4Wy+3YuN4fB/tVmJk74OzqQ0j4ARlPuGfvcblMud5nCxHhsYSHxXDqZBJFhVUYjQMy7SYiKo7tATEy/1sAvlBa167bgouLJxt9t8nCnM1b/ImM2sXx42fYGXuQkJCdrF+/ndOnU6msqOXIkWMcPnwYV1dXvL29iYrZRfSufZxOyuDwiSQOHDvLrgMJEqzFhUXMntMSrrf6HyJ2TyYpmY3kFXaTXzqIpnKEkroZtOVj5BT0k57fRbq6m6yCPnKKBsktGyG/coIy/Tx1HbfQd38kIbu599e0dD+guesebb0P6Bz6TMYRDs98zsjM54gkkP85zxg9/4TRC4+ZuPCM0XNPGZt5zsjEUzp77qJSm9i7Nw23FZt4881FvPLKa7zyyr/KZJDXf/krCdUfvL+UxYvMWLrECksLOzkKa0cc7Ffg7OTBCjdPCdRCqRbzd5/1juDdRMUc5u9gLeI8BVynpxf+O1xrNAtwrdboyFfrKChupqS8nWLhqS43SbCuaRiiUtdHlW6AKt0gVbphKutGKa8ZoVo3SXHlAKoCI5piI+qiZlSFjRSUNFJe1U5NfR/lVX2UVw9KC5W+eRRD6wC/+c0f/iO4Fre1/1e4/uGnf+PHn/7CH//tD3z31UPGBnJp1QfSVr+axgonGsuc0BU6UJNrS02OLfV5StpKXemuWUmnSBAR4Fhp9+8Nje2VtrSWWaMvWC6nucSaDlEsUuYkPde6bAu5hNiUuwB1HYWOmIqcaC8Sddke9FR6SMCuy7RCl2Ut00R06dYy3UOkVAgfschZrhFtgacXpvT4IspPLqburLm0QejTzGkUjY451tSnigg+K5lAUp1oTubuN8g/9AElJ83RZzpRm2pLg4BwlRPVKWbUpi6XsF+TtkzaLtoKbOmpdJJq8XiTG1OtK5hqd2Wq3YnhRhuGhKpa58CwzpGRBmeG6hwZqnNioFaA8EqZZd1dbkdj3lLGDZ70162gqcCC+d713J3Zyv0Lvtya8uDenCcfzbpze9qFW5NiVnBrwp3bEx58fM6b2xOrme91Y6BOganEku5yB+rTliHOUVS9CyVfLIKO1a+VqnZ/rZtU0HtKXGhX21OfvBxDujVtOXbyAqUu2Yx6cWcg0xJDjpVUkoWnWnqwVfb0qZ3oUdnTk29Hl0oAtmhQFP5qK7oKrRgss6VTK9I9bKU63qF2oE0lLkYsadea06E1x5QvRkFXvj3dBSIC0I42UXaTq6AlRzRyWsoEEgHZbWIJM98Go9pGetG7y+zor1LKavW+SlsGquwZEKU6IqlG1KgXWNCqWUpniYWc/io7hqudGa1fwUiDK12VDnRUuzPSHsy5gRPMjmZzfrSIqeEypseqOD9dw4VzDVw838iVC81cv9zOnZs9PPh4nM8+neOLL+7wh3/7gr/+9d/kz4zYURDz8uXlCbw8gX98An/9Cb797g/cf/iMu5+84KOH33DhxmMuXn/GyOhdTJ3zDA5fp6l1Am1JGx3dlzh/6RkPHv3Ax5/9kUdf/MD8rU8prW0iNmo3bg7OOCvt2bbJl707YwgN2YG//3bcPTwwEx5OhROWCldsxOLiqk1s2BBIePg+aRMJD9/P5s1hHDmaSlZOhYytKy5vo7iig+KqTi7feMa1m0+5fuMRjx59x8f3njMyOCuTBCZG53gq1Pfn3/Ds6ZdMTpxDpdKQcOYUYRFBeHi6obSzZrnZEpYvX8bKFStJSkwhNyOXlDNpZKXkUFlczUBnDxcmxpgcHGSgq4f5mQuM9k9y7+4jnj7+jo8/+oKpydvU6/rp6pmjb+Aq9Y3jEgg6+y/TM3iF7v6L9A5ekoAtIFsAdnvHFM0to+gNQxKmaxoGMbRNY2ieRG8YobLahEpdRb6mCm1xHZriBjTFzRKuNaUmNOUdZAtfdlEjwhsvFOS4I2cIDI5ktfd6fvXOB1ja2GFla88ySwUWNs7YOK1io18w6dmF7Np3lJDI3QSHxbJuwxYUSifee38Jb7393oJi/cob/Oznb7DUzBZLhTPOK9ayaWsYAUE7Wb3WD78dO9kRto/QqMNExBzDd3sMCSmF1Bj6qNL30D00y9D4JbJU5SSlaUhNL+BUQibb/CKIjokjK6uYrJwSTsVnkpFRQE1VC8UFdWSkqAnbsZvXfv4OTvYerPHahPlypUwt2SxaOSP3EZ+QIWMCvb3Ws8l3G/l5BWSm51KgLcfUMcTQ0CxtbUOUlDSRnlnKmbP5RMcekaUmPuv9cHLyYM3ajfht38GOoHCOHjvFiROn2b3roLy4275dRDPu5uiRePz9A8nLy5fWoaXLl7Hc0pqNW7dzOjmT+GSRY13MsYRsgiMPExZ9gsidCewIO8pW/zhCo5I4lVhFRn4bqpI+VKUD5JcPoSoeknCdkd+9ANj53WRoesks6CO7eBB11TjFunOUGeapabuGvuMOeuNd9MbbGEx3ae//hN6xxwxOPWNo+rn0VYtUkKGZJwyde8zw+UeMzD1idPaxhOuJ8y8YmXyGqecuqak6NvrG8t4HCv75Z6/x6quv8tovBVy/JcFaQLWlhRJrKwesLBywtnREYe2Mo8NK3Fy9cHNdjZurpwTqTVtC5aPwWIdHHuBg3BkJ1mJJVlzoCd+18FynZxSSm1OKKq8CrbZ2ISVELdJCGtAUGuTiolhelHBd0yf3AkpruuTPeHndALWNk9QZZqjWTVFSOUxJ5RCaki75s5CjaZS/D0oq2igua6FG109V3aC0T9XpR2loHpGJOP8ArhcixcRyllDkfvjrH/n+T9/zh99/x++/fcjEiJoWXSBG3RoayhypL7SjVqOkItuKikwr6oRSWiAUaxdMVa7Sd20SwFPrKO0h7ZVKWssUNBaao9Mso7HQAlOlI92VrhKu9bnWMrdaeK2FstpZ7MRw7WqG670Z1a9jqN6b9mIXaQ0x5Cmlcl2TvOCpFrDckG5GTdIyCdj1yVbo02wRcC3U6+ozy9GlWNCYbo4hy5xWlfB1m9Gca0Vt0nLq02zRHllCzr73KYtX0JTrQYWI7TtjQU2qLaWJS9CLRbtiexrzRbScNT0y5cKWUb0TE81OTLY4cK7dnnMdSkYNFrKsZLjBjmG9vSyHWbAuOGIssmSg1pm+akdaCywpS3qb/jpXuqudKU5+k0tDG7g9s4kHlzZxa9qda+P2XBi05OKgFZeHlFwatOdSvxOXB1y42O/AlQEXbo6upr/Wio4SC1mXXif80ZnWVJ5eKi0z1YlmMmGlTSSDFCoX4vpUCoSyrE+zoD7ZDGOePcY8OxozLKlLF3cRzGjOE7nYCkwiGzvHGlOeLT1qezmdeTaY8qzpyl+wgfQW2tBbYkt/iS0mjbWE6458B9ryBDjb0KIyw6gxk3DdobGQcN2Zr5TPkwU3MhlE+L0taUw1k9OWrUB4rhszzTBkLaclT1S/i2hBK3qElaZSyWCVg2yqFLXppkIr2tTLaVUvQdptyq0YqXVktNaF8foVUvVuKlBiqlnDdO9epgfOMDOcx9RwMWMDxYwPlzI5Wsb5qVouzDRwadbAtUtG7tzo5ZP7Ezz57BLffHWfP//pG5AxfC+91v8Yp14+4+UJ/M8T+PEvP/HVN7/jo/tPuPnRE+4/+i2Xbz3j1sffcOnKc7mJf/3mCy5efsT49D2mZj9h/urn3Pr4Ox4++4EnX/7I/M2HZKnL2LNrP7ujdxEWFEJkqPA0b8fRUaSEOEiFdMkyK6wULijsPLB39sZG6YGzszehoXvwFarYBhHjFkxs7FEOxaUQfyaftvYphsZuMnv5EVduPOPO3c958uQ7nj//Pbdvfsq9u08Y7J9hbPg8nz18wSe/fsr1a3dpa+siX11IUkoyUTGRBIXsYP3GtVhYLsPS0pwVK1YQGR7Bnp27SDx1msL8Aob6+rkye54r5ya5fG6amZFhLs7MMTY4zuzMFW5c+zVPHn3HteuPqazppqVjmv7hazS0TElv+sDYLboHrtAzeJnu/vkFL3bPeUyd03KMbWM06AckXAulu1Y/Sp1uCJ1+iNq6HrSFDdJ3XVjagKaocWHBq8REYXknxXVdZGnr0JQ1kV9UT1FpPXsPHCMgKAwXt5W8+94iNmwSede+2Ng7YWHrxDIrB1Z6byAidh/hMSI/O4aAoHAcXd35YPFy3njzHX7+yi947Zdv8cbbH6B0WCmXI9duCJBZ20KxFvacHSF7id0Xz55DSeyNS5ZWiBNn1HQOzvPg8e/46OFvuHrnKTfuie+b5wyOXKS5bVgWBNXpOqmsbkNbWCdTU6pr2mjQdVJb3UZJUQMxkXEEbovhzVcX4eXhy7bNwViY2eHltYENG/3xWrNNLkY6Oq7EfYU3cYdOYmztprqqgZrqJi5dvMvNm59x+9Yz7n70BVevP2L+8gNGJy+jM3TjHxCJra0rG323s2NHONFRu8nKUnE2MY3YmP1s2RRMcPAuGbUXG7OP7X6BFBeXcuToMTxXe/PB4mWYWdqwfpMfO8Ji/2/23vI5rmvf1v5267636p67z8nZyd6hHTQIG8RkkS3LzMwcMzPJYmbGbnW3WszMYBliZhJLlhnjxMlO8rw1p5IcrnP+AKdqZrVWS068uiU9a8zxG4NDx0PYtOMo85duYd3mI2za7iuV62mzNjF/8T627YnheLCRiKQaIpLqCE+slXAtADsktoKAyFL8IksIiC4jKLaS4PhqwlMaiEpvIV7bQUb+RbILBVjfICv3Kpq8q1LBLqy6S2VTP3UdI4kg1W39VLX2SbiWfuszgzSc7Je51jWNvRKs0zKbWbfuBGorbz76cAx/+sc/8/777/HXv77Pxx99JnOsRTKMAGsbaxdZJmOlcpZHO1t37O1G1jiXiUyetkCC9bwFa1i6fLP0WIts/BMB4nssAqFii3hEAdeBQfEEhybKm8VIkRgiSmPCBGRrpS1EWkJijUTFj6jXArLjUouISiogPr2CrJxWdLmnyNS1kZRe/wdcx6eWEx6bS3KGmFcQu0CVlFSeoazqIkVl5ykuP09h6UkKShp58vzNv1Ouheom+UD8S0SKfc/Pv7zl7dsfePHiJT+9/RF+/p7vv+umoy0Rbfoy8jVTyEl2JifRjrQwcxL8RxPvN4akIAXJwrYRriY7xoaiFEeESlqW5URp5kgjoxhyFHYRvUjESLCiMNlOKtc5kcJzbYmAZkOYNZogS3IirKhIdaNRN5GaTA+K4u3RhSrQBFqS7mtGuq9odVSQ5mNGlv9YNIEmstFQ6y9828Ln6yALaARgphwejdZPWDos0AdayMFFXbAF6SdMSPcxJ3bvKAK++YTQbV+T6WtPTqgbUXtMCN7+ORF7viRiz6dogk1o0HnQoHOnPM1OKtC1WidqNAKunWnJc6Exx06WmogYuAqtDZU6e9lQWSZiCdNFTKE9iT5/IytkNJrQMWQGfkVhvJKSZCs0oV9jiB5Fa4EL11rE4KInnRVWtJUq6ChXycdNBQrqjQoajWrqjSqa81WcqXDmdLkbdTpb6TfOj1ViCLUkO1DA9VgS9owieb8ZyfvMSD5ggiHAGr2/FZlHzDH6W1ES7khBsA25ASqKRJpIkAJDkAUa37EYQywYGVRUYQw2pVDUkgeOpixaRXG4BYVhojnRjKpYa+qTHKiME4OKjiMwLQYSI2wwBFtgDLWQynVuuAliCRVbZHyLYhiRZS2WVMcDFRgDLMk+bka2j6lUsMV5Y4A5OYGmstZd2kpizSiNM6NawHWyDeXxKkpiFBQJxTzKnOIYM8rizahKsaAuQ0mb1oo28Vqk2ZOf4EKFfiHtNQdoqjpBXXkQ9VWRNNXG0lgTRXNdNO2NyXQ2a/m2I4eLZ4q4frmGnjsdDPZd4OnjLn764Tm//vx25JtHqNbvGPtf6Ondo3dX4L+4AuJb5edfoH/wEXe7h7l+e4jrdx5y895zrt95yt3eN1y/9ZTb3a9klbY4d+Hqfbnu9LykZ/AN9/pfcPrCHRJSdOzatZtDh/ZzcP9+WUO+cP4iFBZqvpLbzhZ8+ZUlpub2slhFNA3aOXphoXDGwWmizMtetXYrM2YvYf6i1TIzNzbOQFX1t7R33OH0mSFu3XxGz91H3B94xmDfYzrbL1BV3kR1RTN3bw0w1P+U052Xqa5sobH+FDFRaZzwDZYNhIePHGXWHFE1bonaWomtvS3jx49n8+atnDjmQ1pSMi11tVw80861c+2cbq7hZFMtTdVVtDe3UFFaTVFBFbX1p8gtbKCk5gxZxnoCI7UyPi6/uJ3Ckk6KSk5RUnaGgsJ2CovaKRe/7PMbyc+rI99Yg0EovWklZOe2SsUuLbOKlLRSdDl1pP/mx45NyCUmPlcOekUnFpGiqSIuU6jXOYTGaolNNuAbECOj6EQFu2i/FH7pid7T2L5jr0zIUFm7MM59KhMnz+XAYV+Wr9rAzFnzcXAcxyeffsZ77/2Z//W//jcuLuPw8JjAhInT8fKey+Spi5jgPY9FyzbKRsWVa3YxZ/561m46xDG/ROKSC2R0Wknlac5fFTdZj7h2+wk9Qz/QN/yWroHXDD3+ket3H3PmYg/9Q99z4/YjmlqvoDNUos+pJCEph7S0ArSaMo4diWDLxiNMm7IUG6vxTJq4kK1bjpCUqCc0LJXjJ6LZsk28dqtYvnwLsTFZMoHC3y+Wutoz3L77iLv3njIw9D3dfS/pe/SGnoevGXr6lvqWc8xbuFbetK1dvZ1VyzaxY+sBMlINBPpGsmfXUVYu38zmjftYv3YHs2cuZfmydezbexif4/6IKD6lwoq//PUjzMwtcHJ2Zc2Graxav5N1m/dLe4hoilyxdh8z5m1k5vztbNoZiV94MWGJDcRkdBKV1kFUUj2RiTWExlcQEF2Mb0QBftHFBMZVGtvGRwAAIABJREFUEJpUJ5eI6xPe62TdBVINV9AU3CY99zoZeVfJKrgi682LG3pk5XnDqfvUdvTLJSL4xCBjw8khGtsHqG/to7TyOimptWzfHoy19WT++Z++4h/+4UPee+9D+Xf56ONPZc35F1+MZtRoM9lgqVTaYmPjItsrHR3H4+DoNbKcJuLsMolJk2YxZ85ymWm+cfMhjvvGcPBoKPuPBnHEJ4xJ0xbKptCDR8LwD06QCTkRYpAxVktYtEamg4idmNCobIIjtBKmxaC0WFGJeSSml5OcWSk912naOvS57RjyTpKuaZCqdKy4wUwulEq1Vl+DLq+e0upT1Ldcp7H9Lg1t96huvElVwyW5g/Lov4VrRuD657//nb//+AsyYeyXH/jpbT8XvzWgTV+DIXUSOUku5CQ6oI1UkhVuSWqIBYmBliQGK0kJs0ITZUOeKD1JGYHqogx7WRgjPNbCLpInVMYUO4pFXnaiA4YINZkBZiN2j2DVb0cRz2dNYZwd+TE26EMV0pedGWBOqo8JycdMyPRXkRNuhy7UQlZrG8NVGMOFlcNKRvZlByrJ8hNDjgKqleQEq2VhTJavKRo/Yf8QMXHCRmFF0hFLUo+pyQ50wBAq2hwVxB8eS9yhUUQf+IR0/y9kYUtpijXlabbUaByp1TpKuK7W2lOlsaNKI2LibKnKtqUwVfnbUpGXpCQ7ypTUgC/QhI6VYC0Kdxr0rpQkqyiIt6AkRUGlRk1zvgOd5c6cqrSnvVRNa7ElrcVKWovVtBXb0lxgS3uxM2cqPanUWlKfY0VroQv1entqtQ5UZThSHG9Hnhg0PWpK3K5RJO01JXmfBXE7x5C0z4y0QxakHTBHc8SSwiB78gKt0fmYkxck0josyQkWSSxjyRepHzEqKhKtEbXo5Qkq8sJGUxpjQWmMJSUiASTCnKo4G2oTHSmLsiM32Haknt7fUsYh5oaqyAtXyt0CY5gZeeHmFEQqyI9USOjOCTBDrDyROhIkUkpU6EWSyQnzP+BawHdBiPBqKyiPU1IaZ05ZvAXVydZUJdlQGquiOHoErkvjlFQmqahJU9OosaZVZ0OH3prTeS7UZrpQkuZFY/EG2mqO0lAVQE1FCHXVETTWRtNYE0FrXSQdjcmcbs3mXGcul78t4daVOvruneLh0DVePx/gl59egozh+1mC9buwkP+Cpt6dfncF/tUVEHD9w4+/cLd7iNt3h7l975EElMHhn+jp/57ugR+41fVSHu/0vKKr/zW37j2VsNTT/5K+wdd09T2VaSFBofGsWbeWVauWMcnbC1eXcYxzdsXMRIGJSIb4ypKvvlRgYekk4dpt/EwJcXYOXtLPKZoej/uGSduCqGOft2C1HNgrK+/k1OluLl9+wq3rjxnoesTT4Zc8f/Qd/d0P6L47RPfd+9wfeM79wZfcuTXEuW9v0dZynqzMAqKj09BmCz9zEguXLMLFzRmllQILhQXjvbzYsH4jgX4BFOQY6Ghs5FRzHWeaa2itKaO+rJg8rYbMpFQSohPJyymhveMyt+4+orb5Eht3+TN78Va27QmUg4wR0Xpi4/JIS68gL68Vg6Ge/LxmjMZ6CvPryc+tRpddRnpmmQTrpPQyUjPKiEvMRZNdJc8Le0hMfA5xwpeaXERiepncLo9MyZVwHRiZwYmgBBl7tmPnUZl8MWa0AlFTLfKcnZzdGTNW3MTYyYZIUU29e99RVq/dyIyZczEzt+Tzz7+U9oC//vVDvvlmI8uWiar4TXJQUQwNzpi9gvmLNjBn/jo2bDrElu0+hERqyS9p5+TZblo773D+yn1u3H1Gz+AP9A69pX/4J8R75PKNh/LjgQd/53a3eO98Lz/v+t0nXLsuGiK7aWi6QFXVaWpqzlJRLm4+mjDoazh0MIyw0HT0uipqa85SVtZB56nblJZ1IDy7R45GkZScz85d/qxZt49sXSXXbz7g9h0B2E8YGH5D14NX3Ln/nFv9T0jVFMq/y7Klm9i25RAb1u5i57YjRIencvxIiGzZXLViC1s3H5SQvXHDLhbMW4nP8SCyMg2sWf0N8+cvxtzcklGjhJ3IDOdxnkydvZjV3+xk3aa9LF+zHdGcOW/JVmbM38L2fbGEJlQTk95OvPY8cVlniU1tISqlntD4SnzC8zkUrOdYeB4noosITKgiKL6a0IR6whKaiM84TaL2AqnGa6Qar5JiuEhcVieG8hsy97rm5H0ZuVfV2kNVay91JwdliUxt6wDNJ4eoqLuF3thJQKBGtn7+7VML/vFPn/BP//Qxf/7zJ3z8yRdyl+Ozv33N11+bSLA2t1CjVNnJHPNx4ybi6jqJcW5T5HL1EJnWIvpwthw2FZnmq9fulZX2+w4Hc9AnlM27DuHoOgkPr9kyzz0wLIWQqHQihLUpXkdotFZCtSiLCYvWEZWQi7CBxCQXEJ2UT2JGKSnC3qGpIiWrknRtHTqxG5TbJi1XSWkVxCYWkpJeRra+Vmal6/PqKKk6RW3TVepb79Dc0UfH2QE6znTT1HGFZ6//fVrIH37R35RrMcT464/8IqZOxClhw/7pDT+/vc+ta+VkpaxDG+9FToIrxnhnDDHWGEViSKQVaWFWJIeqSQlTkxlpgyHWhoJEe0oynCjOdCQvSdhC1OTEKzHGKckXg35JtuTH2cqGxt/h+vdUEF2oiOdTyfxrUYpijFSTE6HCEK6W8C2U6+xgK4rjXSlPcaFJN5GqVFeKxPBjmJXMxRaqdJavQiaGiHg+kZIhADvjuAmZPqYyVSQ7QE3mCRVpxyzJPKEm/biSTF8lhjBbiuKdKEl0oijemtxoM/ThY8gI/EwuTciXaEO/RBP2JWmBn5Lk+yEp/h+SFvixXBkhnyJWVvgX5MaZUZKqpjzdlpxoM7RhoyhKEhXeztRo7KjOsqEySyXLT+oMapoLrOkos6WjzIqWIoVcTflKWgqt6Shx5nLjVO6dWkh1tjXlmSqacp1p0AvYd0Co6fUaN2rSXMkTg6aHTUneb0LC7jHE7hpD/B4TUvaPwHX6AXNyfK0x+KrIOmJCto8ZeuF3DrIgy3cUxTFWlMZbUZFkTWm8SPpQUBJrRk2qippUaypF8ke0UirWFTF25AapyTymIHLbZzIWUQ6OBltJNVxYcISCnReuoDBK7CyoMASZk3VijLT0GIOU5IdYkxdiPTJ06muJMUBBQYhK2lKKI1SURaspF/ngsaLZUkFlojXl8dYURyspilJQEqOiMsmGunRhBbGlSWNHq96Bk7mOdOa5U5vlQVX2TNoqttNadZTGqkDqqsJpqImmqS6WlroY2uvjRuC6Tcu5U0aunC/hzvUGBrrP8OTBTX747gH88t1Iug4yFP633Z9/RRHvHr67Au+uwH+4AgKuf/z7r/T0P6S79wndvc/oHXjNwP0f6er9jnt9b6RqLQDpbu9rega+o6v3JXe6ntDd94LegVcSrls7LuPnH8mUqVPw9HTFztYatVKFyRgTxowyYczXZpiOVWNuZoe5hSPmlk6M957LpKmLsbGbIJMHNmzaI9v2lixfx/5Dvsycs4w163aRnlFMTe0Fvv12gIfDP3K//xlPH73mycNXUql+MPSCoYFnDA28oLf7sQTs+/df0df3jJs3Bmlo/JZsfQk+fiEsXLqM8ZMmYq60ZPTYsUz0nsz8uQvZuWUHKXHxFOp0FGgzKMrOpNiQTXVhAdWFxdQWVVCWW0a+vpTi/DpSknPZtz+E8ROX4OAyE0eX6bh5zMbNYy6TJq9g4aJtbN3mx+49IRw4GMlxn3iio7NJTMohKdkos55FDFlSWjEZ2nLik3JITSsgOkZLXIJB2kNSM4pJzighv6SDxMxSToSlcyQwkaP+8Rz1jWHPvgBZWiMsDRbmdjI67yOR+vC3r2R1uamFLc7jvJk9bxmr121h6fI1jDWx4J///AEffvQJf/rTe4waZcKMGXOYOnU2K1ZuYuv2I6xYtY3FyzazdsM+Dh+LICevjvqmi1y9+Zg7Pa/lzZbwvguIFjB9r+87bnW9kO8P8R4R7xWxxHkB3wK8BYCL5+7cfcrN2wKEn9E/8IaubuGbf8jtm0/koGhSYi7VVadpbLhA58mbnOq8xZWrQ5w+c5ea2m/JzCrDmFtPeKTIA8+iruFbbt6+T1fPE+51P6Zv6CX37r+ga/glpy7dZdP2w0ybuYz589eyauU21q3Zya4dxzh8MJCdO46yft1O2dK4asVWWWO/asVmZs1YzI7tBzh86AQB/qEyQSTAP5iJEydjaanCzEKN2/ipMk989vyVLFmxiXmL1jN74UamzdnItr0xRCTVEp/ZQZLuAkn6i0SnthEaX4tPeDH7fHXs9dNyNDyP45EFHAgysM9fx7GQQnxCigmNqyM+6yzJhkuk5Fwms+AqqcZzZJdcJbfqJiWNXVQ098hGRlF1LurQa9uGKG/oprD8Kln6NmITSvhm43FUVp785YOv+etfv+bjj7+WKTCffTb6t6hFE0xNlSiUNqjUdljbOOHg4I6n5xQ8PKfI6L1x7pNlYczEyXOYPWsxc+euZOGiTfLGZtvOE+w9FCTheu6SNYwxt0VEQO7e64d/UCIhkemy3jwyzkB4jJ6waL0cRhSD0WGxBgnXAqpDY/QSslM05aSLYV99DZm6WrSGJnTGVjT6JtKzaknLqCRLWy0tVCK+MjWrlPzSVuqar9Hc0U3zyT5aOntoPXX3v4ZrwQcjJP0jvwprCD/JOD55XgL2T/z681MGezvJ1e5CGzcFQ5w7ObHOGKLtyIt3IDvShswIG2kNiQ+0IDlIQUaIBfpoNcVpjhRnOY7YQWItyY42RxthiiFGgTFOTU6UWvqZRcSeNmgkbk8XokQfppLWEAHWedHWiKM+TIHwZoslPl8TqMIYIZIiPGjSTZJRc6LVUBekIvW3CnQB1zp/FQXhdpTFuWAUDZBiaO+4uYzny/ZTofVVknrYRPqTk4+ICvWvyQlTUpnqTL3GlVqtM2VpKiqzbKnJtqMyy4bSNCUlqQoqMq0oSragINGM4hRLeU58XJ6uoMFgS3uhq1z1Okdp2yhPs6IiXU1ZukrWdjcaHanT21KWYUFZhik1OgVN+WoJ10K5biqwoKVISWuRNY15as5UenD31EK6zyynweBKqRjYy3aWYP17FF2dxokmnQfVaaKS3V6Cbtyer4ndNYqUg5akHlKQesCS9MOWaEQV/BFLMg+bknF0LIYAkfRhjTHUkvpMN6ozHGUSR2mygopUC6rTLWnKtqE+y5bqNGtZhlMaY0NBmI1Magnb/BknVn1A6iELmS0u4g/1AUoJ2EaRBBKupjByxIctWjHTj40m09cMg1CtQ63lEjdABpE+EyzA2pqSCGtKItUURygpERAdq6Q0XkVFksi+FgU0VrKERhTUlCVYUZNmR6NGNFO6cbrQk858T3k9arSTqDcuoaVsJy3VPtRXjFhCGmpiaKqNp60xkfamBDpbUvn2ZDaXzuVx40oF3XeaeTBwnueP7/DDGwHX3/8RXSm+e94NNP4Hjnp34t0V+A9X4He47u57QE/fU3r6X9A/9AahXHf3v/kDkrrE477v6B34jp7+13T1PpdwLdXrgRecOnODkJB4ZsyYwUQvT6ZM9sbT1Q2TUaMZ8+UYLM1UKC1tMTO1koqqmYWDLIuxd/LGw30Gnh4zmTdvJYcO+bNz50HGj58q84jFL3MxFNXSfIkL5/p4+OBHBvqe8nD4lQTq7nvDDPY/Y6DvGfeHXtLT85jBwRcMDb5i+P53DA1+x61bj9AaKggKi8MvOIz9R48ya958rG3tWbRwGcsWr+Dg7v0YMzU0V1Zyrq2Zq6c7uHLqJJdOdnChrZNzzZ1caDvHydrTZKfksWfrcWZOXYn3hEUsXbKVceOm4eQ0CStrT5ycp+LoNB211US+HuOItd1k3MYvYPK0lUyasYI5i4T3eRvbd/kRHplJXKJBNtmlJOfIcozkJAOJCToysopJSS+SQ5GpmgqOB6dw4HiMhGvfoESOHIvg6LEwCYdmJjYSrs1EkcooC95//1M+/GQUn35ugtLKCWdXL+kb/qf3/8r/93/+gT+//6FUMKdMnYX3pBksXix8tBtl0oNIfvAPSkBECDY0X+BO11Np7fgdmAVQC2vQt5cG/oDr321EV24+knaikV0OcWP2UkK1eP/03f+Rvv7v6en9Tq6h+z/R1/eGG9eHuXZ1CGNOHcmJBVRVnKGz/RYn227K1/zi+X4uXRig8+QtmhovUl3VSUW5SGo5S+fJq1y/3oe4mXr8+AcePnlLt3gfDL8iJauA+YvXM3/RehkPKLKY163fLb3Chw4GSW+wSLfYvOkQixdtYOnSjaxYsZlNm/axcuVmFixYJd+LgYERZOtyWbhoGaPHmI3AtedkWVwzwXsGC5euZ+bclcwQGdxzN7J5V4QcZozLbCcl5xKZBTeI13xLSEITh4KK2HFMyx4/HT5RxfjFluAbUyzV7MMBenYfSeNYgJHYtDbScy+TkXcZbdE1tMVX0JVeI7v4EvqSS+iKLpNTeo3i2ruUNfRQVt9DWe09DPnfEhKZz+p1R7Czn8w/v/8Ff/rTh/L98NGHX/DRR1/y5Zfmco0dY4m5uVCsbbG2cZQ7HiKucNLkGXhNnIarxyTGuXvj6TWNKdPnsXDBWpYs3szKVXv5ZvMxtu7y45ttR1m7eS9247z46LMxjPeeI8uohC3EPyRF7nYIK4hI+IiMyyM6oYCIWFEWky93bkSBzDG/JFl/rsurI7e4mdyiVrL0taRmjQw66gyNGPNaycltIVvfMDKfkFVBckYxWmMt5TXnqWu+RXXDbaoarlNVf4mK2lM8fPafpIX8C1yLlkaxfpGwILa6f5EzjmLr+zWvnt+loTqKnNQF5MRPxBjnSk6MPfnx9lLBzo6xJTVcSUq4irQwpYTr7EgluYnW5KfaSsXaEKdALH20JTmxKnJirSRca4JHsqsz/YWnWiFTOUaUazXGSKFajyjXuVHWUs0W4C3gWthD0k6YkhdtS360HaLh0RBqLevThWqdccKSzN/gOi/MRoKbKJZJOThaKrqZx8wxBFrLWD7xOOO4KenHR5NxYhQF0SJ72lYmflSLkpJMK6qzbak3OEr7R3mGaAK0kzYQ8ZxY4mN5TmNFrUZNo96GZqM9zTl2NBkdaMl1oiXPmdpsa6lSV2erqc5WUSvrvK2py1HSkKuipdCK5kKVhOr2UitOVThwqkIkkdhxqsyDC7VT6SzxpjTFgRyRKy3SMtJtKU9TUyrsJWnW1GtdaNC6U5fuLm8qdAFq4vaMJkn4rw+Yk7zPfASwD1qQcdAC7VEL0g4LuFZQm+JKZZITbQYvKtPsqUoXf76SinQLqtLNqdOoqNdaUZ1uTUmcGGC0ISdQTfL+sVIdj94xCo2PFcZge/JC7RG7BsLL/Ttci2g9MeQoBhXTfUzI9LOQtfe58jUaeZ1yhYodakVh2IhyLerUhTUkL9Sc/AhzikSsYbya4lgVRTFKSuJUcrBRDDjWZzrQohtHe4477UZPmkVhjGiq1M+hqWAdTWV7aK7yo64siLqqKOqrY2mujaejKYWTLal0tqXx7UkNl8/nc/PqCFwPD1zg2eO7vP3+Efzyg9jS4Vexw/Pun3dX4N0V+B9dAQHXP/0MfYOP6O1/Rm//C/oGv6Nv8Ae6el/TJdTF/u/o6hNQPQLWAq77h777lzX4UsJ1cHAc3t7ejPd0Zfq0KUz28sLJzh6VuQKVpRo7GydsbV1Qq50lYJtaOOLkNFmCtafnDLZs3k96Wg7+/uGo1Y4yPk34iXdsP0Jry0UeDr9leOg7BgeeMzT4nMGBZ3Tfe0B/31MG+p8zMPCc/r5nDA6+ZKD/BYMDL+nuecbNO0+pa7oki1x8AyPZtf8wM+cuwMragXlzFrF0/jICjvpRXVTMty2tXD97mqun27nxbSfXT5/ieucpLrZ0cv3URa6fukJ7ZQfGtHwi/OIJPBJNZGCSHIpzd52ClVokLEySgG1tO5Expi6MGuuEmdITO5eZmFtN4EsTJyzVHsycvYr1G/ayft0uli/fyPbth9i58whHDgdx5EgwAf6xiGGwbOHR1pQSmZBLZIKR0Egt/kEpHDseQ0BgAhu/2YfS0onRXyswM7NGpXKQ2c+WKjv++vEXfPalCWNMFbz35w/5v//4z/w/MdT2wScoVPay+lsUqmzbeghfv2gMxipq6k5z7ebQHzdQ4v0gdyt6XklYvnrrMQKihSot4FmAtIBr4bu+dP0B4nlxXijX4vj7Y6Fg3+16KQG7t0+o1q+4e+85N28+5Ny3XcTG6CgvOcm5M11cOt/PqZN3uHxhkKuX7nPrxmMuXxygu+s5t27c5/bNYe7cHubSpXv09T3l/v2XDA48pW/wKYMPXnP6/G02bNrPoqXfMHveKukTXrN+N/MWrpMxfRs3H2DrruNs3HqIdRv2s2uXL5s2HWT16h0sX7GZefNXM03EDq7ewtKl6znhGyqr4tVWDlgobHBx9cLNYzLTZy1kzvwV0qs+beYKps1axzdbAwmJKyFe00pqzjnS8i4TnXGa4PhmfCKrOBpeim9MBRHpDQQnVeIbXcCxEB2+4TkcD87maICG8MRq0o3nySoQlpB2fCNLiMtqJTP/LCn6k0Qm1xOV0kCq7jQZOedI150hKaOF6Phy9uyPYbzXYkzM7Hnvz5/w/vsf88EHHyOyrEVc49gxVpia2mJqosLMbES5trVzZpzreCZ4TZGpKiJ9RoC1q4c3E7ynM33WApYu2cSq1XvZsPEYm7f6yXKitZsOykIdha2LhGuvKXM4fCyEgNAkAkTVubSA5EmwFjF60fHFhEXlERE7cu6wTzwHj8WQmFaMPr8OQ0EdOYWNZOfWy4IloWALoBZgrc9pQpNdJ4+FxR1oDNUyAlJnbCK36DQFpRcorRZgfUHC9ZOX3/+7gUbxI/E35Xoks/fviAoZWYH+M7KdEZGd9Mv3/PzTE0RrXWH2OnKSppGXOJ7cOEfyE+zIT7Ij5/fWxkTx2A5tlBJdlBJ9rJL8FFEsY8VIPJ/wYws7iRWGGDV6mXEthhPNyPCzJCtAeKstyBIpEaFK6bsW3msx4CiWsIUImBaAnRkgrCEq8mPsMISpf4vysyHtuBkpR01JO25O5ol/aW3MErXfx8aSfsQErY9CKq0iB1vvr0TnZ0m2nynZgWMpjlVQm2FDg8aGmgwl5ekWVGjUVGitqNHbUpGpkgq18FcLmBZe698BuzxdRVmqJTWyvERJk86a1hw7Woz2NIo6boMNdXo1tXo19TnWNBhHVlO+gGtLmgvUEqY7ymyk7/pqq8i49uZMpRtNefbUGwTQ21GcbIUuXEFWkBl5cSrKRSRdpoDgEcAuTx3J065Kc6Y63Y2SOCcyfCxJPDiWpP2mpB4wJ2mPKekHLOTSHVeRtO9rMo+NpSZ5HJVJjjTrPChOVFGSIq6BgspMS+p1apmM0mQYufEojrOSpT+iyEfUy6cfUUqw1vkLOLYnP8yegnBbCdairVHYQUSmtbCH6ALNpGotdiz0oTYYw+wwhtvKmvaCCHEUgG6JMdCc3EBz2QQ5AtemMhmkLEFFWYJSrspkK2rSbagVdpBsJ9pyXGk1uFKvcaE81Z2a7JnU5SyhoWAjTWUHqC/zpa4shIbqWBplDF8Kp9syOduRxdnOLC6c1XP9cjF3b9bQ332Sh8NXePmsh5/ePhu5CRWpOu8k6/8RVL37pHdX4PdfNQKu+4ce0zfw/A+47h96S1ffa+71v5JWkO6+V1KxFsq1GFAbuP+GoQc/MDT8PQNDrzh56hr+AVGMG+eCo4MNq1ctY8eWzSyePw934b12csHZcRzOTu4SmkXhiYmZLfZ2E3B29GbOrOXEx2Zy5tQVkhIzmTZ1LtZWTnh7zWLBvFWkJhuk3WN46DVDgyMKtYDp3t4n9Pc/k0vAdH/fc+4PvZZwLR739D7n+s2nXLz2gNrmCwRHJLF5+z4WLF6Bh4c382YvYv6shYT5BtNaVcv51jZufXua66fbuHO+k1tnOrneeZJv6xu51nGaW6cucOPkRS61nqOtvJnS7BLyMws4vO84yxatwtNtMo52nqiULtjaT0ChcsdM4YaFtRfWTtMYq/RkrMIDz4kLZBmHu9s0PNyn4eQwnvEeU5gyeTbz5i5j0YLVfPPNboKC40lIMpCWWUJcSiHxqcWER+sJDE7j+PFYTvhEs2L5VtTKcZiOtcbCwg5zc1vc3Sfj4jYRN09v7J3cGG1iyceffsmf3vsL/+f/vseHn3zNtBmLWLFiCz4+keTl1tDecZV73U/p6XvB/Qc/cK/nGbfvPZVLwHXP0BsGHvwolWkB0AKo/zVgC9uH+Ph3i4iAa3FOLAHW0h7S9z29fd/T1/+DhOzbd0Z82HW135IQn8PFcz3cufmIgd7XXLt8nzs3n3Lv1nOuXxnm1vWH8rmuO4/pEbakew+5e3uI+4PiZuspw/ef0XVvmK6uR+gN5dJStGTZJplisXjpRkT29viJc3EfPwfvqUsYP3khE6cuZs689ezZG8juvQGsWLWDRUs2Ir5OFOVMmbYQV/epuIjX1cULF7dJ2Nq7IZJLPDwmM3fuUqZOm4e9gyfj3KfjMWE+K9YdJCg6j9iMBuKyWohMayEi9SQhia2EJDUTnNhAQHw1AfGVHI/IZ/fxFNbvCGbnwSiOBabhF6ohKqWS5Ox2MnJPExJfzrJvAth+KJHwxArCEyrwCy8kNLaCZE07SZmiQbWW0MgSElOr2b4rGEulG6NGKeQOxQcfCOX6Qz75+HP+9qmAa2sUCmes1A6oVXbyJtPeYRwu4zzlcveYiMf4SXhMmMwE72lMnTGXOfOXsHr1HjZtPsH2nSFs2xnCpu1+bNx+jEUrN2Hj7MnfvjLB03s6R46HEBKZRmhMNpEJebJxMSKugPCYAlmIFByeg09ABvuPxLJrf5gmUYy1AAAgAElEQVQEcH1+PVpjJSlZhaRqSqQirTPWkW2oI0tbKxN1hC0kPbMKra4enb6BbJEbb6wht7CdkqqLlFZdpaTqEmU15yivPcXjF/8ergVY/zJSHCMi+ITJWpz6Ywmulv7rH/n5x5e8eHKFhrLD6BJnUZA6FWOCC/lJ9uQn25CTpMaYbENuqj35qfYYE20wxqvJT7alMN2RojQHitLs5TE/0Uaq1vpoFdmhlhKmRb25gOv0E+Zk+IrhRkt5zAmzpjjOCXHM8DUlO1hJQbSDLJkRDY6yxVFA929wneWnIOWoiQTspMNj0AdZoQ9QYwhSk+0vClIsMAbZYAy0IdtXiVbAtxhsDBJpIibkRZjJ+LZmnR11WQqq0k2oyDCnQmtNtd6eKp0tRamWcpWkK6nMsqY8Q0VZulCQLSlKMqUgYSwVKWZUpppRk2FJY7aKJr0V9TolNdkKavUKanSW1OgtachVy9WUp6bOYEFTnpJT5fZ0lNpwusKRG23eXG+dxMkSZxpzbGXtd0GCOfpwEzICTMgMNCUvVo0YkKzIsEXYT4SHuzRFSV6MGblR5tIzXp7iTHGCM7pgNSlHTEjcN5ZEMdx4UEHaAUuS94whQZToHBlDSbQNFUn2NOndqcq0pzhJQXGyGTVaFS35drJGvDlnRNE2RligDbAg+bApYVs+Ie2IOXp/tcwVF2p2aYwDRZFW5ArPdbAZhZFKSqLFx6YYgsxk3b0uxAZR3GOQy0rCdXG0PQW/NTYaAkxlDb1IFykUSSOx5pQmKalKt6I6Q5TJKKkQFp00hXzcbHCmLdedeq0TVRnOFKd4UaGdT23uGuoKtlFbdJC60gDqysJprBZe62TaG9M50y6GGEU7o4ErF3K5c72C3nvNDPWe4fGDG/zw3TC//v01v/z8ll9/EXA9Ygl5x9jv4PHdFfjvr4D4vSLgeuD+U3r7hdXjufRc9w58T0//GwnUIoHhd391/+B3DN5/M7KG3/Dw8U/0Dbygte0i/v5RuLm5Ymej5sCenUSFBcvjwrmzmTrJG093T1xdPfDymopCYcdYMxvUalcc7b1YvnQjdTUd9HY/pLa6jfVrt+Fo74mn+1Tmz13Jwf3+XL/aS2+3yLAWKuUISEuA7n5Cn/CK9zyVR3FOPC/U665uocb/nZNn+6isPy8zmBcuXcec+cskHC1esJLZU+cRGRBBU3kNlzpOcuvcKW6fa+fOuXbunuvg9uk2rrW1cK2tlettHdzqPM3tM+e5fvIsF5tOcqahncrCMlLj02Re9qb125g1YxFTJs/DedwUHEWdt8tUbJyn85WpMxbWE3H3miNTU0aNUuIgqsTVjkyeOBMXR0/cx01kgudUJk2aLZXsmLgsMrSliC10EWEWEJSGr18S/n6JhIWmMnf2aizNHeQScG1qas3YsUpU1k4yz1oA0sIlK+X6cpQZ7//1c6zt3PELiCE4NIWKyk45aNjd+0KCtQBs4aUXuxPiZupu93MJ2OJG617/a27ce8rNrmdcu/OYyzeHuSlsI8Nv6Rv+gbt9r2RaSO/Q9/Jzxdf03v+e/gfi+R8ZGv6Znj7x3vqebuHfvv2YtvZrJCbmUFHWTs+9p9wfeMO9208Y7HlN953ndN1+zr2bT+m+/Yw71x/SfecxwwOvGBbWHwHW/U8Y6H3IQN8D+rqHOXf2JgF+Meze5cP2bUekFUQUy3hMmIut4yQc3aZjP24aNk5TcHKfhafXQpav3M3GLcdYt+EAK9fsYc36fcyauwavyfNxcZ+Go8skrO09Udu44+jkhbW1C25u3sjq9fFTpVdZoXKW2e1zF27mRHAmQVH5BEYVEhBVTmhiMxEpHYQntxKV1saJyDIOBRsJiCnioH8Gqzb5sHDFTlZvPMhh3ziik0uIy6gju/A0ybomFqw6zJpN/oTGFJCibSAkupDA8AIO+Wg4EZiHX5CR0PA8yisvsnN3IJ98asqor81kIshfPvgrH/z5Q1lt/ukno+RQsYBr13FeODt74OjkJqHa1W2CVK/HT5gsbSGTps5h5pzFzF2wnPmLVrJ5y3F27wll995IduyJYNMOf4RyPW/peoRy/cmXY3Hx8CYgOIaoBB1hcaLsxUhUQiFRCcVEJ5QTGVdCSISRIz4pEs6PHI8hXVNGbkED6dnFRCdlk5CWKyP2NDoB0jVodXVotDVkaWrJyKwkNa2MTE0luQVN0nNdUNpJUcV5Cdel1Zcprz1PVcNZHr/4T6L4/i1c//IHWI88EvAgfiT+zC9/f8PbNwNcOptGTsYKDMmzKEzzpiDFhbwUW4zJKowiyzrNhrxUG/JSrMlPsqIgxZYCCdYCrkfWCFyryY5UoBX+6cDfFOsA5Yh67W+JJsCSdB+hJCvJixBDiiOKdLrIQA4WqSA2v9lAVDLGTxNoIYtPBJwLuBaea22AUpbNZPuJBAwlugBzRHpFZYIbZTHjMAQIv7U5eaFqimVLoKjotqQu01paHyrTTKlKH0tNtoq6XCdqDE6UZVlTmGpJcbqSclEUI5Vra+mfrtZYycrtsjQLKtOFP9mCmiwF9RoFdQKqsy2o0yuoNyipyxGxekqEYt2YZ0WDUUmd3pwGoyUtBSpaC1V0ltlzvtaNs5XjaC2wk6p3ZaaKokRz8mLN0UdYkh1mgT7Cgvx4JcXJamkPKRPDk8IPnWpNcZKKEpGqkeFErcaD6gx3ee2SDwoLxyjido4lYedYEneJRstRpB0eTUW8I1XJDiPNkRp7SpItKU+3lB7yljxHGvSiHMdWNiLmRopccCs0fmqSDoz5DapFhbqFBOoScV0jRDmMKO8xoSDCQg4fGoLGog8ciy5IgTZAjcZPvD4i0eW3hk6xaxEqdh3M5MoLtaA4Sk1pghXS/52mojpTRXWWkqpMAdWWlImbGY2ognehyTCO6kxHSlOcKUyZSolmKRWGdVTmbqeq4CA1pQE01kTTWp9ER1MGnS1ZXDht5Mq5Aq5fKuLWtTJ67tQz0HOS+/3Cby0i+J7Bzz/wq/BLyZvSd3D93yPVu894dwVGrsDvcD04/Ewq18Jz/bstRAC2GG4UvmqxJHANvpZg3dv/koGh76Ry3d37lLq605wQcVwTJ2FrrWTn1k3ERIRy4ughVi5ZyII5M5ng4Y7XBC9mzZ6H8PpaKO0YNVolVd69u324frWH/t7HXDx/i9RkHWtWbcF13CQmec+TtoXS4gbu3X1I172ndHc9497dR7+th/T2jMD173YQCeD9L+jufs61G8+5dO0ZDS3XOREQx/TZS5g+axHu7pOYN3spMybNlnDdWF7NxfaT3DgrALuFm2eauHm6iesdDVxpruVqSwM32lu4c7qTe2dPc/vUKa61t3OxpY2zTW20VNVTWVSGPkNPkF8IB/cfR9RsL1qygVnzVuM9bRlKO2+sHCZjZTdetlRaW7uydPE6pkyeg6fbJFSWdqgV9nh6TJbqs7TF7DpGbIKe2MQ8xCCXqFf380/C90Q8vj7RchBPrXRh7GiVBGsB2Gbm1lgJC46No1Svl61cJ8tmzCxt+MtHX7H/UCDG/Bpa265x4+ZDadHoF6+3iLIbeCVfa+G1FmAtbEBy52JIxC6+4lb3sz+Oos1TRO4JVVusu30jCrc4is+73fNcwvbI8z9w8/Yzunvf0D/4lq6eF1y/eZ+8gjoOHw7m7JkbDA28oq/7Ob1dz7kvPP53ntF9+wl9d19K2O7ves5AzzMe3f+OJ8NvJFz39zxisPcRw4OPGep7THlxIzu2HGbfbl/CQpLYvesEnhNm4+Ak1PwZ2LtMxcVjDo6uM3AaNwMb+ylMnLwMAcXLV+9l87bj7DsYyrKVO1m6cjvrNwrg3sX8JRtQWnsw1swWC0s7PDym/NYYOQtX14mMGaPko4/HYGU7gWWr9rD7UBTHAjIIiCggMqmRGDHUmNAgBxtPRBTjF1lIfFYdwbF5rN1ynGlz1zF/+WapBgdGaIlOKqa4+jyltRdYv82PQz4JBIRpiEspJjG9koPHklm26ih79sfjH5RNYHAmIWFZODtP44P3v8DN1QsrlR2f/+0rPvrwb9IW8tnfxvD1V5YoFI7yeTe3Cbi5eyHUarHEY1G2M2nybGl5mT1vKXMXrGDR0nXs2B3EgSMx7DuUwK59UWzbG8rKDfuYvWgNCttx/OXTrxjvPUtmmUfEagmN1ROVUEB8ahkxSWXEJlUSmzRSbX4iIJ0NW3zYvsufgOBEImMzORYQxcHjYUTEZUm4zsquJCevkZzcJnSGOnT6OrI0VaRnlEu4NuTWU1DWRkXtRWoab1LXco/a5ltU1l2krKbzP/Fci5920vYhJGrxwe+qtTCHCBV7RM0W/tKffnzD61eDDPY3Ul16FH3aUgozZpGb4o4xyR5DkhWGZBX6JDWGRDXGRCvyxEoSoG0nK9FFLXqRULYTbTDEqP6Aa40ArCCRAqJGE6BC46+UK93HQuZQa/xU6INt0Pir5cfCoysUWEOoiN1TS4uILkSBLlhBdpBS1n5nB40AuF5CtUjAsETrbyK9vtVJ7pTFuEiY0/qJeDgVxUL9jVNQlWZFk8GBBr0N1VmWVGeZI3Krq/VOVOmcKcm0oSjdirIsG+pyXGg0OtOQI4YSRca1LTVaKyozFdRo1MgSGZ0VtdrfFGudJXV6EZ+nkBaQfw3X9QYB3eK539VrB85Vu3KmwoWTJY60FTrSZLSnWiNSR1RUZthQJG5eEtToIkzQRZiSGyuKbpQUijKXdEfqtKK50Z7yNBu5KjNFmogrZclOaP0tSdg3itgdI4CdtNdMpoqkHx5DeZw95fE2VIk870w7ylKVVGZY0aB3kKU55akqShJVFMSKa6yUqSSiBVK2QQar5C6AMdiCgnClBOv8cHNyQ8wwhphSEGFJYYTIzTYnJ8icXBGP6K9G62OBzteCnEBLjEEjUC1gPDdk5GsLwi0pj7OlKlX8P43cxAi7TlmaKWVpJpSlCWVdTVvBOFrzPKjPFsOY4yhOdqcwfR6FWaso0X1DWc5OKguOUFsaRGNNDG0NI3B9uk3LxTO5XL9YzM0rZdy7WUNfVxsDPWe433+Zl0/7+fnH1/DLT/+Sb/3H98s7fHp3Bd5dgf/uCvxruO4fFOkfL6XtQ9hChP1DRO0JqBZLQFf/4GsJ1QKuHzz6ceRxz3M5ZObrEyHhWmFmwqpli4kKDSTwxBFWLV3I/NnTmejpgeu4kUzladPnYKmyx9TMBieniQQHx3PlSjc3bvRz8+YAJSUNnDgRyZLFG5gzeyXr1+0hOCiR8+fu0dvzgp7uF9y5/YhrVwe4fm2QWzeHpeo52PeSwf4XDPQ9p7/3GT0CEO++4fadNzS33eCYbxTTZi5i8rR5TJw4i/lzljNr6jxiQ+NoqqzjQnsnV061cbWzgSsddVztqONKaw1Xmmu42lLH1dZ6bpxs5lZnKzc6WrnS1sSllmYutXZwqa1Tfv2ZpjYq8kvIzTYSGxmPz/Fg2Ui4/0Ag02esZLzXAlnrbWXjjpfXbDas2ynj35wcPWUrnlJhj9u4SXh6TMNl3GRZzHH8RIxUrP0CUwgISsHXN569uwPYu8uXpYs34OI0kbFjlHz+uQmjxyrktR1rpsZcYYez60Q5lOYxYSpmlnaYWNjh4x9Nc/tlOs/c4dTZLq4Ky8XdZ3T3vGRg8HuGht8ycP+HP8D6d1tI9+B3/wagBVjfEYr3b+D9O1yLc/8eroWaLaIdewffcrf7JdduDnP1xgBhESmsWbudK1e65GBqX9cTBntfMtT3ivu9Lxnsesb97lc8HnzDw/5XDPc+5+HASx4NvuRB/zOG+57yaPAZDwee0HN7gMwkPT4HQ9i28QAb1+9l0cINOAugdp2Op9d8bO0n4+AkBlCnY+8wDTuH6TiMm43r+IVMnbWODVuOc9gnjm+2+rBjbyD+oWn4haQSk5TDjHnrsVS7YW3rzgSvWXJ3QaRrCLvT55+PkcODH340Ghv7iXJodevOAI75pxMSVUpYbDXB0eUER5URGFVMcEwx4QlFBEbp2Hc0iq27fVm/5QDLVm1jx75A/ELS0Oc3SovEsjV72HcojANHItm60xffgGS27vBj8bJdbN7qz/adASxeugWP8bN5/4Mv+csHX0iLkrXKgS8/G8MnH37BZ598xeivLTA3t5HKu2hddHfzQijVYpBR2KSEGi+Gib0nzWHK9IXMnL2MhYvXsWrNdrbvCmTvwUj2HIxly64wtuwOYf3WYyxcuRmX8dP421fm8vODQhIJjcoiMEpDZGIB8WnlxCYLwK4gOqGM2MRSjp1IZt03h1myfBvLVm1hxZqtzF24hsViqPZ4OMlphWRqKyRcG3Lq0WZXk5lVQUZmuSxbytSUk1/USEXdt9S33KCx7Z6M4ms+2U1zx21qms7x9NXbf+e5/gOu5Ryj/NkoTgmo/oUf+Zkf5fHXX3/i+zcvGR7uZmDoHOfO6ijN309+1jLy0qZQkO6OMcWenGRb9InW6OOFp9qGvHhbjOJxou3IYGOyrYTsf2sLUaINVkm4zgpQkeUvsqkFXKvI8lWRcsSc5MPmZPqq0AXayeeE9UOo0voQtbSH5EbZkPNHxrUafchI3nVhjD3FsQ4URFgjkikMwebS71sa6yCBUOtngibABEOYBXlR5hTGiYG93+BaeKOz1dRmq6jUWlGSaUeJxpG8VCvyklWUZtjSWjReWkXqDPYSrkWJjADgOp01NVpbanV2VOusqdIoqdIqqNELS4gltQYFtQZL6gwiRs+GRqMVAq4bjUoajQraimy43DCeS/UT6Ch2kKp1c6499XprKjIsqchQUaezo17nQKPBRZbQ6CPNMEQqyI2xkmp2bozwXoshR1sqMqxl2klZupLSVLXMwi5JcCDtmCkxO78ibpcJiXtMST0oMrDHSJ9zXqgl5VLxtqY603ZkZdhJtbpQQLz4b4VZYhCeaFlZL2w3FhKsRatiQbhKti+KP0eo1gK2xcoXbY/hVnK3IC/YirwAsWwwisxyPwty/M0wBpqREzSWvDATiqKVFEZZyGbGqmTR2mkvbS8VGUrK0swlVJdnmFOVpaDZ6ERH4XgadG4ynrEsyY3CxIkUZCwlP2stBdmbKDHsoqroOA0VYTTVxtDeKLzWGs6fyuHahSJuiarza9X03B2xgwwPXOLJw7u8ffOEX3/58T9Eg4x8v/x3WPHu+XdX4N0V+LdwLXKrXzI4/IOM4hOpIf1Dr+kfFFD9Ui7hrxZLnHv85O8MDLyiu+upTG84fjQMr/ETGfXF53iPd+fwvl0c3reDFYvnMnvGJCZ5eaCwtMDBwYmJ3lP5/CsTFGoHJk+bT3hkMlnaQqJjM8nUFBIcksiRo2Gc8I1h0eJNzJy5Gj//BBnJ1tv9il6RQnHnCVcvD3Dz2jDXrw7Rc/cJAq4FlAl1s7/nGX1dz7l7+yWXLj2ksvosW7cflQNok6fNZdr0Bcybs5yZU+cTF5FIY1U95zs6uXSylUsdDVxsreVSWx2XWmq52lrH9fYmrrQ0yOO1jmautLdwub2Zy+0t0ipy8+RprnV0cu3kKc41t3G2tY3W2kZydXkYdYWkJGZz/EgYhw4GM3PWKiZOns/KVdvYu/cE+/f7MWniHOxt3TEda4NK5SJvOhydJ2Hn4M2suWvZdzCcyGgdx31i2bPbn13bfdgjrA9bD7Fk0VocHdwRMWsffvwFX8skCFvUVi44uQjv9VSmzVyMytoVK1sP5i/eQEh4GiUVnbR03KTzTBd37j2nTwyvdr/gxq1H3Ol6JpVroV4L5VrYO3rvv6F78DX9D76XR6FkC+AWz4nHAq7FY3EUgC2WOC+KZcTxxt3n3O0Vg44vuHilh6a28yxaulbuIrS0nGZw4An3B14w0POUB/2vJEw/6H3OcM8LHg284pGA655n3O95ynDvUx72P+fJ4EueDr1kuPcxty7dJSY4kcO7fZk5eRF2Vh6oVW5YW3ni4jJdqrru7nNwdBA+92nYWHljYzcVtd00bJ1n4jJ+AfOXbueb7b4sW7OPXQfCSMuuxFDYTNPJm+w/Go2L5xzsnb3xnjKfGTMXyRkCldIWkRv9p//3AX/+50/44gtzXF2nMnPmSlatOcD+QwkcOpaJb1AOodHFhMeV4h8mHucSnVhAQnoRWmMVyZl5bNx6QLZibtp2lG+2HmLF6u0yjSQnr5IMTT4rVm9l1artLF+5jXkL1uPlNQ+VypWPPx7Fe+99ykcffi0z5a1VzpiMVvHlZyZ8Juwgn4/F3Ewlfda2Nk44O7nh6TFRfi8Ktdpz/Mhuibf3HFm6M2XaYmbNWS196Ju2HGbF2v2s3XiMLbtC2b43it0Ho9m+L4RFq7biMWkuX41R4eU9T9ahB4alSrgOjzcSnVxMTHKZtIWERRUSGmlk975wFi/bxuTpi/GeOpepMxbgNXkeU2YsZdXa3fgGJJKUWkhqRilp6aUki3kDkY2dmEdaRhGZ2lKKy1ppaLtC68m7Moqv/fQQneeGOPltD1UNZ3j+3U//M7j+hZ/4mR/4+69v+EVmX//A69fP6Ovvoqv3KjdvN9HaFE++5ht0STPIihmHPsGR7DhbNDHW6KJs0UfZYoyxQx/zG2wniJxr6z/g+v9n7z2jokzTte0fX9jvO9PTPR1mpnPS7lZRKCgymHPOsVEJYs4BRMlJcoYiFBmKnHPOKCjmHAAlqpjt7unpnj6+dd+0PbNn7ffbe//euta1nkoCPq4qjjrrvM4zK9IAUUWtCdInzV8p4TrRS5cED4VM+BCV5CJ3OtZJLOFNJMZRG7WLLvEuv97vKVRqPbKCREyfAVnC1xtkgMZfj3Q/XXm5MNKcEtVkCkINSfYcR3agDkURhvJ6lsjRFlaFgEnkhCqkElumNqAq2VhWlpcnKSUkC2CuSjclP95M2ltSwrRJC9OWle7tJYuo0phTm2VOjcZE2iYEXFcJCE4xpDTZiOIkJUWJOhQn6VCWrENFqoDsUb/1P+DagNoMJQ3ZSuqz9GjJN+Js1Qw6SqfK22s04mfRl8qsUMWF/UT8XE05ZrTmi6hAkRoiLCIKMkOMSRMV8oG6ZITokhWuTUGsgvwYLcpTdClUT6Iy2ZS61NlkBxkTc0xLWkNEwYyEa8dxpHhMkHXjpdHC0ywsMiKOz4TiaEMKIg3JDRNLjHpySVEUzggrh2i+TPXSIt1bgLQOuYFKCdICqAVsj47wu+uR5WtIpo8BWScMyXRXku2hT7aXkkxPHTK9tMjxEc2PWhSFKX6rNhdZ21Xx5pTFG8viHWFVKVbrUJ4k8sINZQV9U/YM6jUzKY2bSl74VPLDZ5MXtZTMuM1o4reSmbSTfM0RKgrcqS8PpKE6gvbGeLpOpnPhdA7XLhRx41Ipt6/WyCXG4b5zPBy8xosn/fz9b9/B30Xw+7+HJHH1lYXq39/z+trrM/D6DPzzGfhnuO4bEAD9XMK1UK6lPeRXmH4F1f2DwhbyAmEFGRCe3J4n9HQ/pqH+LL4nIlmxbCXjvxqLjtY3LFs4lxWL5zJnhglzZpoxe4Y5E7XGYW5uxrTpM5k6fQ4bNtpI//MhOxf27D/GvAVrEL/Uly7fzMLFFhx18MfLO5ply21wdArl7Lk+ertfcLf3hUyOuHJxgBtX73O+q5ebV4ckYN+9I6B6hHt3HtF7a0TGuF2+MkJlVRfbdthhtWUPttv3sW+/A9u3H8Ri/RZiIuOpLavlTMtJzrW1cLG9kfPNDXLONdZxoaGOi0KhbqjjfFM9ZxvrONNQy5km8ZgmbrSf5NbJDq61tnPj5CkutbZx+dQpLnV0cq6tk8bKRnLTCsjPKCUpLott2+055hhAeGSabBtUqVKlr9xy0y7mzVslwVppMAND47noGczCxGwRS5bbcMTOh8OHvdmz25H9e51wdvTF3zeSwwePs3TJGnQUBnJx8bMvx6FQmKLQHW2/nLtgFctWbsTIZDZTZy5l7sJ1LFhswbZdzjh7ROHmHUtZxWlOn+mWNpFLV4WqPCRTQoSCLeB6FJifcKPnET0DApafSduHuP0VQAsFW8C1AG4xr6D6FXiPxvm9oOnkVVIzSnB280PPwIwPPvyMsPBo+u49YHhwFK4f9r+UKvVg9yMG7oxIqL5/9ylihnsf8+DeEx72PZXzaOA5D/se03Otnyj/OGwtdjNz8kLMDWYzc+pSNlrsZuF8C8xMF7Fk8Wbmzd7A8sXWrFhiy8LFW1i4XORU72Ppmh2sttjHqm/3YrntGG4+caTnNsjs5aSMao65RTBj/gb0TeezdOVmLDbvRGkwmbFjxvPFZ19LdXjieAXGRlOZN2c5SxevZ7mIX1y1m0OHg4lWV5CR005CWj3uPsLiUUhyZg2R6jziU4vILapj3yFntu04gr2DFzt22SFaS0PCY6mqaSYmNhFLq61SYZ42bT7GxjP45KOveeONd/nd79/inXffZ+yYiUwYp2TiOAO++kKHLz+dxJjPJ8oiJwN9EyZPnsa0aTOYPXsu8+cvZvGSFSxeslKq8OLTnDlzVrB48bcsW2HN+g272bXbBYdjgWy2tWOjjT3b93px8GiohOuDDgGst9rLjPmr+EbLCBOzeRw87IFfcCIBkekIuA6KyiUwMo+A0DycPRM4cCSQrdudWL1uO/MWrWX2vGWISMMlKzaydIUlK9fYcuCwF6ER6USosgkLz0A0tYaGpcrnS6w6h8TkQnIL6kfhuv02NY03ZRRfafUl8kpOEpdcwPCjF/8duP6ev/Mdf/v7C777/gkPHg7S3XuHKzcvcvpcHZ0dmZQVOJMRv4m40FnEBZsRFyQq0Q1IDDAgNdAITbAxaSKfOlwfTbg+mVEGcsExRyjZkYZkhBnIdkYB16m+SoRyneChS5K7nkyciHfWRe2kh9pRlxgHbRkhF3t8Ikluo9nVqZ4KkrwmoRGgF6QkK0gkhozaQ3JCjCgINyFPLOdFmVEUYUxZtCklKhOyghRkBIzVRsIAACAASURBVCnIizCgNM6EUml/GG04rE41pSLZgPIkfWozTBE51KXJJmRFG0kFPjVMl9wYIwrjjWkqmEtVuhm1Iqs6zeg3uBY2kvJ0U4qTjShIUFKYqKAoSYfiZG1Kk7QpSxajI73cYkmxLsOQGo2oMzekOc+Ypjxj2ovMpWo9qmoLuFbKx9WKx6YbUKsxoD7LQN5WmWxInkpJVpgBhdHTyA4zJTvcmJwIfbLE8p9aV6rnLUVTaCqYTH3mFGpTZ1Cqmka8szYRh8ahPqZDipvIABc2DOF9FnF3OhSotCmIUiDU6vzQVxnVStm+mOkrQFlYPBRSsRY2DwnWAQbk+CulxUPYPDJOKGR+tvC4a7z0Sfc0GB13AzLd9cly1SXTVZssD23y/HQoCtalPMqAuiRz6lOmyNzq8lhDSmINKYjSIz9KQVGMsKooqU41lop1U/Z0atOnUxxrTl74FLJDZpITMp/cyFWkx1qRqt5GRtJuCjOPUl1ygsaaMNoaYzndlsL5zkwud+Vz63IZd65XcfdWE0P3zvJw8DJPHnTz43eP+OXnv4nt3tFI+F+JYRSsxac8wj71+s/rM/D6DPz/nYF/D9fCb/2MvsHvufur31rA9j+D9cCQ8Fm//HWB8IlUre/cHqGl+SK+JyIkXGtP+Iavx3yGsb42xvoT5ZgYTkJPMQF9pS6zZolUgukcOGiHh5c/GzZuYZPVTqxt97Ns5WY2We5l525HFizciKXVEQKD09hkeQT/gBSuXH3I3Z6X9N39jv6733Hzmlhwe8T5093cuDzAnWvD3L35kIHux1Lt7BOLd+cH6ezolq1/27YdQviYDx06jrd3MDt2HGTdaksiQqIpL6ygQ2RaN7dwrqWZs42NnG9q4mx9PV119ZxraKCrvo4zdXV01NZwqqaajro6uhoauNTYxPXWNq62tHC1rY0LTU1caG7mUlsb1zq7uNDeRUtlEy3VbZTkVBKjyqC67iy5BQ1EqjKIT8wlRhTJxGbi5xuNvb03m60OsGKVLVOnr5RwbWg8X54Ta5vDbN9mz+6dDni6BxPgF4Wriw/btu6VUWrfTNBmwiQ9DA2mY2AwQ1ZYr1xtxSbL3cyas4Jps5axfLUNG20Osn7zflZv2MvOfe6EiQW0oCSCQ1NJSCoiKbWUssoOLlwe4NpNYf94THe/UKqFii3sIQK0R0co1K8UbHEc9ViP+rD/GbCv3nrE2csDpOdUEq5KYe0Ga/mzvvPe+yxfvpqWplMM9T9m4N5jBnqF5eMJw72P/jF3xf/rCIM9I9y/91iC9YO+pwi4fjL0UgJ3Y1kbqbFZhPhFEx6oRh2dSZamnNSkYqIjM8lIq6Qgu4Hi3BYKspuIixe2BeFjLsEnKA1XbzUH7AOxdwrHL0RDkqZWQrCXfzLOnrGs23xAAqXtLjtZIPPFGC3ee+8DuTD4zddaTJsyk7Wrv2XTt9ZsEDF9s5eh1J3Nxo2H8PVLJiaumNSMehJSKggOzyAkMoPjbqHYH/flhH8UG612Y7VlH8cdvdiz147Nltvx8Q1m67bdzBcK88x58nv96b0PePedv/C7f3uT3/3uD7LO/v2/fMRXYybw9Rhtxn2pi2K8CQbaU9FXmGOkP5mpU2Yyd858FixYyKJFS1myZDnLlq1m+Yr1LBNLuIvWsnSpBZs372PrNgdstx1n735PHI6HYOcUxN4jvuy3C8LeScWR42Hs3O/B6o27MJmykC+/UqI0mIWzUzChURkEqYRqnUtAeBaeAam4eCWw/0gwNtuc2WR1hBWrbWRR1PqNNmyy2s62Xfbs3OPE3gNuOLmG4B+YiJ9/IgGBiYSFpxEemU5YRCpRqnSiYzQkphRSWNZORc15cos60WS3k5hWR2xiCYFhSQw8ePovcC1eCcUr3qv57ZXx59Gmxl/+yk9//56nzx4yNNxH992bnL7YTkNrEQ2tWVRWRVCQ70xqki0RwYuIDJxBbJA5iUFGJAco0ATrkR5qgCbMiIxwQzIjDMiK0pftjNmRSrIj9cmUiSHaJPtqkygSQjx1iXdTEu+iJMZJQYyjglhHHaKPTULlMJGY4xNJcFWQ4qmU7Ysiz1osPWoCRmvP0310SfcRlgWltB6I0pK6pNnUpYiZRVmsOan+WiT7jicnQklFkjkVQplNEuUwopBFLA6aU5lqKhsUK5JMpa85I0z83CZkhCrJV5lIv3Nj9kzKEpWUJQlQ1qU+y4iGbFOqNUYyE7sqw5yyVEOKE3UpSdSlOFGHkiQdSqWKrSu93DUZRjLnuiJVl+pMfRpyjKjLNqI5z5SWfHPqs4ypTFFQkaJDY7ahnLoMJbUZ4vvpU6sR0D3qjS5RG1OvmU1JnCml8cJGMlkuWtZoDOgsn8nABUsu1C2hMXsa1cmTKY8xk9F7cQ7j0HgakH3CCI2XHtnCVuOnTWagSBsRlhkdMgN1yPBXoBEFP756aPyUo0ffV0uICsSnATkB+nKyxNfwGS2CEQAuvNWZol7dU480d13SPfTQeCjJ8tQny10XjasWWV5aFAYpKI/Upz7ehJNZs2ScXoXaiJJoffIj9MiP0KY0VoeqRD1qUw1p0JjQqDGjNm0yxbEmZIYakRo0hbSQ+aSHLCMtfB3JKitS4raTnXKQklw3akuDaK2NpaM5lfMdOVw+W8S1C6XcuV7D3dsNDPa2c7+/i8f3r/PD82F++UnkWv/CL2IvQTxX5J9fRmMrEcffbnx15+vj6zPw+gz8B2fgp59/Yej+YwYGn9Iv1Gvhse59Rp9oaux7xoCIv/uXGR76jkHhv777lLNnblFa0ozT8RPMn7cAE0PRxPg1hgYTMdAdj4GeFoqJ4xn/zTdMnzYTK8strFn7Ldt37MXewZVNm7ez2XoP6y22Y7vDju17HLGyPcrcxVZMnfUtm6wdOXw0nPSsds5eeMCdbpEGMvq973aPcK97hFtX+ui9MUz/nRH6bj+UqvVw/wuGBejdfkpVxWn8fGKx3XJAKnRWVjvYsmU3y5etZe6sJQT7hVGQUUBbbYtcTjzX2MS5xkbONjRwpr6WroZ6zjXW09VYz5mGOjrq6+ioq+VUfR2d9fWcrW/gYnPz6LQ0c6GpkQvNjVw71c61Ux1cae/kYnMHl1vP0tVwmurydi5eGSIjuwZVbA6x8Xmo4/NITS0hObmEhIQCIiI0+Ack4nA0gC02R9i0aY/MY7aw2I3tlsPYHfGUnxZ4e4Xh4xPG8eMerFy1Hj2lEQZGZixcKBTwOVIFt9i0E0cXf9Zv3MnyNTZs2LyXXQfccPaMwMk9Ak+fGNy9otix10kmZew95M7+I574BKoprTxJx5lbXL89ws3ux1y+Psy1Ww+5enOYm92PuH5nhDuiqVNYhCR4fycvCwvJnb5n8vLtvudy8bHr0j2KK1rRZJWiTtDI7Gh9fRO+GjueCeMmkahOpe/uCPeHvuNuzyMG7z1lqO8xD/qf8mDgGcN9zxgWcYu/gvf9e08Z7nsqPdgPB54xMvCcIbFwebmP21f76eseofvmfa5c6OH6lX56bj3kXrdYinxG7+2nXL4wQEvrDRparlPTeIX8kg7SspoIjykkICwb/9BMefQJTOdEQBpRccX4hSTLVAv3E6Fsst7F2G+0+fTzrxg/XhsT48ksXLCUNavWMW/OAkyNzPj807F88dl4TIxnMn/eqOXi8BF3EpLzUcVmEhiWwEF7D/YedGbPQSestx9gw+ZtLF+7kUXL1jJjzhIsrXexZq0lk81nsXq1BboKQ978w9u89Yc3+bf/6//m9//7f/PHt97m448+QXeSkonf6DD2swkY6k1h4dxVLJq/UkY9zp61kIULl7Fo0TKWLl3FyuXrWbViI2tWW7F2jS2bN+3n0CFvXNyisD8Wwp4DXhy2D+C4cxg+Qak4ecTg5BGLd0A6jm4x7Lfzw3LrUWbMWcs3E4TFayO5eXWkZ9bIopiQyFwCQrNwco3hmGOEtIMcsvNn205HVq/bxiabvRw+5oG7bygBIWrCIlJITC4gPjGPkJBEHBz8cHYJJig4CVVsNiHhqUTGiBKaNCKisxBxfSLzOiO7keS0auISSoiOy+WEbxT3H/1rWsh/8OI3etNoPJ+Q6X766a88efqQwaF73Lp9mc5z9dS2FlBWpyGvLI7swiBSNI6oVDaEBCwmKmAayWFmMsM6O0KXrAhjMsNNyQw3QhOmL8tjMiN1yY5UkKfSJydST6ZeiMxmkRySKNVrA+LdDYhzVRLjrIvKcRJRxycSfVz4rycS5ywWHRUkuClkbXmChw7JXgrpwRYNjBk+ejKtQsCd8AMXC+VaZUZp7GTyI4xI8B1P3ImvSQ3WIi9Wn+JEY0qSjChPNaI2w5zajCmUJ5lSmiDSJozIFsuXATpki0r3SGOqkmZRkTCF5pyZMp6uKk1BU64RLQXmMou6PEWUyuhRlWZEeYqI6hMLjYZUphpQnqJHaZLi16pzQ+qzTRGAXSGyrzP1qco0oDxdSWWGAXVZxtSK+D2ROKJR0pJvQkOmgGkFDVl6NOUa0pBtRGuBOXUiGi9Jn4bMKTRlT+Nk0Uw6S2dRl2lAW6Ep3R2reHZnH1ca1tCcM4OG9GnUJE6WEXcpLhPIFLYML33SPETutzYZftpk+GuTKZI+AvXQ+Ov++qmAnkxrEYktr0bYcMRiqbDl5ASKlkWlPO+jUK33m3KdeUKXTC9dNB46pIsIRFEz765A466Nxl2LDK/x5AVoUR6lpCbeiOb0yVQnGsvovZywUcgvjNKhOkGXhlQDGtMMadQYU59qQpnamMxQJUn+BiQETCMpeAkJoauJD/uWJNUW0tS7ydcco6rIj4byCE7WJ9HZksmFziKunq/kxqUquq/X09fdxODdVu73nebpw5v87btHo21Kgqt/64wRF17N//FJ9PqO12fg9Rn4lzMgPvwZefSM4eHnDA29lEAtrB6i3XBwQIzIln4u51XEXY+Iv+t5Qm/3I5obzpOTWSUtCstXrGTaNDPmzp3G9OlGTJlsgKFSgWKSDgptJfPnLWPnzoPYbt3F0hVrWLN2M4sXr2Xpio2Ikg9RIuHiHY3hlOXomS5j5oItHHWJJ1RVSV7JVdpPD3H52qDMtRatjMP9T3nY/4T7d0ekajkiAOzeY/p7xc//XCrsZzpukp9Ti6tTIBs2bGXBglUSPOfNXczcOYuYPX0eYQER5Kfn01zeyKnqRqlUC8X6dG0tHTVVdNZWcaahhtON1ZxpEnaQOjob6+loqONUfS1nGhvpamqiq7mRcwKsW5q43NbMjZNt3JLJIqe4faqLu2cuc/PURTpaL3Pl+kPik0rwD0oiJDyNmNhc1PEFckQNeESYhuioHDmhIckkJ+VTVtqMq0sQRw574uIcRGBALD4+kQQEqHB28cRiozXGJuYo9Y1ZtXI9s2ctZubMxTLz+ZizPyvXbWX95n1Yb3fgoL0vXn7xuHhFytSG3Qfcsdp2hC07j7LfzpPdB10JDE+m/fRNrt8SdffP5Vy+NiyV7Bu3R7jd+4jbd59wvXtEjoBrYRsRUC0ui6NQuK/cfsjZy32cPH2NmPgMTviJqLzjLFywDFPjyejq6PPJR5+zf4+9jNITsYp3hB1ELC4OPWfk/kseP/iBR/d/kEkhwyKGr++ZHAHgA3dFJN9jmR4i7CQDPY9+XXp8Sl/3A3puDzEolO7hlzLGr08sTIqm0VuPOHe+n5Md3dQ1XKGk4jx5RZ2kZrWQlt1KkqaByLgyQqMKiIwpJjG1Br+QRFKyCgmOiMV48kw+/2oCn48Zh0JpjChjUSj0mTRJhzFfjOWzjz7lD79/k3fe/jOffvwlugoDvvziG8aN12H5ym8Rdqjtu+1YunIT8xevw3T6QmYvWstay22st97Bfjs3HN2D8A9Ss2e/C8uWbWLv3mPYWO1CR1vJB395n7f/+CZvv/kH3n3rHSZ8PZ55M+cx1XQa2hN0mTltLuvXbGbDeiuZHT9v7hIWiiSQJWvkbSKpxmrzbnZtd+DAfm9cXFREqgoIj8zniEMYtrvcENYPZy8VAeE5OHuqcXBR4eqdgP3xcHbs9cTC8jDLVtoyedoylq60JCevmszsWiKiRr+Ol3cSR4+GctwxlKMOQRxzDGb/IQ9sth5hv507nv5RRMRqSEjJJzO7nJKyJjSaYjw9Q2Vzpsge9w+MJzG5mOi4fMJU2fiHpBIamSmXHNM1NdKXHRScgqe3Cle3EPbtc+TevZH/QLn+lxe/0atCiRNlMj/z3XcvpCVE+K3PXzhNS3sVFTV5FJSkkJ4dSUqGPwlJjkSEb8XXcxFBHtNIDJlJVtR0cqLMyY4yI1O0OL6yhkQoyY4SI5RgUSgj4NsYTYgxyX4GJHopSfIyJNFT5FrrE+eqS7STNqrjk6T/WgC2GOHFjnNWEOesIwtjhIKd4j1aoS3qs1M8tUchT3iwfXVI99MhXQL8JNQ+35AUNFG2RubHG1KePpkqzWTKU00pTjQkL1b8fGI5UIesMD1pr8gO1ycnwpC8KLGwOI/ShKmUJ0+mKt2EKo0hDTkmNOWZU5NhSFmSkvJkA7nQWJ6sL68L0B4FbH0J1yWJYqFR/D0zeRxtahTWEFM54r66LBOacs2l91uUzzTlCpvKqD9bKNfNeYZSvW7KNaE+05iadCPZACkTM3LMacg2kfB9sngyZypmcKF2CbWaKYgK9soEE2oTJ5MfrCTdY5JUlNPddUlx0yFNnjsRgSgWQ0c97GkideWfgFqksogRtwvwFo8TcJ0d8A+4FnYQAeop7lqkuE8i3VNBlreeBHkB1mluOqQ6TyLdbZKE63SP8WT7alEWoUdlrAHV8UYURmqjCfiajKDxCMAujdWnNsWQ+jQj6lKMqU02pSzOmOwwfZL8lMT5mKL2n0NC8HLig9eiDrEgIdKG9Pi9lGQ7U1cWRHOVis6mVLrac7l0poRrF6q4ebmG3psN9Pc0M9jbxoP+Ll48vsPPPz4FkQH/Gq7/w1eK1ze+PgP/nTMglOv7958wMPD0t8rwe3dfMDgoCmJeypQQkRQipqfnCbeFanllkHNneznTeZviwhZiorPZtfMYixYuZ+7cuSxYMJd5c2eybOkCzM1MmTV9jlSIhQd1zWpLFi1aI9MIVq7azPr1tuw76MwxJz+8/KJZs3EfWnqzMZi8Umb7+obk4eGbRWJaO7WNt7h8uV+mSggV8+Hgc7nMNnLvEY/ujdoDHg4+4+HQdzy4/70slRHRbu0tlwgNTmCr7UGsrXezYYMNc+csZv68JcybtZCokGgKs4qoKaqhtaKO0zW1nK6ro7O2hg5h/6ippLOumtONtaPTVMfppgY5ArLPNjdLuBYe7HNNDVxqbRotoGlp4np7m/Rk3zl1ht7T57nRfo4z7Ze5eGmAlNQyYuPy0GgqSUkuIimxgMSEfFmoEhaSgioig7joHFQRGmkbSUstws93NN86JDie4CA1AQExhIWpOXbclY2bbDA0MmWClg7mZtOZNUvUyC+TXvMt24+weIU1i1fYYmF1hG27XTloH4Dd8SD2H/HlgJ0P2/Y4y1prO8cAqWyHx2Rx5kIfFy4Pcf7SkHxDcOp0Ny3tN+jo6ubCtQGu3XkogVpYRIQdRFhEXqWHvFpuPH91kFNn79DYeg4nN382Wm7HwsJGwrWZyRQmTtDhw/c/xdx0JupYDV1dN2W84lC/SAV5wsjgc57c/07Ow4HnPOh/zsjgS3kUySHCPjLY+0iOgOuHA6P39d5+wJ2bg/TfHZEAfq/nEd3ytofcvvGQa1eHaW65RnXNeSqqzlNdf5WGltu0dPRxsmuIhrYeymquUFDaRX7xafIKThEWqaG0spn8okpMJ8/k0y++5i8ffMJnn4/hww8+lSD93rvvy2zpD/78Me//6RM+/HAM77//BWPHTuKddz/l337/Hh9+8g0TdcwwmbyABcs2smnLQb612o+dUwCxKYWkF9RR03KJrsuDXLj6kIrq8wSHajjqEMCRwx5s2GCLufksxo/T5u233uWt373Jh3/6AANdA5S6hvINy/Klq7Cx3IaN1XbWrrFg8aIVLF2ySr7x2mixhZ3bD0mvf2BAAhHhWcTGlqDJaCFCVcyeA/5Y2jpz4GgQ7n4JRMSV4eWfjqO7Gke3OI67qGQRzAE7Xw4c9pawLDzX67/dznGnYCKicgkNz8LheKjMx96z14PNlodZuWobq9duY923O9m53xFnrxACwxNRxWUSG58jjyJxxM7ek622hzh8yIPUtFIami7R3nGLnMIW+abQ0SWUEz6xhISmccInRhYB7dxxjC02B1m3bgu3bvb/1+H673//ib/99ANPno4wMHiX23euc/JUM/UNFRSVZpGdl0yaRkViSgAq1TG83Ddy/MhsnA6ZEuw2hcTgWWgiZ5IebkZamAGpoXqkhSvJiNCXCSLZUQKsjciOMiU7cjKaEHMSfQyJ8xC+a+Vvo3bTJcZZRwJ2jKMOUQ4TiTw6EdUxAdi6qF30iHMWVefapHjqysKYVC9hG9EmU3h/Q4xIFYr4iYkk+WmTHiJ+BiV5amNK06ZSkTGV2pyZVGVMoSTZiLw4PTIjtcmK0iUzTI+scJEVbUJupAF5oo0yajJlqQsoS1tAdfYCStOnUZhiRHGKPuVphlSIWvAUfUQ9urCZiPbGSqmIm47G9cmGR12K43WkLUQAtFiArM0UCvRkuirncqZiLvVZZlSlCV+1AGpTGrKEB1vkXZtLkK/J0JMLkKMRfroyA1vYQxqzzanVGMvCmfaiqXSWzaC9SET5CRXcRLYt5qt0KFWLNkMzGZcn4DfVXWfUruE5aufIDVJKv3pWkKEE6FGYVpLqoyTlhK7MIRdZ5Kk+4o2LgoyAUcDOEFF8wjYi7DleOhKqk1wnIibNQ0dCfIanEgHy6e4K0ly05aS7TSTDUywyisg9JeVimTLWgIJwbbKDxpMXrk1RtHhTYExNsgnVSSZUxJtQGmMqGzuTfA1Qe5sSe2IG8QGLUQevJi54PeqwzSSqtpKTclgWx7TVqTjVmMj5k1lc6Cjg6rkyrl+s5taVGum1HuhpZfBuOw8Hz/PD83v88vPLf8D1b+4PoVoLn/VvUvZ/hy9eP/b1GfgfcAbEk+W3J8xv/96ff4bh+09lfXh/33P6733H3d6XDA3+SJ9Igrgnso9f0NP7jCtXh+jq6qWy8gyFBa3k5TahjivE0yOGTRb7WTB/pfRySk/ngvksnD+PeXPmsWLpWpYtXoeN1V4C/GPZu+cYq9faYGW1hwMHnLC03seyVVbMWbiBCbozMZ+5hnWWdljv8GDrHl+OuyWiyenkVKdYYBxiSIL0S5kU8Vio170PGbn3hMeDz3k49IIHQy+ltUCo1/33ntPUcA5/XxVWlntYu9aKhQtXM3XqHJn1O3PaPCJDYqgoqqa+tJG2qkY6a+olXJ+pr+N0XS0ddVVyBFx31Fdzqr5aqtZnmhs529rMudZmzotpGV2EvNTWxNWTLVxtb+HGqXZunjrFnY7T3Ok4w5WWDs60X6S17RKxsdly8nNrSEstJjW5kLSUIhLjc4mNziQ2KoPoCA2R4SmoolKJiU6XanVQYBxivL1C8TkRjpOjF1u37sLaepss6hk3biJKPRPmzF4iletNlntYusqKpattWf3tHrbsdGbLDme27nJn7yFfDtkHSdDec8ibfUd8OHwskENH/VGpC2k/3cO5S0NcvPyAC5eGqWu4THnlWVpO3qT9zG0uiMVHUTbTK5Tql/QO/EBPv0gPeUl333dyrtwcobXzJompBTi7C5uBN/sP2DFlyky0xmvLLObPPhnD2DFa2G7ZR0Ndp6w377/3mOE+EbX3hMfDL3hy/yUjg88YGXzB4+HvuN/3VAK1UKoHekYY6HnM/f4XPBr+XuZgC8tQ7+37DAnryOAL+nofS7uJKKu5emmAc113aWq+Rm3dZeobr1PXdJOahhs0nbwrAVtAdvPJXorLz5GqaSA2roTQ8DTiE7NwcvFm7vxlfDl2PO+8+2f+8NZbvP32O7z77l/4y58/4s/vfcwf3xQFLmP44MPxvPenr/jLhxMY+40RU2auYNEyK9Zv3Ic4574hKSRn1JKQXk1O6SnKG65Q1XydmpbbNJ26R0NbL7WN3VTX3SAxqQYPTzU7djgxZ85axn6l5I9vvs/bb77DH//wNp98+ClffDaGMV98hYHSCHPTaUyfNofZsxbIN5PLl61m/bpNbLHZxVF7N4StKDQklaioXJKSRZZ0HQEhuezeH4DtTm/snaLwCc4kJrGGwPB8PHzTcPFKxP1EIm5ecRw+6s/2XU5Y2RyUEZPGpnPYYLELN88oXNzD2bHbCUurQyxasom589azaMlG1qzfhpXtQfYdccPBNQCvwBiCI9MIi9IQGpGKk0sQe/c54XD0BCe8o8jLraOj8zal5R2ERmTKGEKLTftklf0Gi92sW7edNWtsWb9uKxstdrB+nQ293YP/dbj+6acf+e67Z7+p1teuX6KltZ6qyhLyctPJyIgnOTmKmFgf/P0O4mC3hn07p7PTRpcju3TwdzJDHTiLhCBTkkMNSQs3Jj3CiLQIA9IjDMiMNCZLgHXUZHKipkm4jvc2JNZdD7Wbgnh3XTnicqyLQgK28F9HOUySE31MlzgnJWoX5Shcu2qT6KqN2kmLeGctEqQXWw9NoAEp/rqovbXQhBtRnbGA2pwFVOfMoSJzOmXpkylLM6coyZA8tR45sXpkRSmkui6yuAWMZ0cajMK1yoSc6GkUpSymVLOCyrzV1BavpiRjFoWpppQkG1OSoE+JerQe/RVgi6KZ6vTRuD6hXgubSJFawLWBVK6lQp1jRnuhsHNMpzl3ikwEKYydJDOtRZb2xbrlXG1aTUfpPFoLZoyq5Bo9mSYikkaEsi1SM0TOdkGMFvnR4+VtLfkig1uXKuHpTjehLHG0Jr0yyZSqRHOyAhQkuIwj0Xkiya66aIQ9YUPlVAAAIABJREFUxEdPpoGICEMB1yLyUPjaxScDYoQFJ8lLlPZMknCd5ifUZR00/grSvHVIPyEKYRSy/TLZTVsuSYqjrJqXUC1Ua4UEbI2bLumuOqSLhUZvbQoC9SgK16c4QkmpSklBuI6cEpWS0jhRuW5GZaIpFQmmFEWbkB1mQoqfCTEexqg8pqLymkuM3zJUAauJDtpAfLg1aeo9FGY60lgRTGdzAl2tqVw+nceVs6Vcv1DJzcu13LlWR9+dFum3HrrXyaMHV/jbD8Pwy/e/QfRoE6MAhp/+Adf/MUP8BhOvL7w+A/8zz4B4YvzLm89f4G8//kJ//yN6ekbouydg9Hvu9X7PQP9fud39mKvXh7gslMeOW5SVd5CVXT9a5JBYTmxsER4ecew/4IeNjQMb1m9l4QKxJLWSFcuWY3/Enm22O1i6aBUb1trg7OhPYX6DtDYIhcvFNZDU1AL27neScL1sjS0m01aw3uowx9xVrLdyYOWGwxywC0OlruL8hQf0dz/l8dD3PB/+gcd9z3jS/5SR3hEe3XvM4wGhWo9aBkRNev+AsIY8pb72NN5e4RLmBVxv27aP5cvWMWXybObNXkJ0uJqGqhZaaztor2nlVFUdHTUCrEfnZG0l7TUVEqzF5bbqCk7W1UjlWqSLCLi+2NbM5fYWLrU1cqlNqNcNXD3ZyjVhDek4Se+ZLnpOd3G9vZOu9nMUFzVI4A8KiCU1uYAEdbY8pqUUkpSQS1y0AOtUIkOTCA9JICwkntBgNcGBsfIYHpqAu6s/B/cf59sN1hKchM1FqTRk/LhJTJs6G5nBPGU+6yy2s2yVDes37WfXQS+OOkdw+FgYB44Ec8QhnKOOUdg7RWLnGM5+u0AOO4Ti4ZOAOqmS8pqLtHb00NreQ2l5F2maOrJymqlvvErb6W5u9jxHVJ2L2vOe/h/k5Rvdz+Tt4jZx/+UbI9S3XiEqVsP2XYextNnJ2nUbGfvVBMZ8+Q1ffP4VYz7/hjFfTmD2rCWUFjdw6+aQtHoM3xuROdaPhp7xePj5r/MC4bEe7B2h784D+u48lHP31n0Zw9jf+4SBu0+lPUjE+knbSN9TCdai5VNUqF+6cI/Tnd3Sc93Selv++5rbemlq66Xj3H3aTg9wsmuA1lN3SUmvx8cvGVdXFaGhqWRnV3DkiAuWltvQ1TPgzbfe4p333uWdd97l7T/+mXf++BFffj6Jr8YYoFTMZv4ia+YssGLNhv0yLSMwPJsodSnJmgbSc9vILjlNWe01KhpvUtl8h7r2Piqbeiir76a2dZCapn4q63qpb+6npr6HtIw2/AIzsbF1RmvSLP74x095923xfd/lT+/+mU8++pQP3/+IDz/4mI8//kyeX60JOujpGmJoYIqZ6TSWLVvHrl12ODr54e0dQ2BQGrHqUhKSa2VsnoNzHPvtw3FwjcM3JJfYxFrCVKX4BuXg4ZOKi6caN884Dhw+IVst123YzvyF6zCdPJfJ0xayer2tzK6eOXclSoPpjJtgiPmUhSxeasFGyz3s2ndcwvU+e3eOuQcTGJZOYHg6PoHxHD3mj529N+q4HMJCk0lOLiZdU8mu3a5S/d6y7TgbN4soQluWr7Rk9WobaSERb9Ztt+xno4Ut93r+S3AtXhD/zo8//sDjJw+kan3r9lXOne+kvqGK4sIcMtMTSE6IJCpcRPMcw/HYFvbuXMI2mynYbFSwY/ME7Hbr4mFvSICTHlHe+iQFTyY51JzEYGOSQgxJEYtnocZoIieTGTWVFJE0ckKfeC894j0VxHvooHbTJtZFzChcxznrEeOoR8xxPWId9X8dJXHCJnJcS07MsQnEHB9PjNMEYl20SPRWkBlqKuMBi5PncqrSgpNV66gvWjgK1xlTKE4zISdej6wYBVnRCjQRIm5Ph+QgbZICdUgRfuswpfSPl6Uu4WKbHQO3gxkZjOLWZVdaa60pzZxHQaI5+THCPiIaDYXXenSK40U9up5UsYWaPXpdLCka0JA9mYacydRlGlObbkBlkh4lah0J6KLCXKjMZYlGnKlcxqXGtZwsW0BTwUyZYlKVNhrRJ+L5yhJ1JZCLspfSeCUF0doUxymkVUTkbot87OJ4fQpjlYgGx7J4IwmoWUG6JLhpyTclic7CEjLarijq4GV+tY8+mhP6pHqKNktdUkWTopeehOf0EzpofBRkiGpzkWftryPhOk02XyokVAtoT3LRJtlVKONiiVFPQrWA638ejYeCTG8Fef56FIYqKQpXUhyhR16oyLhWUKLSl7F8Aq7LE0xlSU52uBFCsY7xMCLc1ZRw1+mEuc8n3Hs54T6riA4Sfuut5KbZUVngRXtdFF1tyZxrT+dqVwE3LlZKxfrOtQZ6bwo7yCmG73Vyv/8sTx/d5Oe/jcAvf5XK9WhTqdDiXsH1r4D9Gq7/Z7Lj63/1f3IGXsG1+H0iLo8efv4J7t8f9VQPDf4g4fqWqJq+8ZgLl/poP3WNusZzZOfVExoh6rfjOeGbhF9AGh5eCRwUVch7fNl/0E9+jLtkyWpmzZzLwvkLSE5KJDoqmk3fWmG1eScWG7azZLEF8xeulz5gVUw6MXEZ8qNkEQ+3eKU10+dtYMnqHVhYH2XdJjustjpjvdUVn4AMrl1/zMjgX3n54Cde3v+Rx3ef8vTeMx7ffcLje48Z6XsyuvgmUk76nsjWyfvD39PUeBYXlwC2bNknbSHeXoFYWW7H3GwmK5ZuIDoyiZrKFtoaztBS3UxbVS3t1UKxrqezoZ6TtVW0VpXRVl3+2/FkbTWdDXV0ici+lgYutjVw+WQTl9r/AdfCd32lddR7fef0acRcP9VJe30bqcn5+HlHEBGSQFpSPvExmaQm5pMcn0t8jADrFMKD4wkJiCUidBSu/XwiCRI2kBA1IUEx7N1tz5pVmzA1mc5ELV1pSxApEiK1Yuq02UydJtr3lrL2221YWO5j1wEP4pIrfvMS+4fk4uWXgeeJdDx9NXj6peHkEY+rdzInAtPx9kvHJ0CDKm60Wc/FXc3RYxEcOx6J54kE1MnlUtkW+dVieu79wK07z7lybYTrN5/IRsZLV+8jrCRVtWe5fnOQA4cdMZ86hynTZjNm7Hi+/mqC9CF/+skYvho7ET1dM/mm4fzZW/TfFXnXI9zvGz0O3X0oQfvhwBPE5YGeh7JERiw43r35gFtXBmQk4/Urg9y8PigtIKJMqP/eE4YGXiA+mRG57DdvPOT6tQdcu/KAS5fvc+nyCOcuPKCja4iOrmE5TW3dNLXdobr2CpFReTi7ROJ0PETadEqKGvBwC2Cr7W5mz5rLp59/xtvvvCOtIUp9M6bPWMKWLUc5dECAawqJqU3EJdWjyekgp+gcRZVXKay6TlnNLQqrbpBXcZX8yhsUVt+iuO4OFc39FNX2UFzbQ2XzIFXNQ1Q1DlBZ10d5jVDSb5BXfFF+3c02rnz8iQ5/EHF8//sNfve7N3j77Xd57733+Pjjj/niiy/5/PMv+eqrb/jyi6/59JMv5XGClpLpM5dIQN2zzxkn1wh8/VOJja8kLqmG4Igi3H01OHokcSIoB3VyvXyDG64qxS8oCwdnFQcO+2G7/TgOx/zZs8+RtettmTlnKfrGUzAyn4Ge4RQU+ubo6JmhNJzKwsWian6PXN484uDF9r3H+NZ6Dza7juIXmkpMosjDzsLZLYx9YuHWNZh9ex3ZtVO8cd+JmdlSNny7n4OHfGQetiidsbTei+22Q9jYHsDGZp+E600b/xO4fgUPo2rD3/n+h5cMDffLbOtr1y/SebqN6ppSivLT0aTGEB8bQlCAM24uezh88Fu2Ws9mi+Vktljqs9VKm51bJrJ36zgObvsK1/3jCXDUJ8zdmCgvQ2L9jYkPNCYxyJiUUFNSw0xJCFASe0IbtbdIDFHIvGu1u4I4VzG6xLoIC4g+amcD4pwMJFjHHNeXoB3tMJEo+/FEH52A2nESamdtYhy1iHIcT5z7JHIip5IbPZ3GwjVcbtvJ+WYrGooX0VyyiJq8mZRnTiY/SZ+8eCX58QZkqXTJUumTFWWIJtyALOG1FtGBoSYUJS7m2mlXngwl8tOPhQzejaCjaS8lmUvJjZtCtijPCdOlIFZJYZweBbG65KomURinS1WaqaxLF9F4hXE60pct87FF5J/GhDqhPCeJCnPRwCjqy/XJjRTV5grKUsyoz5lFTeZ0SpJE06WoUxcqtJKcCJF8oiW91KK5Ufw90axYnmgkv474WgK6SxIMKYrVpzBGl5I4AyoSzMkOEdXj2iRIhVkh1eVUj0mkeU0kzUv7N5hO8VCQ7K6QkC1gW1SVp59QyKzrLH8Fmf6TJFwL4Bb3iccnukwkwXkiic7aJLkoSHMXaSH6CFvIKFjrkOoqFhv1yPJWSj92tq8u+cH6FIToUxCqR26wDgVhupREGVAWbUyF2oTSOGMKoo1JDdBF5aYgzFmfUBczgl1mEOw+n1DvZUT4rSEufDPp8bupyHenuSqUrtZELnZquNSZzY3zJdy5UkP3tXp6bjTRd6dNLjE+GOji/uAFnj3p4eefhN/6b4jnhlCtRzlawIIA61/nNVz/J5D1+u7/mWfgFVz/Cta/wvWPf/07t28PcuWyUPJuUVPVRVZGnbR9FJW0kJxaLD+qdXQOYdtOJxmLZ7vNmT37TnDkaCgOTtE4uqplGoD4Bbd8+TqmThPtg7Nwd3cmNycLa6strFltwdrV1ixfsZn9B505dMRNNr/t2GWP1ZYDrPl2J+s27WXZ2h2sWL+HxSt3sMbiINbbnLCwssfdW01r6w367jzl4d3nPB/6K8/6XvBy8DteDLzku/vf8Wz4BSPDz2URyd27j+jueSgXGysrWuUi2ObNO1iyeC0W325h8cJV6OuZy/IWVUQS5SVNtDR00VrTTltVPe01DRKuTzc2yKXF1qpymiqKaakslcr1qToB17V0NtRwvrmWC631UrG+3N7I5TYxwhrSypVfrSHdZwRcd3Kjo4OTda3Ex6Th6xlKaGAc6miNVKnV0RnERqUTE5mKKjyZyLAEIsPiiQiLJzgwhqCAaLw9g7E/4ordYWc2bdzC/HlLZTTbn//0kYxm+/OfPkRrgoKZsxawaMlaCTyivnvrTkeOOocRESuqqEvwCczG/UQ6bt4CorNkwYmnbwZefpnyvhMBmRxxUGF3TCVtAkFh+bh6JGJ3NBIrG1fWW9ixa/8J4pLK6Djbx6Xrj7hy7RG3u19y9fojbtx6Kufs+T7KK8+QklZGRWULdg4uLF+5gfkLlmJgaIaOjj5ffPENn3zypYTrzz8bz4xpC8lML+LW9T4Geh9yf+Axg3cfSIvI4L2HiOnvuc/QvUc8GHjBcN9zBnqecuPyILeu3efW9ftcvdSPUKlFY6cAa7Eceevmfc6d7eb06TucO3ePC+cHuHjxARcu3Ofi5Ud0nX9A14WHtHf2MwrXt6ipu0RKSgUqVTbRUdlo0kopLqglU1PEtq17mDB+EuPGT2SCljZLl6/huKMPJ3zjUCeUk5LSRFZeF1kFF9HkXyAt75yc3LLr5JbfJLPwCtllN8ivuiMnt+I2+VXd5NeMTkXzINVtD6gQcN08TG3bA+pa7lNed5fCipto8s/i4ZOJvtEi3nrzz/zhjbd54423eOONN3njjT/w/vvv8+GHH/Lxx58yduzXUsGWySxaCsaNU6A1yQgd3cnMmb8Om61HOWIfwAn/VCKii4mMLSMovAAPXw0nArNRJ4uYuxqi1ZUEhubg4BTBrr0eWG2xx9EpiH0HnJi3YBXTZsxHoW/KNxN1+OjzsXyjpYuJ+QymTJ/P4mUbJAwfOOzKcZcADjl4s/uQCw5uwcSnVpCZ1ywXFu2P+bFj1zH27nNki81+LCx2MmPGChS6s1iy1AZrm6PYbLWXaSObrPdKW9lm671s2bKfHdsPYWW5jf67Q//eFvIPoBYRvmKBcfQFUSwyvnj5hP6BXnp6b3Hl6nnpty6vKCA3O4GkhGCiIjzx8jzIUTsrdu1YylabWdhYmmJjqY+ttQ5brSaww2Y8OzaNZZ/lWA7bfsOxXRPwstMhzM2IGF8z1P4mxAcaER+oT5yfDtHeWsR4aqGWqrWAap1fVWsB13rEuxiS6GZCgquxBOxRuFaisp9E5JEJqOy1UDsqiHdWECuXICegcppAaoAxmRFT6Kyy5uEtd3ovHqS2YD4dNStpKVsgpzjNiAKxiJhuhlhyLEwwoTDBnJxoE4rUUyiKNSNfNY3ChMVc63Dlxnk/ngyncOWcF02VOyhJX0Fhwlw0IUZkh+qTp9IjL1qHXJU2OVGTpGpcoxFV6eZSuS6MU1CaKJYdDSRwi5zsikQlpWoFJXG6FMXqURgjFGglRXEizs+EirQpshkyLXQC2ZETqUw2ojxRJJhMkhAuHp+vEn9Pn6IYA4pFNrRoaFQbSaVa1KCLxwhgL4rRpyzenIwgJaJOPlHCsx4p7rqkemiT6jGRFA/tX9VqPQnWAq7TvJRk+BhIb7uwf2T5j5bJiPZLOcKDfUJAuA5JwqrjLEaHBCdtUlyFz3pUuRZ+azFisVEklWSf0CfbVylzs7NlpJ+I9VNIT3hhqL6sPi+NNKFYZURBlIGMcFR7TyTMeSLBTnoEu5gR4DyNQLd5hJxYhip4A6nq7eRr7KgvC+BUfQwXTqZx+XQW184WcPtSOd3X6ui53sDdW8IOcoqHA12MDJ1nZPgqL5/38/efX/DLLwKiX4G10K2F1/pvv85Po3eIiL7Xf16fgddn4J/OwCu4/sdN4tfLy5d/paSkhqSkPIKDEvD0iMLFKUx+/O0XEItQtdZ/u4tFizczZ963LFxixboN+9l/2B937wR8AzPw9Elh63ZnZs9dxQxRozxjJitXLcXO7gCRESFYWVrKZceVKy0QmcuiTnnXvqOsXb8Fi0275HLTqvXbsdp6VOYIL165nQXLbZmzcDOLltuybuMBnNwiKCxo4lJXDz1Xhng68D0vBr7nh/s/8v2Dv0q4fjr0nMcPXsjUiL6+x9zreyIr1WNjNVhYbGfHtkNoTzRCT2EmSz6mTZnPgnmriQxPoiCvhobaM7TVdXCytpm26gZO1jZwprlJJoO01VTSUl32m3ItbCJCvRY2kXNNNVxorpVWEAHWl1obZYOjAGuhXl871cad0x3SHnLtZDtnmk4SG5GA81FPPFwCJGAL+4ewgcREphEVliTBWijqMVGJRIYJO0g0fj7hHDp4jF07D7Jj+17ppdXR1ueD9z9BKNYileKzT8ewYvlarKx2YWO7n527j+LgFIiTexQ+gWmERBUQEJqPAGkXzzTcvDV4+WVLSPP2z8EvuAC/4HxCIkvw8NHg7ZdJSLiorS4lIroM0bJ3+Ggk23d7Y73NGQfnCIorujh9fpCu84PcuPVcKtZXr43IXPKTp27LVIftO4/h4uIrk2IEWC9avELmcuvqGfHNuEl89bUWX381iU8++kr+H3l7BHH1UjcD9x4x2PeIof5HPBx+xmDfCMMCtvvE9e+4P/CS/p5n9Nx8xK3rD+nrfcG9nmdcuzyA8FbfuDaISLcR03XmFo0N52lqvkrn6R7OXxig62w/Z88NcfX6My5dEZ/WjHD6/DCdXf20tt+mrv4i2dl1qOOEVSeLqLBkosITSUrIwt7OWfr2p0ydzdz5Kzhi70FiSgkp6XVkZHeQmXOWtKyzJGaeJSHzHOqMLpLzLqEpvk5a4VUSsy+SVniNjJKbcjJLb5NT0U1W+U2yKm5SVH+XitYhOULBLm/sp6ZtmKqmAcrqeknK6iQ8rpqV6/bwl798zhu/f5v/9//5Hf/rf/2e3/3u97z11lu8++67vP/+B4wZ8xVjx4xjwngdxo7V4uuvtfl6vJKxX+uhqz9dVsMvX7WNjZZHOGgfiKdvEv4hWTJ2zycwC1V8uawuD43Mxz9Yg7Orin0Hvdm64zhbth7BynovU6bMw9RsJrPnLWHR8tUYmk1BW2mI+dRZzJq7hDXrbdi+0w774ydw9QzB1TsCn2A1CellVNSeJ6+4naCwNPmaY2W9X0Zn7thxRAL5gkXfYmyymCVLt2C73Zk9BzzZvtcJmx1Hsdlmj7XtIalgC6vLVts9DPQ/+D/D9S8yZ2zUEiLi94QlpK+/mzvd16UlpLGphqKSTLIyVcTFehMUeJTjwg6yZzVbt8zF1noaVpZGWFnqscVaBxvrCWy1niAtIjs3jmenxdfs2TSWI9vG4XFEjyBnA8I9DFD56BPjp0Tlo02Exzeo3Cagdh9dYhQRfJHHtIg6rk20o0Kq1gmuRiS6GaN2NiTmuBKVgy4qBwWRdqOAHX10ErHHRnOxRapImP3XxAk7Q6Ap7UWbeNrtS+/5g3IRsal4Ieeb1nKr05JTFQtpKppBQ75Qho0oSTKRanFRvCmFUik1oiRhFs2FGxm6Hkhn3REudbhx45wnp2r3kBIxlayoaeRETKY4bioFMYbkROqQHaFNQYySskRjKlJM5Ai7iFC1hZotVGwB3KLYRcCy9GvH6Eg7SL5KV8J1aYLwSptQmWIujwLYhSIu1OjKZGOEWl0ab0hZgpGEZ1GKI9RdAdfFscYUxRhRFDOqWhdE65EbqUNelC750YakC1uIl7b8tCDZQ8n/x95bh1d55mvb/37vlk6n7dSg0KJxd0ggSIIFCxYS4kJciULc3d3dXYgRkuAe3CmFthRpZzrTzrQFzu+479CZ2fs99ve9/+53lx6/PithrZA8sJLzudb1u656oSrHq9MQr4pQsEVRj7CCCCVa2EIEXDcm6UqriEhlEdaReuG9TlCmMVkktMzGHwrwFh7rmmgxmlK5romaVarFMqOM4YvToDFBk6YksUQ56/WW8Ylv8rFFIU1rmgadWbr05RvSl29EZ64ezZlaVCerURynTE6kKpmRWmREGZB6yJj0GHNykrZTmmdPa20gh7vimBrO5exkJVdONXHtXBs3L/Zw7+rQLFzfmpCq9dcPz/L8q0t89/Qaf/r2Pn/723Pgb2+81W8YWnYxCtj+Da7/gUy/3frtDPyfnQEB18+efYuPzwGsrJzYscMB673u7LPxwdHBj+3b7FhlugWztTtYs2YHK023s2GjaE90wHKnB7v2+GC5x4ftu71ZuXoPyqqGqKpqs9zYBKu9O4mKDicxMYYdO0X8nQWWllasWmOBjv5KzDfuQDQHmq3biekaS9Zb7MPNK4qI6HwJ1es3O7J2gy3rNzvIl4CDQ5MoLGjg2MQlrp1/wLPP/8R3j4Ri/Td+evELP337Ez88/6uEa5EO8fjxt3zx+AVNLQPyB/+6dZb4eIdioGfKqhUbWGm8jmUGq9m2xYasjHLa20Y5Nn2VU9OXOHHkGJOHxzk2MsbZyUnE4uKJsRGmhvulcv2rRUTYRU6ND3Px6CiXJseYmRqfrUWfOsqlo0dlmczVY8J3fVIq1rdOn+L6qZNMD4+TnVqAz/4gggOiyEwtpiCnRi4wCrieVa2FpaaGwoIKcrNLyMksITwkWhaT2Fg5sGn9Vj76YC7/9i+/k/P2W+/Kt430TUhKzMTP7yCBgTGERaSSkFxGQmqVrNtOz+uQL/PHp7ZIqE5Kbycls5OEtA45iemdJGd0k18yTHpOD2nZ3aRktpOW2UFWbg/Z+T1k5HQSm1jDfq8EuRRZXNHH0Nhljp28K5ceRdnPpZmvJLx2tk8SfCCZTRut2bxpN2ZrN0qoNjBagbKaNvMXLGXxUhWWLFVl/vylfPzRZ3w2bynODh6MjRznq8ci8vEbHn/xnIefP+H2rYd88fApj794wcMHz2Uc5N1bLzg+dYPbN4RS/Rce3P8jd++84M7tpxybvsLJE9c5deYWk9NXODIxw7Hjt2Tb5+UrTzh3/guuXX/OlSvPuHLtOecvfsWZc19w9txDhkcuUF7WQeShdEKD4/D3Dsd6jxN7dzsQE52Ml1cQ5ubbWbN2G24e4WTmNtDWc4qOvhmaOmaobrpAZdMlShrPU9p0iVIB2K1XqOq4RlX7dao7blDXfZum/vu0Dj2U0zL0gIa+G9T3XaV16Bbd4w/on3zE4eMCsr9i5OQ3DE0K28hd6rsuUtV6Bq+AFJYq6PD22x/yu7ff43dvv8vv3n6Hf/23t3jrrbd4//0P+OCDj2Se+DIjU5QUNVmwQAkFZW2UVA2keq2itgxlteXo6JuzwcIBZ9cIwiJyiYwtJjGlmrziTlIy64lNqiAmoURmXwsP9MFDWYQfTMXdI4Tt220wMTFjx27xXPbDco8NK9esx3zDNjZvs2LvPjcCgqKJjs0hMiab+NRSSqu7OTxxkSPT16ltGCIhuUjex909CE/PA3j6hEggF82Nq82sZNJNYGgmIZG5BIZn4BWYiLtPDC4eh3D3PIi37yHc3AL46sv/Eq5/VRleIVJCfvzrbPzeF4/uc/vONU6fOcbo2CDtnXXUN+SRnx9FXJwPvr67cHXZgIO9KY72y7Gz1cXeThMnBzUcHRRxcVDE3V4FTztVvO1V8HFQIsBZkRB3ZaL8VEkMUSPjkCZ5cVoUJGiSF6tKQbSqXF4sOqhGYYTIt1aXUxShLiFaLDKKEVBdEKJOQYga+QKsg1UpDFalKESNohAVCoOVKQpTIy9EgZJINcpiNOguMefeyUCe3Yjg/PgezoxacnxgIxOdqxltXc6JATOme1fTU6VFb7UOQ3WindFIRvN1lenQX7uSEwPWXD8RyFSfE5emAnh+P50750JoL1tNTZYu3eWmdBYvo61Ak/ZCDbpLdd6A8TIJ1oM1BrPe57/DtcjDFsuOyxiqETYOsRCpI60d4rFCuRbHnjLhm9aX/uuecm2GRApJjS6jDaJ2XRTeGDIi8p4rdaUlRIB2X7lQr3WlSv2rmi1sIQKwxccVFwDNOTpUJ2lSFS/sIXrUCbiOE/5okSCiQq1IYYlTfzNC1dakPl6LxkQdmpJ05PJibZwqtXHKiCr09iwd2jN1pKJdFyeFqas3AAAgAElEQVTUa3UJ1o0JetTGaFITqSoj+JpkLJ+Aa9HgqC6XKP8ZrFtTdf7+vvZ0PbqzDWlP16UpVbRwalMRr05htCp50ZpkRemQFmVARowpecmbKcuxkdF7A20xTA5lcXK8jPNTdVw51cK1cx0SroVy/eDmGA9vT/L4/gkEXD/78iJ/fHqdH75/xC+//OkNRIsLzl/h+iWvpR3kN7j+P8Op3+712xn4xxkQcP3V19+w1myDjPUyNjZn9erNrF61lRUmmzBdYcHGDbuxt/WSEVdWe/bLKnKLLfas27iP1WZ70DOyQMdwE/pGFigo6bNosRrKKho4ONiTkZlMXHw0FhYWbN68nd277Vm/cSdr121nzTpLVq7ewuat+7Cy8WTjFnu27/Zgn2Mw5pvscfGIxM4pmG27XNljvZ/9HiGkpZXIzOqpsQvcvvyIr+694I9f/oW/PBELjn/m+6c/8OLJ93z5xXOuXrlHS2s/zq7+qKkbsXChKipKuhKuN5hvR0VRBxUFPfbscqYgv4621lFGhs8yKZYax49zYnyKk+NHOTd1jPPTUzId5NjIkFSuhTXkH/aQWbieBesJWR4jGxonp7k8dYzrJ05y89QpCdjXTxzn0vQU7Q3NpCVlEex3kNjItDeLi7UU5gmwrqdQWELyqsjNKSUpKYvoyATCgqOwtXZmg/lmlhmu4NN5C3n/vQ9lDNt777zP3I/ny9QNVSUNvL2CpMf8QEgSoeHppGU3kJXfRkZuO7EpDcSnNZOU0UFyRgcCrsUxObOLpIwuEtI65TG3cFiq2Bm5PSSlt5GU2kJKRhspGa1k5XXLVyxEkYh/cAZJ6bVU1B7myOR1zl98zKnT9xkZuUhFZQ+B/gnSL7txg5XMV96wfgvrN2xGVUOXJYpqLFisxJxPFvLJ/MV8/PEC5n+yhLkffcZK47Vkphdx7843fPH5C76QF0wvePz4OV99+S2PvviWF89+4ub1J/R1n6CksIP+nlOcP/s5N649kYB98+YTRkfP0tsrUtUucvzkTS5c+oLrN55x9fpTzp1/xImTdzl56p6E6ROn7jMydon2zikam0c5FJmFvZ031lauWG6zZr3ZFkyWrcZ4+SpElN3GjbtYabqZzVsdiU2qpLphktbuGVr7rlPfcZWKphlKm2YoqD1HYd15ihsuUtZ8mZrOmzT03qWx754E67bDX9Ax8ljCdWP/XRr7b9I8dJOOkbsSroWC3Xf0CwYmH0nA7h2/T9+RB3LaBm/I9kN9A3N+/84nvPveXN597yP+8L4A7Xd4770/SLAWr27M+fhTFn6myLy5i/n0M0U+XaDE/M+UUFTWQV1jGZraJugZmGGwbAOr1u5gj7UX3n4xxCYUkZknfPmlhEflyAkKScFtfxghYUl4eoWx0nQTK1duYOXKdaxau4n1FjvYsGWXPG61tGGXlSNOLgEEhyYQdjCNA6HJJKZXUN86yvj0FUbHz1NV3UW2WNSNTcfTMxAXF2/2ewbgsj+APfs82bPPj4iYInJKeuRkF/eQltdGVEIFQeFZMuEmOCyZ/Z4hPHr8n3Ku/2ELmVWs5SLjzz/yp+9f8OQb4be+y/UbM5w4OcnwSB+t7TVUVGeSmh5CaLgzrq4W2Nutwnbfchxsl2G3Twd7O403cK2Mk4MSbg4qeEjAVsbTXhEvBwV8nZYS5CpsIorE+iuTEqpB5kEtsg5pkHtIwLQGRQdFeYwmRRGaFIaLlBB16a8uDFWXMJ13QIXcIGU5OYHK5AerSdgWcD0L2QK0VSgMVabkoMjJVpH52ZPNu7h7yourU7acHd7OkY419NXpMtSgy7FeU6Z7TRlrFdnV+vRXa8us6v5qHdpLVBisX8apAUuO9e5iumc3V6fcuTjuwGTXNoYazajP0aStWFhQdGjMVqajSJP+SgPZACmUZzH9VXoIOBbKtVgwFCq2OIr3iRG3BUSLx/WW69NVIjzS2tIn3V2iTk+pBl0lqnKBcaRBVLSL3Gs9WYcuatFFWshQjRhR4S6AXPvNcqRYZJy1ioijsJp0lejLYpzaFG2qEnWoidelNlZYQ1Spi1GiLlZZqthSyRblL4naNEj41qI+TksuP9bHi1QQVWpjVWhK1qAjW4fOHFEmM6uAi2VG4bduStSXrYzCay2XFxPUaU5UpSFBhcYkVZqSBWBrvml11KE1VVcq2g1S2Raqtg51wroSo0F1nK4sF8o7qE5upIBrXdKjDciJX0tZ9m6aK70YbI1maiCPc0equHiskaun27gplhgv9XD3ygAPrg/z8PYRHt+bXWSchetL/PHpTf76l694JSL4+OVNC+OvcC3eFsr1T29G3H4Nv9lC/kFQv9367Qz8F2dA/Lx5/vwFGzZuZvWa9ZiamrNq1QbMzIRavY0N5jvZvsVGwoWzoy/OTv7ss/XCwzOM8ENpBByIx8rGi83b7GWJhJbOGpSUDViqoIarqxulpcWUlBSzZfM2dHSMWL9+J7v2OLPX1pN1G60wXbONrdvtEJ5gEU1mvsmOVebWWGx3xco2gN3WPuyz92X7DgdsbN2JOJRCYWETLY2HmR4/z42Zz3ny+bf8WUSvPfqW51+KyLbvuXzxJgUFlTJ2z3SNBUsVtZg7dwmfzlNEXdUAA92VKCzSRHGxNs6OfpQUN8vM6ZbWcQZ6Jjg2eoyzk6c4K+rQp49z8fgxGbknMq1FDJ9Qro8O9DA52MuJ4QHOjR/m0uS4zLe+PDUL1VemT3Dt+ClunhJLjKffwPUJWZfeXN1AfEwyLo7ehB2Io6yokfycOnKzasnPqaUgt5bcnApSUnIJCYnC08MPF0dPzFZvQFlBHRUlNRZ8uogP/vAh//Yv/y5TIj6d95mMtTNZvorQ4CjKy9tISCwlKqaI3MJOsvI6iUmsIyK2kvjUZtJyeiQ8/6pcp2R1k5TRQ3JmLylZvWQVDEnwzswTddK9ZOWLZbM+UjPbiE9uIDK2guiEcg7FFhOTWEZKZi39g2cZGZ+RpR5RUbk4OgSy2cIWy22OWO12wdnJgzVr1qOopMZnixQlYAv1+tOFSnzy6VIJ15/OW8KcDz9Deaka3h7BTBw5z9UrD7l//ymff/6UO3e+5OHD53wucq2//IH21gnSU2ppbjjKYN85BvvPcO7sPe7d/ZZr159w/sJ9Tp6+yRnhs555zNUbT9/4wf/EpctPGB65SHvHJKNjl+jqOU5uQZMESpFGYW6+i00bd8mLGqtdNuzcuostm7aio20g/eLa2iswMNyIlU0QxRUjtPdeo7HzGg3dt6hqv0ZZy1WKG2coqr8g4VocBVwL1bq+546EawHYv8J184BQre/QPHCXjuH7dI0+oH34Lq1Dt2keuEnL4E16jnzO4akvpXotrCIDE19QUXcE633ezJ2nzMdzF7NgoQIfz5nH//qXf2PR4qVoaurKxdGPPpzPu+/M5cP3P5Oea2EN+fRTBVRVddHTW4GW1jJ0dU3Q1V+JroHwSW9i2w47CcSxyfl4+kfi7hWOt1+0bPK0c/DDzsEHW1sPjI3XYWS0RibUmK7ZxCqzrazbtEs+XljBrPd54OVzCPEK1IHQFMIOZlBU3kXP0Bkmjl+jpfUwJSUNlJc3kJdbQkBACK5unji6eODo4oubdxhhUbmU1Q7T3HeW1v5LdAxdo7nnAsVVo6RktRCfWk1MYjE+AVE8/vq7/2gL+cf3wNnCmFnV+ntefPuNbGR88PltLl85z/SxMQ4P99LSVk1JRTpxSQH4H7DFyXkT9vZrsbVd8QauhXItbCFCvVaVcL3fSQV3R0U87BXkeDsq4eukgJ/jEgKclhDsupQID0WifVSI81MlJUCFbAHNwarkh6pLsBaAXXJQW8K1UKNFznVhqCr5ISoIyJ4Faw0J1/lBKhQGqVIapkFJiCrCJlIUOls8UxalQUvGco51WnJpzIqzh7cx2WkmK8r7a7UYazFgssOI4z0mHO1YLsteRGa0aFDsr9egVzQrCnW4xpixxrVcPWLDzOhuJtvM5LJha5EmjXnqtBaJODwByaI1cRm95XoStIVNpCVPhZY8VenHFmAtrCID1fr0VOjSXaFLV7lQv2ePncVadAj1+w1ciwSQPuHVLtdgpE4LkXE90qAuj7/mXY82isg9LUYbdBipF5CtTX+lhkwOEaq19GILyC7Xlw2Z9VnCYqEl4bo6ToeamFnPdWO8Ko0JqjQmqsuZtW3o0ihbHLWojdGQI4BXKNS1seqyMKY9S4uuXF2pXjeKxUZRFCPLaQRg69KZZkhXugHtoh49UYUGEZGYJMBcTcK5KJ6Z/bN0aBCpJCJdRFalz9am10RrUxGpT1G4NjnhmuQc0iZHgrUJhakbqS2yp7cpjKN9WZwdr+bK8Vaunm7n+tkOCde3Rc351UEJ14/uTPDVg2MyIUSUxrz4+jJ/eXGHn//2jNf8VcL1K2kFmU21filhW6jWwi4iAFvA9avf4Pof30h+u/XbGfgvz4CA66fPnrFrtxXr1s++XL927UbWrN0g2/1WmWxkrekWNpjtYKvFXnZa2rNrlyN7rd3w8TsoFxP3e4XiGxiFp89Bdu7ywMxsD6tWWeDg6Ep1TR1HjkxgZ+/CokUqmJvvxHV/KJ4+Udi7HGDPXg92W7libeuN5W53WXCyZYfwXkfIl3mDw9KpqO7Edf8BNm7axY7dDkRF55CdVU1ddRcjA8e4ceke3331Z777+nuePHzO6enzxMekykY6PT0T5i9Q5v2PFvD++5+iqKCBwlJ1lixU47NPlFBeqsuBwFjKSttkM6JQK3s6xxkfPMLJ8eOcPnqcM5PTnDs2JUcUx4ic66mhPsZ6OuRM9fdwYrCHC2PDXJma5Fe4vjp9iivTp7h+4rRUr2+dPsOds+e4ODVFaW4xIUEHZVKJu2sQRXkCqBvIy6knP6+OvNxaUlMLCQ+Pw9nVm7177dm+dQ+qSpp8+Ie5aKpro6Oly9yP5/DO27/n7bfeRsC16Yq1WG7bw/at1nh5HiIsPIvU9Fryi3tIyWiRiSDh0RVEJ9WTmN5OQrrw1LZKj7VQrhPTuyVcCwU7ObNb+rFTMjtIz+kmI7ebrLwektKaCY8sIyyymPDoIg7GFBGdUCbtPLky6SGf/e4HsbHxwcHej21b7Nmx3ZFDEcmEhUaio6PPgoVLef+jeaiJshM9I5YqaTJ/gSJz5ixk/ieL+WzeYpYuVGbt6i0EHYgnL7+Ovv5JTp2+xtGp81y7/ogvv/4LI6PniRIpF8m1jIxcp7PjNLnZDQwOnuHe/e+5eeuZzGf/4tFfuH3vW27eeSHh+teFy4szXzMweIaKym4Ki1qITyrG2S2UFabbMTbexJYt1ljtdmDPLls8XL3wcvPAYsNG1FTV0RKNjPprMV21m0MxFfQO3qZn6CFNPfeo77lHees1ylqvUdA4Q1nLZYqbLlEmLCFt16hsv0Z15zUa++/IaTv8OWLqe2/R0HOLtsMP6Bp9RPvhBzT03KC+5zpNfTclYPdPPmbsxFN6xx7SPfw5XeK+g1dJTi1nmfEGVNWN0NU3YeFikb/9Aa5u7kRERMnK9Hd+/zEfvPcpv/v3D+UC5Px5i1i0UFSzr0C0N4riIfF16eotR1fXWM6yZauxtnHlwMEEnD0OYOvojbWtp7xA9vI9SGh4Im5ugfIVL21tYzZu2sHmbdZs3LKXHXucsbHzlHnUomnR0ztSLj9GxxWQlllDfcs4fcPnGJ64SFfnqLRBlRRXk59XQlBQGE7O+7F1cMXO2Qu/A7EkpFdRXj9KU89ZmnpnaOq7Rk3beYprjpJbNkRWQSfxqZV4+UXxxeP/Da6FHWTWEiKWGF++/Jm//PBHmW0tlhlFcYyI4JuaFnDdR3NLFXlFiRyM9sLTdw8Ojhuxs13NPhvjN3Cth4OdDs4OWjjbq+Nsr4qLvSKu9ktxd1DGy0kFbydlvBwV8XZUwNthCb4Oi/FzXEyg8xJC3RQ55K5InJcC8d4KpPmrkBuqRUmUPuUxhuSHzKrWAqxLIjTkFIeqUxqmSWmYFoUH1Mj1V6QgUJnycC3K3gB2fpAixeGqstGx5JAqjRl6jDWvZ6rTgrGWVfSKRcZ6bUZb9Bht1uFIqz4T7bPlLqPNBvRXa9JXq0lbiTJNBcq0F2tJZXqwZjlHW9cw0bqa/ip92gs1aRHV7oWzirVUnyv06CrVob1IQ3qwm3KUpQ+7s1iTnjLt2bi+N8p1V5kWnWXadIkRkC2TPWaj87pLNOgqUqWnVI3eUhWGRCV6gwBpdcYaNRhrEqMpGxtF7rVscmzUY6Rej4EqbUSsn7CGdIrs6GIB//q05GpTnaxKZYI61QnaCM+1UK4F1MomxaTZWD5Zh56kTbOwgcRrS1iuewPX9cLPLgBb5lgryyXEzhxt2rO0Ze25ULZFdnZ1lCqtKXoM5a9kuGglPVm6tIolyDdg3SLi/ESTZtLsyBKapNnPRfyZTQk6NCfoUhenT1mkHkWHtMg7qEFelCaFCYaUpK2ivngnXXVejPcmcGqslEvH27hxbpDr53u5cbGXWzP93LoywN1rQ9y/OcSj++N8/XCap49P8+zLC3z3zXV+/NNDucj4a0nMawnXs4uMr/iZ13/3W89aQ8Tbs0uPYtHx/29muWP2WScsJv98/79vTc4+JcWdfvv12xn4v+gMCFvI06ffstfagZWm6zAwWIXhsjUYG5vNLicZmmOgvxbj5RtYZmSOgcFaVphYYLJyM8YrLFizbhdm663YtsMZZ7cw/PwScXWNwMszAkcnH0pKqxkeOYqjkwefLVJj9RpL9tmLl3kjcHSLwNrOn1173dlj481ee3+27XKX7xf+SSe3cFlC0dM/hZdPGJssdrJzpz12Dv74ipeqY3IoL2lm+sh5nj7+Mw/vPuHE5Dnio1NYtcIMXW1DFixYyocffsp778+Tx48/mo+CgiqffarAJx8vxWT5BlKTS2X1eG5eEyVlnbQ2DTE2MMHx0WOcmTjBhekTXDp+jMtiThzj3JExJvu66WtuoLuhjr6mRo52d3Lm8BAzExPSZz1zdIrLk8ekci3UawHcV44dY2Z6munBITIS0jgUFo2TvQe+nqEyXi8zvZysrEpysqtJSysmPDwBZ2cfNm/ehbHxKglB773zocwqXrliNZrqWnz8ofBc/zv//q+/Y8GnS7CxsudQRCx2+/bj5hZG+MEc0jJEOUcPiWmNUrk+GFdFZEI1MckNxKU0kZzZTmZeP2k5AyRn95OS3U98eidxqW1EJtSTnNVOem6XjOyT+cZxFYRGFBIdX8HBmGLZ0heTWEpQWDqBISmYrt3JRot9uLuH4ut7iH17PfD3PUhKUj57rewRC5jz5i9mztzPmDNvEYoqYqlOjTlzFvHxRwvl342ygiaqSjoY6K3GYqM1W7bYYm2zXyZxhEckkZxaSGV1JweCk3FxPciB4CxiYisJDMrA1SWM0uJ27t79lhs3nnDnzgvu3vuWW7efc/PWc65efcLVa0+4cOERE0ev0dU9TV5+Ax5eB9m7z4v1FntZuWYLpqu3YGxijqnpeszWbMLMdB066nrMmzOPD97/kMWLlNDRNZUe4Kb2MwyMPaR94CFNfQ9p6P2cspZrlLddpaTpEpWtVykXdpCOGzT23KWu6ybVHdckTNf33KJp4B71vbcpa5mhovUKLYOzsC3uV948Q3X7ZZr6btFx+AH944/pGfmC5p47tPXfp6XvPl0D1yksasd09XY+ma/EgkVKzJu/UKrWfn4BREbGyuXX+fOW8O47c3j33Tno6hhiunItOtpGrDLdgNUee3ZY7mXtWgv5/NfXXyEhW9/QGPP1FvgGhRERnYhPQDj2zj74BByiqLSR5tYhHJx80dU3nd2lWLcViy17sdztJCM2d+1xZbfVfuztA3HbH05YeDpJqRVStW7pmqZ76AyDoxeorGgl+lAicTEJZGXmEROdQGBgGC4uPji5+uEfHEtMcjFZRR1UNE5S3XqSssbj5JaPklHYT6aICMxukxd5di4B3Pv8yX9WrkXE2Es5QoETyrWA62fPv0b4rW/dvsaFi2eYnBpncEgEa1eSlRtLeIQ73j5W7HfbhqOjOY4Oq3G0NcZhnwEONjo42WrhaqeFq70GbvZquDko/308HJXxcFTCy0kJbydFfMU4K+DnooC/qwJBrgqEuCgS7LSECDdF4n3UyAjRIS9Cj7xQbQpCNck7oEpJqAblIu86VI2KMC0qw7UpDVYn30+RggAlSkPVKQ8X99GUSSJ5gQqUhKtTEKZMwUFFmeoxXG/OaPMaDjcaMdigw1CjNqOtOhzp0Ge4WVcCd1+NNj2VOvRW6NFRItol1WkrFi2OmnSU6tNXs5yh+pX0VxnTXqBHiwDLQqEM69FVrkVHqbCKCOAWcK1BS546ncUib1oXAdhiMbFPWELeLDf2V+kyUC2KZnTl73UUieVGVToKVeWxp1RkYGsyWK3FWL0eYw16UsUeaRBArSOhWtwertNluFY0RhrRV2Eo/dXtRTq0FohSHB3aCvRpztalJlmDyljV2Zi9NyqxiMprEZ7qBC2ZHCJ81w0i/zr2H+Uvwt7RFK81W5seo05jrBrNCaq0Z6jTla1FW7qwkYjFSHUaRPtjjLqM2xvKN2a0ZAXdWZqy6rw1VZ22DB06snRpSdeiPkWNuhQ12fpYm6Qmy2tkznastkwcKRdtnVEqFBxSoDBakdJENWqzDGkrWUdPnRWjnX6cGE3lwrFKrpzu4Nr5Aa7O9HPtcj83rw5y+/oQ924e5vO7wzx6MMKTx5M8//q0bGT89ptb/Pj9N7x6KSBaMO6vsXtCpf4VpmetIQKqX/I3fpHzV169/huvXv/Ea37i9eu/8vr13/5pxMf7hVevX/Hy9St+fvWKX/hJPvYVP/Hq9c/w6uWsAv5PvC13jN8w9/9FjPXbl/I/6gz84ypRuKdevPgBF9cD7N7jjsnKbSxfYYGJqQV6Rmaoaq5kqcoylDVM0NJbg4buarT01qJjsI5lK7ZitGI7hiaWrDK3ZdPW/bi4RLPfPQZfvwRcXEMoLmuivWuYTVv28PE8RTS0TbESiqZTKLYOoVjZB7Lb1heH/eG4eEWy08ZHqtebt7uwy8oTK2sPmYctoHr7Nmv58vPOXW7Y2QcQHp5OTnYN7a2jnD97h+qKdvx8wtm0YTuqyhoY6hsxd84nvPXWe7z73hze/2AOcz+Zz1IFRT6TxSWKbNq0l/j4IgoKW8nJa6KwsJWWhiHG+qc5PXGa85OnuXj0OFenjnHnlEj7OMXlyUmODQzQ29BAS2UVHbV1DDU3c7SnhzMjI1yYGOfSxBEJ2hePHkHMhaNHuTA5ydmJCaYOj5CflktUWDR2ex3ZZbkPN5cA/PwPEXgglgMh8YSEJeDi4ofZmi1oahiweLEy8+cvQjQvCr/yihVrUFPTYs6cT3n7d+/xr//yNiKKb4elFYcOxuLu7k9aRrlcZIyNL5OWkNziXjLyOjgYX05EXClRidVEJ9YhEkLSs/tJzuonJW+IVDH5g6Tl95Oa30tN20nq207KbOzMvBZpM/EPTOFAaCZ+waI+PZvIuELConKorO3BZNVm1m3YRWxsFg0NPYSFJRIfly1rti0t9+HhEciKFetYvEiVBZ8pIdROFWU9FnyqwsLPVFFYqo2qih6aGsvQ1jLBfM12Nm+yYvu2fawz386GDbvYuMkKa1svXPaH4+gSjrVdCJZ7AnByjcRz/0HionMZHz3LlZmHfH7/Wx7c+5b7d7/j9s2nnDl1h4nxSwz0nmD48FmGhk7T0z+Nd2A05hZW2DiJGEhrtlhas2HzTlav2YTpynUY6K3kD+/M4ff//p4saFm0SBEz8+0cii2gY2CGlv5b1Hffp773EbXdD6hsu0Fp0wVK6s9Q3XSZutbrNHbeorn7Lk3dd6gXt/vvS++1WGis671LacsVylqv0tB3n9ruO9JCUtJwkYqWGRq7btI+cJ+uoYcSrKubhaf7CuWNV6moPUlWZjNrV+9mzsdL+PijT/nooznMmTOXBQsWsXixIppaeiiraDJn/gLe/3guhobLWLt2Hbo6y9i7x0lG3tnu82TrFlvWrtmGru5KFBU1MTAyZsPmLTi5uhEUKiwhQbi6+xGXmM2ly/dp6xzBYpsNmjommK7djPnG7VhstWaP1X7sbH2ws/XFdp8vtjb++PrEERNbSGFJB61d0/SPXKJ/9BLdg6cpL2smKiqe+Lg4iouKSEvNxt/3EE6Ogex3D8Yv8BCpWWWU1w5QUDZIak6bVKpTc9qJSqwjOqmOiJhS3H1jsdhhx537/1v9ufjGN+u3FpD9889/k37rp8++4vOHdxGtjOcvnGZq+ggDgz1U15SQliGkdk8Cgmzx9t6Nm+tGXF3McbFfiZOdEU62+rja6eJmr42bnQYudmq42KniaqeMm70S+x0EXAsVW4wAbAV8nBXwdV6Kn8tS/J2XEuikwAGx+OisQJjLUqI8lEjyUyXrgCa5wQKu1SkK1aBMwrUG5SEaVIRpUiYU7BANykI1qIjQoiRUXd6nJEyDvCBlOYXhahREKFEar05Trj59VSaMtaxktMXoDVzrMtFpKOF6uEmP4SZD+mtmPdCH61cw3GRKf+1yeqoM6arQp6dqGZ1lhrQViUg8fbqKjOgpEVYQkUWtQ1uRNi0FooBGi9Z8EZUn4vAM6C7VQ9g+hPdaqMpdJRpv0kN0ZgtoynVlJrVYPhRFMt1FWvSIfOpSLfpECUylNmP1Bow36DNapystIGONuggf9uFabQartOiv0JH2j+4SfToK9Wgp0KE5T4tmUYiTq0tjpg6i1rwqRpWqaFWpSDcKlTheW6Z51MeqUxOjTI1ouxTWD2HxEGUwQrUWteUxs9As2hWb4tRpS9KUDYvdYqkxVZOmBDUa499MnDqtyZr0ZhvQl6NPR7q6BOyBQiP68pfRma1HS4YWjWma1KaoUZOkSlWCaEVFhkkAACAASURBVIDUpClFT8J/RaQqNSJfO0ObhkxhmdFnoHoFYy3rmerewdFuG06N+HHleBI3zxVz+2I9Ny+1cvN6Jzev93D7Rj93bgzz+a0xHt2b4KuHUzx5dJxnX5/jxTdX+PbZbX76QRTHCMIVv8Tz45+XF99YQF695vWr17x6/VrC8kte8kpcpEqV+xW8fsXrl7Mj/dgvX/NKzJvH/Po4cZQB2uLP+fW2IOpXbz6GeN9vcC3PwW//++96BsTPl9l/xwKu//T9z1RV9xCfUEJwaDqOwq5hs5+dVq7oG29CTWc1y1dtRcfIHE39NRiYbETLwAz95ZvRX74VXaOtrF3vwG5rsd2fhL9/KoFBKdja+Us7hyh5EIkEv3t3HguX6MolyD17faVPda99ELts/djnHCxroO2cQ+Uy4xZLV3ZZebB3nzd7bTzYvsMeyx327LP1xMExkJDQVFLTKkhLryQrs4rSkhZ2WDpgZLhWwoJQ5bZvs8TMTECcEv/2r+/y8cfzWKqghNHyZSxaqszCxeqIeK+09Gp6+07T2XuShqZxOtsnGOycYPLwMU6MiLbGSa5OHef6sWOyxvzWyeMSoEc7O2mvqaG5spLe+nrGOzo4MTjImdHDnB8bYWZinAsTY5w/MiYr1AVYn5+a4sT4BPmp2fju98Vs1XqWGZhKeDM13Yjxig2YrNyEmdk2VpisQ1VZT2Y/L16shIamLoZGJixbvhItbX0WLlKQcC3A+n/9P2/xydwFiGXBAP8Q6dOOT8wjKiaX5NRqCksHKCw7TEHpIImZzRyMq+BgrPBLV5OQ0kpKerdUrpOye8gpHqGkZpKy+ilyyw5z/MI3nLv6nDOXnjA+dZP2TqH0NpOUWiXhOiAkHe+ABAJDU2loOcy2nQ5stNhLfEIuba2Hcd8fjPVeN7w9w0hOzqO8vBEXF1801AxZtEAVZUUdGb2nuFQbQ/1VKIuvebEqCgpaLF9mjsWG3TJlZJ3ZNtat286mTXvYsk0swXoQcCCJ/d4xWNmG4OwRz8HoEmJj83G098PFKVCmy/R0TXDi+DUuzzzi7Jm79HRNUiAr5RvJy22QhSUxSYVYO/iybrMNg2Mn8fAPJ+RQAlb7XKT/eMlSLT7+aLG0VLz1L7/nw/c/wsDAmBWrNrHfJ4qCyhHya05Q1nSNmq7Pqem6T1nzFYrrz1JWf5bKhos0ddykve8+bWKJsfs2jV23aey9S0PPXRp671PVeYuS5itUtN+gvO26tJSUNomPcZHSxks0dN6Qj23tvUdV8xVySk+QXnSMnPIzlNacpLCwl917vJn7iTLvvSegerEsjxG553/4w8cYLVvJsuWmfLZYgYVLFVm4aAmqahqI0qekpBxZ1mJv58vWbQ6sWWuJrv4q1DQMWLNuI7utbdi2cycW27azY7cNDs4eJKbkcnj0BF5+EWjpmaKmtRwjE3M2W1qzU9hBbL2w2eeFtY0n1jZe7LP1w9cvjpS0SqrqD9M7dJa+kfO09JygqvEwCfE5hIcfIi4umpLiArIz8/DxjMDNNZSAgGgORqfQ0TPGxWtf0tp9mriUWtJymkjKbCYkspTgQyUEhuXi5h2FpZULdx/8J7j+5/g96bf+8S8ygk8sM4p86+s3LnP23EmOTIzQ29c5C9eZURyM9CYo2JHAABt8vLfj6bGJ/S5r2O+0kv2Oxrg7GuDuqIe7vQ5uDpq4CvXaXkWOgGtPRxU8HZXwFPYQAddOS/FxXIKv8xL8nRUIdlUmxE2FEFdlQl0UCXddSuT+pST4KJPio0yGn/Bai1QQDYqC1SkOVpNTEqJOqYBuAdoRWgjLiLSNhItkETVyApUoCtekMl6X4lh1CmMUqclQo6/aiNHm5QwJOG3RY6LTiNFWQyY6jJnuWc2RNhOG65dztN2ME/0WHGk3Y7RltYTrjjJ9mvO1aMjRoCVXh44CA9pFtXuuDg05mtRlaSB8zc15enQUGtJRaEBnkaGE7K4SXfoqRKqHjlSxxQKkyMcWWdUihq+zcPZ2d7E2veK+pf882gzX6DFaZ/AGrkVyiC7DdTpS1e6rEIkgAkB1aM3TkZ9PfbY6YpqytWjK0qEhXZuaRHUqRJPlG7gW6rQAaAHPtdGqVEcrUR2tLFNDqsXbh1Tk74n7/Hq/+ih1WuK16UjRpTdbn650oXqryKXIBpEikqBCa7I6bSkadGfqSEtIT7Y2gwUGjBSb0JNrQEuqJvXJGtSnaFGVoCGnMl6dylg1qaxXxarQlbuM6ZZNXBiy5PzQdi6PW3J1YgfXju7k6uQeLozvZWbSlRungrl3MYmH1wp4dKuKz+/U8eBOMw9ud/NQ2EFujfPo9hTfPDzH1w/P8eyrGV48vcG3L+7y80/f/r04BpFx/fqnN/OzhGZ5LfpGXRYcLOdNwczLl6/55ZdXEqRnr1lfwy+zI2H7lfgYAtZfzn5oYdkWH2uWPWT7o9C0hf3kHxaU2Yvfv9/pvytj/fZ5/w89A/8Rrr//88/09R/nyMQVTpy6Q15hIx4+EXj7R7LX3gdb5wC5yCRUvWWmFpiaW6Kmswptw3UYmmyTgL1xqyv2zgfx9knG3T0WJ+cwduzcj+Gydfzhg4XM+0yVeQtUWbBYF12DDVK53m3lz04rH+xdwwiKyCTkUDaunlHssvZlxx4v7J2CCQ7PYL9nBHtsPLDc6Sh/YAcFJ0qwzs1rID2jitTUMlKSi/HzPYSJ8ToUlqizcIECOyx3k59fyJbNOxB2kHff+QBlFTXWmq9niZI6aprLsHXwp7ZhlPOXn3Du8hPGJm8wPHyB7tZxhnqOMnn4OCeGxYLiKc6NjnFlcoqbp0/IOT06wlB7Kx01NfQ3NjLe2cnxgQFODQ9ydvQwl46McfHouFSuz08ckar1helpCdd56dnsd3JnxbJV6OkuR0vTEDU1sQiqzRIFHQmWokxl6WIN+XtaWvro6BqyddtOVpquZamCilwK/MP7H/P27/4gK7dVVbQkXNvuc8LF2QvLHbZ4+USSldNEWdUIxeVjMl4vv+wwGXmzHursgl4Ky4YpLhOV14OI5cX8kiFKKkZJz+sir7Sfs5efce3en7n/+GfuPfyR2/f+KDOij0xdo7V7msq6IdKya0nNqiIyNgffgBipvgcdiCUkOF5e9IhWzqryNrq6RmVtuJOTt7xwEGC9aIGKhGzxterqGKOmpiczmFev3ojx8rVyAVVH2wRd3RVs2LRT/jsQpUOeftEcCM/A3vUQHr5pspY7MrZcWol8/aNZvXaHnE2b7eRF2KWZR4yOXaCouFVeSKakVrDPLpA1ZtZv8tSd2b3Ph+TMcrYJS4OtO5q6K7GyduNAcCwLF6rz3jvz+ej9+SxZqMjuXTYSrnfZeJFR2ENJ3SkKay9Q03FPwnVR/SXyq09SVH+SmuZLtHTfonPgAW3996hrv055wyXKmmYob7lCRet1ihpmyKk+S0H9RYqbLlPaclW+v7L1mvRpN3XfokXAeOctyuovkl48TUrBFPk1F6jvuEZN3RQeXnEoqxjzwYcL5HPgg/fnyHp54a1evWqd/PehqqYtPe/iuaCnbyQtW9k5ZfL54+l1kJCwZHmOjZabs8xkLeZi2dl8PSvXrMF0rTk7dlvj7RdCVGwaqZnFuHocYLe1K2vX70DPaA1mG3awbYc91vu82GfnI8fG1hsnl2C5yJhT0Exd8xhdg6fpHDhFVeMoGfmN+PqE4eq6Hy9vN9LTkikqKOFQRBKeHuFERCSRkJJNz8ARZm58RUPbMWKSqkjLbZZwLcBaAHZ4dAlh0bn4Bsfy5Nkf/6Mt5D/D9Q8//JnnL57IZcZ792/J8hgRwzcyOkBXdytV1cVk5sQSFeNLSJgzYaFOBB/Yh5+vJX7eW/Dz3ICvx1r83Vfh574SH9fleDnr4eGoyX4HddztVXG3U8bDXhlvJxV8nVXwc1LCz1kRv1+tIc6K+Dsq4W+vQKCjAiHOsxaRYIcFHHReQrTrYpK8FMnwUyM7QJ28QHWKRCTfARWpTIujeFuCd4iGXHYsDNVATG6QCsURWlTFG1IWr0N+lCLFcQo05WnRX2PIUIMBh5v0JViPtxlxpH05RztNGGsVSrU2/TUGUuUebl7JUOMK2kq0aS7Upilfi0apBuvQmqtLa64e9Rna1KRrUS2U2AxtmoRaW2BEZ5GYWbgW1hDhy/5HZJ4e3cV6dBfp0l2kQ3ehLl2F2nQWaNFToENPgbac7nwtuvM1pIo9VKUjWx2lDaROJIQItXq2Nr0lR5XGLHXqMzSoSxejRn2G2ixcZ+pQn6pJdYI6VcIvLSweibrUx87G5dVGicSQX+FaUSaCiMbF8gglqiJVaYzVoT5ai9o32dXNCTq0p+jTnW5Ie7IW9dFK1Ecr0J6iTk+mNj2ZOnSla8rbg3mGDOUbIY692Xq0popadRVq4tWpSRClNtpUxonRpDRahaJDi6hJUuJIgxnXxnZzbWI7l0Y3cnHEnJkxM65PbuD2ia1cntjE9end3D7lxN2z3ty/EMz9mUiun4/h9uVMHt6o5PHtTp7cHeXpg2M8f3SBp48u8eyrq7x4eoc//ukxv8hWRgHUgnzF4uKPsyMh+5fZF3r+yboh4Fg8j8S+wsuXf+WlKJ559Sd49ZxXP3/Fq1++5PXLr+DVE3j9DfAMXv0Rfn75JnTkNa9+fs1LaRURaD3730thF/n70uQ/Efj/UET77cv+73oGfr04nHU9PX32ZwIC4xCw0dQyRnpWJd7+hwgIiSMtp5Ksgjp8gqIxWbMV49VbpHKtY7QObcP1mJrtYcWa3YglxL12QXj7JuPtm8i2HfvR1jPnw7kK/P4Pn6GgpIeWzkpU1ExYvWYPxSWdJCRU4uUbj7P7Ibz8E7CyDcTaPhgv/yR53LMvQKqSjm5huPtE4ukbRVBIEknJpeTk1pOZVSOhKTm1lNj4XA4ExUpPtrn5VkxXrcN83Sb2Wtuxds0G1plboKKsgbaOHgaGy1HV0GfjVmsSMyoYGr/KqQtfce7KM85dfsrJsw8Z6DtJT8cEo/3TTB8+xoWp05waGef8+BFunDrBnXOnmZk+ytRgH4NtLYy0t0lbiIDrk4cHODMyxIWxEc6ODXPh6DgXjk5wTlhDpqaYOjxKbno2bk7umBiZoqVhIHOHlZR0WLJE5A+rSbgWtgih5K5cYc7KFWsxNlnNuvUWrFptjp7+MhYvUeKtt97ld2+9JwH7vXc/kl+rg70rGzZsxcxsM/5BMRSVdJJb2E9x+RFKK6cprpgkq0CAdI8sk8kp6JPlMBnZ7eTkd5Ka0URiSg0efklU1A1z6sIjZm4+487nf+Hm3e+4dfc7btx8LiF75voTzs084uiJa0wev8KlKw84ceY6VTUdJKcWyVIVRwd/9ux2JSI8mby8KpngoqcnLAfafPLJEpkQMnfuItTUxd/NCrZs3Ymh0QqsbewxNhH2Fz0MDEzR1Fou1dQVq7ZgY++DT6BQy7OkYu3hn0lcSguBofmEHMzG2y+WNev2yrhIW4cgKmsGOHX2AenZddg6BrN7ry9uHlHY2B3AJzCVmIRKYhIr8DmQQmhUDuu32mOwwgJ13VWkZ4vnxSDGKzbx6XxVPp2nwMLPlrJp03YMlpvJqMi03DZK608gLByVrbcoa7pOfs05qVzXdM7Q2nuLpq7r1Ldfoab1CuUNFymuOUdR7UXKGq9Q3nKdksYrEpQLai9RVD8j365suU599x1aBh7QPvA5zX33qO++TUXLFXKrz5JZcYrixis09dyioe0sqVnN7NzjgaKyPp/MW8w7734oX9EQ0XtaGoasWbWRFSZrZFTmosUKLFVUxXilOe5eB/APjCYqJpvY+Dz56oOu4Wp0DFagt2wF2oZGrFi9lrXrN7HLyg43jwDiErPIL64lt7CGpLQiAoJjsdrnLh+7d5+7XHoUST+2Dn447w8hPDKLzPx6aluGae2ZpufwGalc17UdIS23Fl+RZ73fDf8AD7Iyk8nPy5dNpN5eYYRHJBAeGUdSeh45RQ1EJZQTcqiA2ORKYpJrZQJOZEINkQkVRMTm4R8ax6Ovnv1HuJ5Vw2a/+b169TM//Pi99FuLZcbbd64zc/mcbGYcHeunvaOR4pIsMrNjSEg6QGS0F1GR7hw6KCDbhrADewg7sJOwoG2EB24hNGATwX7mBHmuIMDDCB9XfbyctPByVMfLUQ0vBxW8HBTxtlfE22GpXG70dliMt/0SvGyX4mOrgN8bwA5yWEKQ/SJCHRYT7riYuP2KJHmpkuqtSoavKrlBYpTJESkjgSKe79f3qZF7QI18AdkStDVkykRFnCGVSUaUJ2pTlqgmleUuUbpSbUB3pRb9tdocaTdmosNEqtdT3aaMtizncOMyhhqXM9hgTGelPo2FmjQVaNOY9ytcz4J1S44ejVkG1GXqUZuuS12mLo05+rTli9puI3pKjegu0ZMLi70VouZcW2ZR94qil2LdN6NNT6EOPYXiKKBaALUWPXnadIvJ16SnWJPBSl0OV+sxXKsvS2j6ReJIsSZteRo0Z2nQmDVro6hP16E+XZ2GDHUaMzVpytCmMU2HhhRdGpP1aErWk0kgYlGx5o3lo0E2NIo4PpEaoiGj92qEYh2jSUOcDnUCriM1qI/WlFaS1iQ9OpL1aUnQoiFGmeZ4FXqztDlcoMdArlCsNenO1JxVrjN16UjVpiVJTSrbog2yOkadCpEGEqtHWbQOZbFalEQrUxKzmPYCLY53mXFucB2n+1dyYXgVM2OmXBxZzoXD+syMGnFpdDk3ps25c2IL16e2cWXCkpmjVpw5so+Lx7y4eS6ah1cLeHq3he8eDfPdl9P86ZuLfPvNVb59fpcff3zOq9d/nVWXpX/6R17zA6/k/Chhd3ZHQUjWgqqFEi3u/wOvX30Hr77i9cvb/PLTGX7482G+fdbC069qefF1A3982skPfxzn5x/O8Ppv1+GvX8HfvoOfv+f1yx+kX/tnfpGatXBuC/365T/L5L/K2/9dGeu3z/t/6Bn4j3D99TffsX7jXjZs3IeoOC8saSE1sxRPv4N4+B3EzsWfndZuGK7YyPot1ngFRGJl58Xq9bsxt7DBbKMNe/b5sM/xAG7uUQQEpbDMeBsfzlHh43lKvP/xYpYq6qKta4q6pik7drrLbOGjR2/S3nGM2IQS9ntGS9Cx3O3Nfq94QiJycfOKxcYxBAe3cCITikjOFEUWzRSXtlFS1iaX0DKzq0jLKCUuIY+ExDwOhMSy18aFjRZCtdyA6SpzLLfvIT01m/XrLFBT10IsaC0zMWOXjQdltQMcP/uIUxefcu7ad8zc/jMXrjxjYuIG/T0nGOqdZmxgimPDU5wYmeDckaPcOHWK2+dOc/3Ucc5Njsq864mebiZ7e6QXWyjXwhpybmyYc2OjXJ6eYmZ6igtT01ycPs7k0AhpCck42ruw/A1ciwQTodyKqEDhP9bWWs4yQxFM4IKnhz+7dlljsdkSbR0DlhubsmLlGuZ+8hnvvveh9Fp/On8x7/z+AxSWqqKvtxwDAxNWrjLHxz+C0vJu8osGKa86TmXNGWobL1JQekSq1GnZHdKPnZ3XTkZWI8mJ5URG5uEfmISt4wHau6e5fOMp1+6+4MGjH7hx+/ns3HzK7XsvuHjlC27c/YZHT/7Ms+/+yrff/8yT5z9y78ETrt14yPTxi3R0jlJa2kRkZCoHgqLYtdNeqtDq6gZ8Mm8Jc+ctRkFJA+MVa9A3MMZyxx6WLTfBzt5J+sv1DEzQ1jNG33A1RibrpV3pQHga4dEFBITm4BOUQ1B4KbGpbUTEVBMeVcjB2EKcPaLYtssbF88YsgraCIsswNUrDnefJLwCUnH3TSImsYqisiGKyg5TUnGYpPR6iiv72OsQiKWVB+YW+7B1CmC3lTu6+maoqhijsFQLNVVtNm60ZMVqCzZusyMurZbK5pMU1Z6msOY8ORVnyC4/+Xe4buy+RnXLRUprT1Ncc5ri2nOU1F+guO4SpY1XpJ2ktPEaxfVXKKy9TGGdKJ65Qk37LZp779E++JCOwYe0Djyguf+ejPCr7rxJUeMMhQ0zVIkUksbT5Bb3s8c2gKXKhsydt5QlS1RRUtBC4038pLHRWgx0xdegKgFbTVNXZlK7uAfg4OzHFkt7Nm6xwchkAzpGa9AVr6wYr0TfZCWrzTew2mwjFlt3s32nDZGxaZRVtlBR00FJuahH7yS7sI7wqHT8D4ha9AC5IGpt74OHXyTpeXVUNw3R3jdN19ApuoZO0z5wkpLqPiJisvH2DiIoyJ/s3GTa2mqpKC8jIjyOIFGVfjCe4PBIQg/FEpmQQ3xaDSlZopa9jvi0BhIzWkjOaiMupYbI+EJCIlP+v+H6pYTrP0m4fvT4gcy3PnvuhMy4Hj8ySFt7PZnZ8aSmHyItI4LklBDi43yJjfYgJsqVmEMORB+0JeagDbEHrYgO38Wh0O0cCt5EuL8Zwd6m/L/svfdTlGu+7v0PvOet856999l79sysWUkl03QiZ5AMRswBEyYUEVByzjk10NDknCQqShIxZxHMK+dxGZZZQT5v3Q9rzex9dtX59dTUWVZ9qxtEaG5b/PT1XN/rOrjLmpCdag4Eqti31ZS9AYYEbTZg72Y99gqo3ryQPRsXsGv9IvZv1mf/Zj32b1xIyKZFhAYsImzTQsI3LyB2hwGJu41J3GlIyi49soINyA0xJP+gMXkhRuQeENYRA2mKwgVYm1EQaoK4XxqlpjLJmuo0W3Sp5pQnyajKkNEkLB0i97lUJi0hDrfZSn7rgXoVI+02jHbYcaLVloEGK/rrrGkuk9NcpqC1VCXlW9flCruFgpZ8BY05chpyLajPMacu5ze4VtFepKar1IKeCuG5FmkgcqmhsbfCjN5yuWT9EPaP3nIlfVoFA+Uq+kX9eYkZR8QiZKEpXfmmHCkQb8voLDShp0wxbxepFG2MKjpLzGgtMKU515TGbBkN2XIac9TSNOWY0ZQjQ9w2ZytpzTWns8CWzjxbCa4FOItcahGzJ/zUNQmGVCfoUZdoiMibbhBNjQmy+bSQRAV1cTJqY0wlBbs5WUlrqoq2FLVkEWlOMqYt1ZieXDP6C+UMFMnpK1RwJFdGW7rwYQtl3Ii6eD3qkwXAy9DFi78f0c6pojxOSUWCnLJ4PXSpCzjeYMXFo25MdFlxqkPJhT5LrgxacnlAwZUBGTeHFFwfNOPWmDXTo7ZcPWbFpaPWXD3hzMUhTy6PrmTy9FbuXgrjm+lM/vp5Jc9+6ObN09O8eHSFXx7d5d27X36F5nlwnuMN73nNjDRiAVGoyb9ZNoSi/RQQTY7fwsxtXj8d5eH3DXz9WRp3pvZx/co6blxexfUL67hxbgfTlw7zxWQ2P9zR8ebhILNPz8KbKZj7hjme8I5X/ymPRIrPFpaR3/zY/5fi2e/f9j/yCfwG1++l9YOHPz8nYGuwlDTg7rGOTVtCCDucRsD2A6wLCMLVaxWeS9ZLyrWA69DIVLbsDMXFcxUefhtwFc17K7ZJtxbWfji6rMLI1JFFBpaSFeSTRXI+WWjGQj0VCxaZ47dkq1Tacf36j1y/8QPnLnxOV/cZKnR9xMRpCNgeKymSB8Kz2bgtksB98SSka0nLraGkoh1NWTPFmkZy86sksM7OrSA7V0tufqWkpu0PiWLL9r14+63EZbEXB4LD/wbX7u5euLp74+6zkrCoDI6fvMn1O085e/UnTl3+nolrP3D2yndMnPmMoROTnBi8xNHecfo7jjHaP8RpoV6fOsWNsxNMnjvFtdOjUjTf+EAf4329nD46wMWhE1wZHeLyyAmppXHq7FmuT5zm0thJLo5NcKJngIToBJYvW8WihUYs+NRQWlp0FiUcdiKZwg8vjxWsXLGBkAMRhIfFEBCwg2XLV2FkbIatnZO0nPbRxwsRIywwQp1fuMBQ+nyi3trQUMZiN0+2bN9HfmEjBcV9VOjOUFN/jZr6qxSWDJOdL5oWj5BX1EF6Vi0xMfns3RVNdFQuYWEiheMwWl0XF658zvT9h3z93SvuPnjE7XsPmbz5HVO3vuXelz/x8y/vePJ8hmevZ3n5bpY3s3O8eDPDs1fv+Ouj5zx7+Y7HT17w5Zc/cO7MddrbBkhNzScxMRMv35UYmapRWdjh5OIhAZ+wKnzwl49wcHDCy9uPZf6i2W8rAdv24uW3ji07w4mMLyQiroSY5Goi4nRExteSkNHB4fhagg8VSottSRn1BIcVEp1QRWRcBaERGkmpL9EOkpjWSODeTGKTatGUD6KrHUOjPSrFC0YllLMrOJkN2w7htWyLpEy7eqzFzn4pCrkLZjJb9PRNJUVdrrLHcfEKwqML0eiG0FSdRlN9gZLaS5TUXqSk9jya+rOUVE9QVnuOstrzlNacQ1NzgdL6K1Q2T1HRNIW28SbapltUttyRbrVNU1R33KWp53Naez+npecBbX2f0dL3gOa++7Qf+wKRiV3RepOiuiuU1F2kRHeKrMJulq3dj4nCmYX6KuRyG+k5JXzr61fvQJQnyYzV0nNFqbbCVK7G0cWLtRsD8RXtik6+WNi4Y26zGJWNK3JLB2xcFmPt7Ir3kuV4+S5n6Yp1LFm+luDQGPKKqqmobkdXc4SKmi7qWgbR1feRlV8jlcTs2BvJrv0xRCXlU1HXS2PnMI1dI3QJuB68QFvfaUp0XdK/xUOHokhIjKGxuYKBgXY0JSVSvXxkZDIRUUkEhx3mUHQ8abnlFGuPUKrrIzW7jpjkKtJy28gt6SGnSCTbNJCSXcqPD/+XKD5xOVsoceJa9+s3L//mtxZJIXfu3uTS5dNSxvXxE71SgUxJaSb5BYnk5sWSnRNFVmY4qanBJCbuIjlxFylJgaQkbCUpNoDEmI0kxawnIXIFcYf9iA7zIjLEjUP7HQndbc2BQDX7tskICjCeh+wtBlKDowTbmwzYu0mPfZvnLSIhWww4KOA6QI9QCbAXg3rJGQAAIABJREFUErFVn/idxiTvMSFpjz4ZwYbkhpqSFyoj96AJOSHG5IWakh8mk6ZALEKKtJFIFWVxFujSbNClWVOepKBcRNFlK2gsFCq0KU0lJvTVWXC8xZreOgXHmiwYbrOjv86CgQZrumosaNSYUVcoo7nUnMYiJTVCFc79zXohozHfnKYCCxrz1TTmK2guUkj+53moFoUxYplRLDGaIBJAeiS4VtJbrqBXWlo0Y0ArZ0DUnGsV9JbKJMDuzDOhM8+UjnwZHQWmdBTJJOvIkVIlHcVyWvJMaMg2pjHblKYcAdYC9ufhuiVXRUuOnOZsBa25atrzrejKs6U100KqNtdFG1IZrY+wf9TEG1Et/NaJBtQlm1CfImrQRe60kvpEEcenkGrNq2JMJLhuTVX/Da5bkuR0Z6npFl8nzZDObGN6C+R0ZpvQlGpIXZKRtCQpPNy1iUZUJxpSGSeiEs2oiFOhjZuH67IEU8m205hvyHCLJWf7bBjvVHK6S8WFHnOuDJhzdUDJjWNybo+ouDWsZHpIwe1RS26P2TA9Ys3NEVsmTzpzecSJi0OuXB1byu0LW/h8MoRv76fx7GETr38Z5e0LAblPeT/zlvczYqlwnmln5uZ4K5Z9RQjfnBgBCW95N/uY93PfMTf3Be/fXeLxd3XcOB/OhbFNnBv15MJJW6av2HL3mj2T52y5NuHMzdPLuTmxkWujW7h5ehf3rkbz7b0Snj06zsy7e8zMPOTtrPjcMPvbXqNkQfl1kfIfmbF+f+z/l56AgOt5H5WUFvLkhZRVu9h9Fc4u/qxcvZOlK7Zi4+iDlYM3DouX4bN8kwTYYrHR3nU5FnbeGJrZY6xwxEjuIL1tae+LmbkbcnM3LG28MVM6Y6qwY4G+UvqPXqFyQqFyZdnyHRwbvMKVS99w8+ZPXLn6DZeufM2p0/fo6DpDSWkXe/alEBSSxuHofCJiC0hIK5NUa01FC6WljRQV1ZCfX0lBQSUFhVXkF1WSkV1MelYhiSnZHI5KJGDbHlas3EDA5kA2b9jGYldPfHyX4e23Ag+fVcQll3D64pecufwdpy9/x5lrPzJ+5RvGL37J+UtfMzwyxdCJq/T1jtPa0E1vex8n+gY5N3qSCyfHuDA2zKVTI5wbPc7E4DHG+vs5ffwYE4NHOXfiOBeGh6TCmBtnznJ+ZJwLo6cY6h2kQVdPSHAYbm5eUhmJjbUT/is3sNo/AP8Vm9iwbgfB+yKIikiSasy3btnJ3r0HpMxfPX1jyQ4iLCEGhqaYW9jw0YcLcXH2QPhqzWRqBFyLuEF7R2d2B4VSWNREmfY4za03qG+aRCd8veUnpWrzotI+6ppGyc6pJyoqm4jwNOpqROZzE8K3XFbRxtkLd5i6/T2ffSksIaIi/Fse3H/Idz8859Evb3j68i2Pn7/i+Zt3PH/7Vppnr17y9MULnjx/zsu3b3ny/AXPX73jzev3/Pj9L9y+/RWnTl9Go60hLauA0IgY1m/eho2DM8am857gXTuDWLd+E3v2HyBw936pPlu0eq7ZGMSGrYfYvCOWiLgKYlPqiU6sJza1ldCYKgKDsjlwuOTXLO82KU4wMb2VhLRmUrM7KSwbRFS8H4yoJDmzHV31ScrKj1FS1k9kTBmHoouJTiqVdgFEY6h4/m3edkh60ejotBKF0hFDQyULF5liZGqJ2tqdbbtjKCjro6TqJOV1F6lqnqSi+TqaugtklY6QoxmhqHICTfVZSmsuUF5/RbKQaBsnJcDWtUyja7lFVettatsfUN/1GY3dn9PYLZYfH0jpICItRHir247ep3f0W3rGvqdp4D7aVpGjfZ2yuvMUVgyxfW8K1g7L0TeywsBAjZmpDd7u/uwJDJOSafy8V2JlaY+1rSNylRXmVo7YO3tjbe+BnZMPzm7LsHbwRGXjgpWjG1ZOrlg5ueDhs4wlK9excu1mVqzZLMXxhUemkiCU5MxyMvNrKdN1U90grgR0kpJeTmR8PuHR2aRkV9LYNUrHwFm6jl+gf/QqAyNX6eo/R0lFF5Ex2cTGJRKfGIFg2vLyXFJTEzl8KJbo6FQSkzI4FB1HbFIaWYU6irXdFGt7yMxvIjGjXoLrPE0veZouckuayCrQ8d1Pj/6zLWS+oVGkGMzw/Pl8vvV3338lNTPeuTvJ1WvnOH1mhGPHu+jqbqSuoZSy8kxKNCkUFiVQWBBLTvZhMjMOkpl+gMy0fWSm7iEzdTcZyYFkJO8gI2kz6QnrSIlbTXL0ShIjlhAb7knUAWfCg2wJ3WXOgUA5wTtM2bfVhKAtRuzdrM+eTYukEYAdLM0iQoRNZNMiacI2L+LwFn2itukTF6hH0h4DMoJNyQ6Vk31QRtYBE7JDTMgWoB1qQm6oCfnhMgoOm1EQJac0wYLyJAtK4uRoEmRUpsmpyZZTl29GbZ4xnRVKjjfbMdBgSX+9Bf11lnSJ9I1aK45U29CkUVFXKKdJY05DoZJq4WcWy4s585BdlyOjsUBJS7Gado05XeXmUnKHWGAUTYwigq+r3JQjWgHXZlICSF+Fmv5K5a8jp0/E7pWb0lsubs3o1cjpLjKjI8+UthwZzdmmtOSY0SpsHrlmElDXZ5pQn2lKfaaMxiwB1qq/wXVTtoLmLDktWUpastS0ZJlLinV9kpyq2Hk/tS5aLDAaU5sgbBrG1CaZ0JBiRmOqgoYU0ZKooDZBLoG1aF7URRtLvmuRMtKSqqQ9TUV7mpKuLBXdOSqO5CiQ0kOyZVITY22iIVVxBlSKrxdrREWsAdo4McaUx5lRFquQRhMnozzJmKZ8Gf3VoolSwckOMya65JzpUnKpz5xrxyy5flTN5DEVt4bU3BYzrOb+SRvunbLl1qg1N4etmBy15tqIFVeGxa0918ddmTzjy/TFjXxxK4Kfvirj2cPjvH99H2YewbvX8FYsHQovNLyb+/u8mX3PzPuXzPGQ97N3efZ0nJ++0fHg2n6ujq/gypgnk6eduHnGkumzSm6dlTN9Rsnts9Y8OO/GvbNe3Bz34PrJxUyeXcbk+e1MXYrhm8+bePPyJvCEufeveT8jlinnCX9uZoa5GQEov//6/QT+0U5AXHoRz11hdJrjux9+Zsu2/VjbeuPqtooly7dI1ccypQMmKkfJY23t6Ivfyq2s33IAM/PFyNSuLDC0kkbPxEZacDRROiIA28F1BbZOS3BwWSqVSDi6LkVl4Yq1rRd2DktYuXIX/f3nuXnjB+7efcLkzR+5cPELrt34nitXv2X05C2qavrJyW8gObWcxNRSElKKiE8qIDJGFJEkS/aCAwciCQ4+TPD+Q+zbH8buvSGEHYohNDyanbsPsHb9VjZuCsTLcwkOdi5Spq+Lqwde3stYtnIzSWlljJ6+x9iZzxg987kE1YOnpjly7BLNbSeprj1KS+swlRVtZGZoKM7XoiurprOlg562Dnrb2xnq7WXs+FFG+vsZ6etj4sQJzpw4wanBY5wcOMqF0THOj45zemicgc4+WmpbSUvMZPfufSxd4Y+f3wqC9h4gMiKesJBoYqNTiYtJJz0lj4T4DEm5Dj0YQVBQCPkFJZLnWrQbCgVbgLW+vgkf/PkTyQryL//871K99b/965/5l3/+AwZGJvj4+ZOaXk5z61naO29S33SVyupzlFacpLhMKLZDHOm7IPmyi4ubyMvVoavsoLikkbSMMhqaj9J/7Cyj49e5fFU0HH7JV1/9wtPHs/z88xuevnjHq5k5nr58w5v373nzfpbHL57xauY1v7z6hedvnvN65i0v373m+es3PBMw/uQNjx694oeffuGzr39k+v5XjExc4NjIKTJzi1i2Yg2mMiXeXkuxtLTFwdkFVzdxxcFXWppbuWYnK9fuY9mqYDbvSCQ0soxDMVUEhZWwcXsqWwLT2BcqvNeVxCbVcyhaR3BYGQfCy0lMa6NEO0xu0TGS0jsp1JygqmoUrfYYRcXdBIdksWZjKJu3R7AuIJT1AaFExxcRuDuGZSsC8fbajI2Nl6QILzKQSy2GTm7L8V+3l+SseoorhymvPU9d+xTVLTco1J0mreg4OWVjFFWdobhaqNYXKau/IiWA6FqnqGm/TV3nvV/n/rxaPfA1Tb1f0NTzGS29IrrvDs1HbtPae4fu459x7OR3DE78SN/YN7QOPKCh+4709Qq0I0Ql6vBetp1PF6n46GMT9BcpUcntsbZwxcdzBXt2BksvxoTFSFhuTMwspJQPVw+hTK/FzcsfGwdP7Fy8sXf1wtrRDYfFHrh7L5PiCVet34r/2m2s37yHrYEH2bbrENt2RUqJMfEpWjLzGkjLqiFexDNG5bFjbywhEVk0do4xeu4uYxfuM3b+HsMT0xwduoa2qpeD4SmEhh0mMTmKYk0GDQ3lVFVpSUxMlxZgE5MyiUlMkeBaqNJ5mnaKyrspKOsiv7SH/NI+aUSJTJ6mmeyiKn746/+iXP/2Y1pE8D15+ogffvxGyrf+7PM73Lp9nWvXz3P67LAE1z19zbR1VFNbV4SuKpdybSblZaloShIpLoojP/cw+Tnh5GeHkp99kPzsYPKy9pObsYuctO1kpWwhM3kzmYnrSYvzJyVmGYkR3sSEuRJ1wJ5DQVaE7TEnZKec4O3GiCZHAdnCk70/wEACbGEROfDrhAi7yIYFHNy4gKjt+sQGGpAcZELmQSXZoUqyQuVkhcjIChHAbUJOmLE0ueEm5B2WURyrojRBTXGsguJYM8rE8lyqmaRg1wjrRLGcvjob+uut6KmxoKfagg6tirYylaRWNxSraCqxpKFITX2BCvFnGvLNqM8RS4PGNBeJGD4Luiut6a2yplcn8qYFYKvpqVBxpFwhRfGJrGuRBtJdNt+eKJYb+3UCsoWCLaOnzJQjpab0aMykZcYjhQrass1ozjSlKUuo0EqashTUpcuoTTOlPsNsfjLlNApPdY6I3FNLxTnN2SqaMuU0pcupTzGjNtEUXayRtKAolhSrYoyojTeZL4VJEkq1GQ0i6zpZTp2A6kQ51fEyquJMpcxpoVoLtVsUxIgymaZU0boooyNTQWeWku48C/qLbOgtsqY1SylBelW8MdoYI8p/m1gjyuKMKY0zpTTWjNJ4OWUJZpQnmVKbbSad2XCzOcMtpoy0GTDRacrZI0ou9qq5MmDB1T4V1/pUTA2aS3NzUM30kBVTQ9ZcP2bOlaNKbo/bMjlmybUhFVeHlFwfM2dyYl5NvjqxlKkLe/hyOocn3x5h9tlVePsdvH0CM89h9g3v34sMeJgVTeci6YOnvJ+9z5O/HuXuzTymLu1j+pwP02dcuH3GkfvnHXhw3o47p8y5MWzK5IgZ0ydV3Dllya1TlkyOqbk6YsaVUXPODzsz1ufH2ZEgvv2snnevrsHsN5KKztxz3ovH8P7Nf4gH/O1f7e+3v5/AP8IJCLgWy8ECrt/z8+NnrF0fiIGRJQq1K1a2PhgY2/CpnhIDmQ1ieVFu4YadywrJ/mGqcsVE4coiY1sWGFpjILND39QGfVNrzEThjLNQt5dKvk0HFwHZS6TmOHvHJTg5r8THezOd7Se5Pf2Q+/ef8uCzX7h67VtuTs2r2OfOP2Dw+CWSUzWsW7eLJUs24O6xAldXX6la2cnRA0d7d5wc3SQ7hPBSe3r64Oe7XFqGE95ksRS3bNlaNm/eiYe7Lz7ey3Cwd8HAwARvn+Vs23GAguImhk5O0Xf8Gk0dpyir6SUkIpMtOyPYFhjFzj2xUiyh75JNuDgvZYnfOjat30FwUCiHDhwi5nA06YnJ5GdnU6OtoKmmlu7mFvrbO+lv72DwSC+XJ84yMTzOsZ5BKjXVFOSUkZmWT0RkHCtXr2X1mg1ERMQSG5MkFWhkpReSk1lCalI28bGp7N51gMyMPMlzvWr1eslzLcD60wX6UhyfuP2n/zFfaCIWGgVYC9gWoP3hR5+gMrdl564IdNVCub5Ic+tVquvPSakhlTUj1DaO0dR2kqqaAZpbhsjLqyUyMovwQ+nExueTmqElNaOMwpIGKnQd1Df0MXFqkru3vufmza/46rvHPHv9nqcv3/H8zQyvZmd5OfOWF29f8uTFU17NvJRA+93cDK/eveXtmzlevXzPi1fvefT0NU9ezvD9o+d89u1f+fqnJ9y+/zU9vUPs2hWCXGbFBx98jJGxMXb2znh5L8fDy58V/ttZtXYfPktFo2cQm7YlsGl7Ehu2JrJxWyJbd6ayZ18OQSH5HAwvITi0mP2hxUTH15JfPEBV/QQVVeOUlA9TWT2OTneCSu0AxUWdJCZWcDAsk6ADKewNTmLD5oPS8yBg6yGWr9iJh9sG7Gx9UaudUIkIRRdf3LxX4ea9npSsWkp1InVlmILycfLLT5FZMiwp1wW6M2jqLklWkLKGq1KhjFhKFMUyorGxrvOOBNf1Ip5PAPXAVzT0CAuI8Ft/TnPPNI2iSKZrkq7+O5wY/46T5x4yevpHjo5+Q3v/Axo6blFcPkZxxVG274nFyMRGWmw00FdjZGCOqbEltlZO+C9fi52tkxTNJ54fwpZj7+SF8+IlUjLK9sCDiCsETov9cPFYwmKvpXj4CtV6Pf5rt7Ju005WrdvGmg07Wb9lnxRhKF6E7NqXREyilpSMOuISyomKLiQiIp/NWw8TuC+Rxs5xLtz4lqu3fuLarZ+4eO0bxsanpeXmwB3hBAUFE3ZoH7n5ifT3tzIw0ENpqY6YmDQys4rIyC0gOSOXxIxi0vMayC0WgH2E0qpBSioHKSjrJ19zhPzSlnm4/q+2EFEiM8fbt6958uRnCa5F5fm9+9NMTV/h8tUJzpwb5sRwN30DLbS06WhqLqe+oZia2gJqqnOo0mVSWZFGRVkS5aXxlGli0Gpi0WpiKC+JoqQgjOK8EIpy91OYu5eC7J3kZW4lJ20jmUmrSIldQmKkF7Hhi4kMceRwsDWhexSE7DRm/3YDaYK3icp0ffZtWih5sAVkB4vZsIAD6xfMW0UC9IjabkjCHlOS98tICzEjO0xOdpgZOeGm5BwSZTRG5IYbkSeq02MVlMQpKRJNfzFmEmCXxJtQlaGgLldFbZ5MSgJpLZVLUH1EZ0VLqQpdjjGaVD20maY0lFjRVm5Pc7EltblCqZbTXDgff9dUKNoalXRpLenRWUlw3VMhatAVUtxeh0ZJe7GIyVPQWiCno1gsIgovtgU9WjVHyoSNREanxlTyUbcXyGjLl9OaKxYRFdSny2nKVNOcZS4tJdamyRHTkKmiLl3AtoL6DLHE+Otk/brAmGZGbdJ8rnVVnJEExwKqfxsBypJqHW9MXaKMhhSVpFTrYmRURpv+bQRYCyCvjjWiKtaA6jgDyZstWhY7cxW0ZcppzVDQmmVOg2h/TJRTIQpgok0ojTamNNaE0hgTyoTPOl5GSZwZJXEyShPNqMpQUp8rzs6cwQZLhprkkmJ9vk/BuW4ZZ7vknDui4Hy3gnNdMi53K5g8asnkUSuu9qq41KvkQo/i148zY3LIkhsnLLhxwpybI2qmTlpya8KamxM2XBqx5cKIJ1dPbeL2xUN8M53H4y9aef7dEO+eXoZ3X8DcX5mbfcLs20fMzf4V+IJXTwa5dyOZa6e3MX1hGVNnLLh7wYLbp9XcOmXO3VOW3DlpxfSIOZPDSm4Mybk+YsbkmJypcSXXhmVcGpRxYdCS8V47TnS5cfrEVr77rIQXj47y/t0NmPuKOSll5Nmvedv/CDD1+2P8/QT+4wn8R7ie5a8/P2a5/0ZMzewwNrVnkYE1H34i59NFaj5cqORTA0s+1rPgo4WWfLzICmO5K4uMHFhgYMtCI1sMzRwkuBYgbiC3xcbZV4rrk6md+ERPialCXIL2wtt3A74+m/Dy3EhbywhTN37k4sXPuXf/iRTtduXyV3z24DHjJyfJzqqQEiYszJ1RKW1QyC0xV1tja+2AjaUDtpYO2Ns64eK4GDdXd9zc3PD09MbT0wsPDwHaK/DzXcmKFetZuWI9i129UCmtMDFVYmXlJNUzR0XnkJhczv6QNDYEhOHnvwOh0Du4iizfQLZsD5fsMV4+63FZvBwXlyWo1Y6Yi1Ha4mi3GHcXTzzcvPFfupKtGwPYt3M3kaGHSIlLRFtcRntDKy21LZQXVZKekk9ifA5NTT2EHY7GxsmJ1es2EhOTSGJCGhmpeSTFppMcm05JYQWB24NYvy6AnYFBrFu7WQJMoVYL0BTLjP/2B1GQ80/8t//nf/CHf/uAP/3xI8l/ra9nwr/965+kHGMLKwc8vdYRdiifnLxOKqvHKNUel/zFQrWuqTtOT99FqmsHycyuJfRQJnuDEgg+mMLh2FxSMivJyq8lM6dKSmnJyNBSUliPrryNal0Xw8OXuHXne/768xuevXzP419e8+zVW17OvJMg+83cO355/ZIX797w/PVrqZfr5csZXr+d48XrOV68gyevZ3k2M8fDZ2/59sdn3Lr9DRpNPQ52Xvzx3z/mT3/6EzJTJW5uvhJc+68OZPW6ffgu3YmrxzZWb4hkw5ZY1m6KYe3GKHbuTWP33jSi47UUl/RQXNpHSflRSsuPUl03Rl3jKWpqT1KhG0ZbcZzqymO0NA1TX3cMTalYlG0hLUNLVEweu3ZHs259MEv8trN+bTBLvLdiY+3L2nU7pYQNAdgi31lt48n+8CzyNb3kFg+Sqxkht3SMlNyjZBYNU1xzEW3jDSkZRKSDiHi9mo5bUuqHaG0UleeiWKa19z7tA1/QduwrWo9+zpGhr+kb+ZaO/rvUtVxGV3eahpZLDI19zfiZHxkZ/5ahsW/pEGkhHbcprTxFVeM44ZH5KM1dMZFZs3ChDH09OeYqB0xN1CgVllLajK2tMxYWDogmRpEfbmfnzjJRaLT7IO5eK3BxW4KLOHPv5fguXc3yVZsluF69fjvL/Dezcv0ONu84yI69UZJqHRFbTGp2AymZjcTElRMRUUhYWB4BW6PYF5pFe99FLk7+wNVbD7l59wlXb/7EyOgtyjRd7N8bz+7dQewN2k58YihHj7YzNjZEZUUt8fFZpKblkZFTQHpOIem5FWTmN1NQ2ommspfymhOU1wxLgF1Y1k1BaSs5RdX/VbkWYC1UudevX/Lo8V8RlpDPv7jL3XtT83B9ZYKz54cZHu1h4FibpFy3tlXS0qqluaWM5qYSGhsKqa/Lo64mm2pdOtW6VGp1adToUtBpE6ksi6WiNAqtJoLyknDKikPQFARRlBNIXsZmslJWk56wnOQYX+IjPIkNdyQqxJLD+xSE7ZFxcJcJIYFGHBCAHaDH/s2L/gbYArL3b1hAyMZFhG02IDxAn4htBsTvNiE9REFWqJLs8N/g2ojscEOywwyk2/xIUwqjzRC3BVEy6X5RrLCHqGnIt6Sp0JymIgUNhaa0l6vpqrChTWtFbb6CsjRjytJl6HLUVOea01xsTUe5Db1VdnSUqmgpNKUu15j6PBMp5q+9VCXZQkSBTEeJ4leoVtEiUkWEqpytkjKnm3IVtBTMQ3eXRs2RUhVHStV0acxpK1DRmqemNdeC5ixLGtLV1KYoqU1WUpMs4gWV1KQqqE1TUJ1iRo1Q4VPNqE4zpTrNhOo0Y2pSTKhJNKIqfj7XuibBBLHEWB0rQPlXWI4zkjzXVTGGVMeZUh2voCpWLkF1RZQo5TFBG2mMNtKAmjhTmtOUEkS3Zyk5kq+mr1hNT6Ga1kwZIgFEF2dCaYQRJYeNKZJGlPiYoomRURxjikay5SjQJCopExF8mWpaSmzorrTlWIMdQ83mjDSbcb5XxY3jFlweUHK+R87FXhUXBUR3y7nUo+T6gCXXB6y52K3m3BE1Z7tUTHQoON2p5HK/muuDVkyPOnDnpCN3TtozPWbN5Kg5V0fMuTJiw+VRNy6P+HFp2J/LIwHcmDgoqdm//NTJzJsLMHsH3t+D91PMvhnj4Vf53Lq4mekz7ty9ZMPUGWNunzPh1hkTpsaNuTUu484poZoruTkq5+qQKZdPmEiK9dS4BfdOO3JrzJ6pkw7cGHHk3FE7zhxz4/L4RiYvhvPlfa1kOZmdfcCcgPs5sUApQOX3X7+fwD/SCfwG12IReJaHj59IC4AbNu1F1FbLFC58vEDJAj1zPpbGgk/0rFhkZI+esSMylScGpi4YypwxUSyWFOyFRlYsNLJkoYkl5vYeWNh5YmHvibmNu9T0KCwnS5dvYemSLSzx3UpTw3GuX/6Gc2fuc/Xa11y5+hVTUz/Q33eGgwcScF+8AitRWKO2w97aEQdbe5xs7bG3ssXeyh5HG0dcHJzwcHXDy8MDL08PPNzd8fbyxsvTB2+vJfj4LGeV/0bJz6xUWPPRR4uQmalxdPLE1W0Zfn6b2LDxAKvXBOG/ejcRMVkEbN+Pkygr8VqFt98GFnuskpoAt24PYXdQBA4OPpjJ7THUV6FW2kvqqpGBHDsbR5zsnbE2t8Ha3BorpSWeLh4s817O9s07CQ2OIioilbCDCWRnl7Nl+x5UVtas2bCZyMh44mKTSU/OIXhPGEkxaZQW6dgasEtS3Ddt3CYp1yJ+z8RUgUptxYcfLeAvH37Kf////oX/97/9k6ReC7j++KNFEmALNfuDv3yKp7dITVnJkmW7CNydQmpmE+W64+SK6LjqoxJc1zcOI1oc9+5PYVtgNIF74gmPyiMuuYyUTB2ZubWkZ+lIz6ggJ0tHblYl2enlZKZVkJfbQF39Mc6cu833P7zk6bP3vHzznl8kwJ7l1cwsL94K68gMr2dmmZ15z+tX83D9+h08fT0rwfWTN+95MTvHwyczfP3NLwwPXWTX9jCM9OX88d//KNldZKZqbGzc8PXdyIqVu9myLZINmw6zblMEK9ccZO2mKDZvi2V7YCzhh3Io03bT3XuO1vZxxPfY3HqSxuZR6huGqak9ga5qEK22j6b6QRpqB6ir6UVX2UldfS+5+TWkZ2jZH5zAxk0h+PluZdmSHfh5bcHZcQWeXqtx9/LnI9EyudAMA5ktazcdJCVMAQFvAAAgAElEQVSriezCAdJz+kjPHyQhs4f0ghMUVV2ivGHeXy2WGKtapyXAFrXodV23ae69R2vvPdr6HtBx7HPaB7+g4/iXdB7/gq5jn9HaM01l3WlyCvrIK+inpe0K3T1T9Pbd4sSJz+jomqa54zbVDZeobZogJbMGR5dl6OmrpFhHQwMlcrmVtOhqbCKXrnrY2DpJcY2i7tzb2x8P92USZPv4rcbdcznePquk54+3rz/L/TdIQC0Ae9X6bfiv386mHcFSq6V4EZaQqpWWC9NzW0hIrScmtoLIQ0Xs35/J9sBEKZXlxKl7XJn+mUuTQrX+Xloabm0ZJy1ZR/DeeMLDReTeQeITwzh+vJPLl8/T0twlpcxERCYTk5BKfHI2qdlaMvKapXZGAdfa2iG0tSOUVB6XlOvCsjbyS+v+a861+BEtVZ6/eMZPf/0ekRIi4Po35frq9TOcuzDK6Mk+jg910dPXSEdn9a+jo6ujio42La0tGlpbBGjn01CXQ1NDDo0N2dTVpFNXLWA7kZrKBKorYtFpo6gsDae8OJiS/F0UZG8hN309mUkrSYn1IzHKjfhDDsSG2RAVYkHEPhXhe+QcDDRGKNjBW/QkBTtowwKC1n8qzf4NeoRsNCBkox4HNi4gcochKQcUpB9UkhEqIzPUhKwwQzIOGpBxcBFZYfrkHjaWwDovwkQC65I4BQKuNQlmVGeqaSq0orFQTY1IASkWtedqOrTWdGjtaCy2pCJTTlGiAZoUY6qyzWgoUNBZbklrsci0lkmWkNYSNS3FSlpLVLQWC5hWSBnTjbkK6rLk1KTLqU4Vo6A2XUld5vz75xM+5Eiwna+kJU9Fg7BVZKppyLCgNtUCXYISXbycyjgzdPFmVCUpJcCuEqCdYvbriDIWE6pSjNElG6GLN0AXKzzPf7eCSEuMUULBNkYXLXzX+lSIidRHG2VIeZRQq83Qxfw2JlREG1ERbUhDkozOHEs6c9R05qroLbKgSyxvZojiFwPKovXQHDZAE2EilfdoouRoohWUxiopiZVTFC2jKFZOSZI5FelW1ORY06yxp6/WleGWxYy0OTDaYsHJdiWnO8240G3G5T4ByyquDVoyecKGa0etuNIvvNc2XOmz4kK3BRe6LTl7xIKJTjUTnQLCLbjSL2wi9kwOirHl+qAl1waVXB9Wcm1ExfUxa26OO3JtzInLQ66cH3TnwollTJ7dwzd3M3j6Qy2vn7bz5kkzD7/I4MG1bdy96MHd82punTFg+qwBU2f0uXNeQLYx06f0mRrXY+qUETdPmXDjpIyrIzKujiq4OW7FrZNOTA07cnXQigv9Ss4PqLg8bMf5IRfODi/l4sRebk3m8sP3fbx+fZO5uUe/Xl4X/lWxJPa/A23xe/+73/9HgrPfH+s/9gmI5+FvnutZHj56LMHerl3hrF2/B3fPtagt3DCW2bNA34JPFllgbOaMnpE9RjIX9AwdWGRgj6GpIwpzN+lj9Iyt0JdZIzN3QGntgpmFI3auvtg6+6Iwd0aucsLRaSm2Nj64ua6mvLSDyavfcunCZ/QPnKGx+RjVNd0E7gjD1toDG0tXHO3ccHVww9HGAWdbO7xcXVns4IirvROLHZxxd3bBa/FivN3d8BLj6Y6vty/LlgioFor1Wlau3ICn5zKMjBTo6ZtgYWnHqlWb8PcPwMtzNWvW7GLLljDWb9hH2OEUyS6y0n8La9bsYIX/VnyXbsRvWQCu7v5s3xmOg9MS6WzU5i44O/mhVjmyaIGptCBmYW6DkYEphvomfPTBJ+gvMMJAT4ZaaYO3lz9rVu9g+/aDbA8MwcXDBzNzc5YsX8Xu3fvZtnUXmzfsYM3yDaxfHSCNnY3LvCc76CAr/dfh7uErPX47exepQEZYQv78wccSXIsimT/825/5ywef8NGHCyQYFRB+ICSSVWt24OwiQGkrB8NzyS9qJ7+ohfKqXnILm8kraiHoQBobt0ZIsXW79idz4FAWEXFFEmCnZVWRlqkjNa2crEwd+bk15OVUk5NVS35+CxkZtWRn13Oke4KbU9/x00OxzDjLCwHZL9/y5j28nnnPy7czvHr1lpl3c7x+M8ubGXj+9r0E2L+8mePFzBw//vyaH356xZXL94mLyZHObsEnCxAtg3/417/wyScmODosxX/VLsIOZbF7byKr1x3Ae0kgfiuC8PLbwdr1weTk1dHZNS5NfcMxGpuOS/75hsZj1NYdpbqmn0pdDxWVPbQ0Hae2upumxgG05S1U6Noo1jRIk5BYxMGQFHy9A3BzXSe9MPT0XCddybB39sVIZomhqSVGMjt8lwcSlVBBVn4vyZndpOUOEJ/eTXLOIMW6y1IiiFhaFMuLIr9a1zKFgOv6LuGlvk9b3z06Bh7QNfg57cc+o+P4F7T03aGxa5KW7kmqG8+QW9hDWkYLJZoBNBrxeI/TVD+BVjtKdb2IWbxAbeM4mvIuli4P4ONPZXz4oQELFphgaKjgk0/1+XShgeTZd5JKZZbi4b5ESqfx8V4lwbWLiy9eXivx8VnF8uXrWLMmgDXrtrDMP4AlKzawav0O1m/dS+C+CA7FZpMqXnAVNZOV30xKViOxidVERpUSejCXPXtT2Xcgk6KyXs5e+YErU484df5LRicecGJ4Gl3lAJHh+ewOjCI87DBZ2Sm0d9Ty3Xf3+ebrLxkZPkVJUTWpaQUkpeURl5QjLTeLdsbMghZKKnuoahqlummcsuohirW9lFYdobSyhYePX4iFxvmEkN9SQkS29aPHP0nFMV99/UCCa+G3vnnzEleuTHDu3AgTE8cZGxtgWNhD+prp6WnkSHcdnZ21dHRU0d5RKU1rWynNrcW0thbQ1JxHY2MWDXUZ1NemUytBdpIE2TptNNqSQ2gKgynMmbeJZKasIyVhBUnRPiREuBMT5kLUQXsig60JDzInbLcZBwJF8Yye1OYYtHkBQRs/Ye+GT9m7YaGUix20cRFB6xcSttWA+CA5KSHmpB4UkG1GeqgpaQdNSD1gSHqIAcJ7XRgpp0BUo0eZoYlTSCpqUbQRZYkm1GQqpSi9hjw1TfnzLYfd5aLq3IaWYpW0wKhN00eTvJCqLGMJrsX7BVC3aczpLLeSimVEA2Rttin1ucKPLacuRylF/2mTTShNMKI4Vl9qi9SlKanOmJ+qdAWVqTK0CcaUxxuhS5ZTm66mIlGUqsjRJaqoShJZ0DIq4k2pShLKtYLqJAV1KSpqkhXUpc5PfZqCBgHuyWb8plQLxbk61lQCam2EAb9N+WEB1YaSn1rclkcaojlsSFH4InQJMpoyzRGfb7410ZCmdBN6iiw5WmZLb4klHblKalPkaGON0EQZUBwhxhBtnBJNtBmFUabSWZfEKNDEq6QpildSJsA6z55mjSN9de6Mdvow0e3FyS5nxtttGGs1Z6RJxqlWORd7BEzbSnOpVwCzgzTnj1hwpkMlgbUE151qznaqpbfFx98YdOT6oD2X+y0kxftSv4KrxxSSTeTmqDnXh1VcGzJnctSGm6N2XB2040KfNZeOijxtb6ZOLuXO6RXcObOUm+Pu3DvnzIOLNtw9o+DWhBG3zhpxc8KA6dNG3DlnKs3UhDHXx8T7zLh1Ws7kuBk3TsqZPq3m3jkbJsfMuXhUxcWjllw+bsu5o1aM9qk4O+zE9fOruXRmOzcuR/HTd028eTUFCHuIyN5+xdzcG2Zm3v6du/7G0uLOvMf1d8D++/H8fu//5AmI56T4f2eOR4+esGVLIGvXBODhsZw1a7azbl0gTk6+yJV2km/TTOGAUu2KvqGVNIbGNljZeGIllGlLJ2zsF6O2tMNv2Sq8l67AVGnOnz9eiJ6xEqWFE46uS3D3Xi015jk4LCEpsZjbUz9w9vQ0uTkVbNmyDx/v1djaiMXDxTg7inHFydYRVwcB0y64Obri7rQYDwdnvJ0X4+XqhqeLC75CuXYT9pDF+Pr4ssRvhZRtvXrVRkmZc3L1Rt9IgUxhhZubH+HhsQTtCcPHazV+PmvZsG4XGzfsZe2aXaxZvZOIQ+nEROawPyiRgC3h+C3dzrIVu6TltqUrA7FzFIkjG3B2XYZK5YilpTPOzj7Y2buib2CKSPQQ0KunZ4oohlEoHDC3cMXccjHrNu7C288fudoKKzt7HJ0Ws3z5ask7rq8nw9hAIdWdf/DnBXz0kT4WVo5k5hRTU9+BrrqdUm095ZUNrFmziU8/1ZdAesECPT7++FM++ugT/umf/yf//sc/Swq3/6p1xMQksW7dNpwc/VizehfBwclkZFZRUtpKgaaJ1OwK4tKKCY5IY1NgBAG7otm6J5aDkTnEppQRn1pGRk4VGdk6UtIryMiuprCkRZoMkTWcVUdUTDEHRBFLUjll2i7JL//Nd895+sus5Kt+9XqG2fdzvJ15x+u3b3j95h0zs3OSfeTpi9c8ez0jebZfvJ3j0S/vePTLLA+fvKOkvIElS1fj5uohJb0YGyv54x8XYmRiLS3KBu49TEDgQZw9VuPisR4Hl/VY2vqzPiAcbXUf/ccuImC6tfUE9XW9NDcdpb1N3O+nWqjUVT1UVPVQU99Px5FRBgbPUFbRTHlFC9rKVjSlLdJZHTqcg7fPFpYs24G332Zs7H2wsfPC03s1NnaeLFikRCZ3xNZhBQfDhX2hg5yCo6RnD5CePUhy1nGKtZeoqL+Jtv4G5Q03qGqfprpzGl37JPXd0zT33aVj4HOODH5F9+CX9Jz4it4TX0h2kOYjU7T3T9N1bJr2nqtUN47R3HqKioo+crPrKSlsJiu9lvT0BnJzW6is7EO8oAgPS8bSylVSrv/4x0/58EPxPDHgw48WSS80LS3scFvsw2JXH5wcvPD2XCmNh7iq47OaFcs2sGrlRtat3cK6dQGsWBXAcv8A1m7cLcV1btl5mNCoHDLy6yku75auhqRnNxKTUEno4TzJKiIaVw/HFFLbPCrB9fXbv3Dx+o+cu/w1DU0jxMeXsG9vItu3hhAWeojaGh2f37/N44c/cmZigsqKGkqKtWi19RRp6sjOqyE1q4b03Cbyyjsoru6houkE2sYhSqoGKKnso6yqG422mZ+fvJ6H698Ae3b2Lc9fPJGyrb//YT4lRCjXt27Nw/XVq6c5f36U06dPcPLkUUZG+jhxoovBwQ6OHm2jv7+F3r4mevsa6ToiFG0d7Z3ltHeW0tZRTEt7Aa0teTQ3Zs9Ddk0adVXJVGnj0JVFoS0JR1Owj6KcneRmBJCRvJa0hJWkRC8hIcKLuHA3Yg46SoB9KEhNmFCwd5pwYLtoddRj/5aFBG369NcIP332bFwkgbZIFwnbZkTsHjMS9ilIOSAnNURGygFjUgRcixzsMGMKIswojDSbB75YOcUxMgqjDCmOMaZCqL8ZSuqyRZSemuY8U8nO0aGZV6OFv7pBeKzFYmORSorxa8iX01SgkOC7rURE8SnmoTpXQLWZ1NaoS5tPwdDEG0pgXRSjN5+1na6iOkNFVboKXZoCbbIZ5fGmlMWZoE0wk6Y4yoiiCCPKYgRUm6FLlFOZIJsHa2GpSDSTwLr2P8B1Y5qSxlSlVNAiPNIix1rAdZX4HiMNJbAWt2J00cIaIqMmzozqWDMqhT86wpCyKEPq09S05gg7ilDIjalONqQlW06vxoqj5fZ0F1lIXnDRrKiJMqEowpDiyPnHWyget/BZx5uhTVJSnqSiLElFeYo5umxb6oudaNO60VPryXC7LxPdvpw64sZ4hyMTnXZMdNpwskXNeIuSiTYBzeac67KQ5lKvDRd7rDnVqmCiTSEBtoDq30Z83JkOAdlWCBi/2GvOpT4VV44K9VvF5LCKW2OW3B63ZnrMkskhc6aGrbk96sDtUXtunrBh8rgVt0ftuDNmy9SoOVOjKu6dseDBOXPun1Vx/5yS6dOmTE8IW4iMu+eV3D2n5NYZOZMnTZkck3FTQPUpFdOn1EyfUnL3gprbZy25OW7LjVEnro+4cPG4HWePW3DzwmJuXVnOjYvruXllH5/dSufxw6PMvv+S93M/8v79E+bmXktXnf6OTAJg5iHmP3Wq//0Dfr/3+wn8Hz2Bebh+Kim9a1ZvxNlJZC174em+El/vNbi7L8XJyRtzc0dMTW0wNLRAqXBEqXDAxcUPcUnZ2tpJKjURoOjttwRLGxG/Z8Qf/vQR//Pf/4KpwgYHZ1/MrRfj4OSHj886gvfH0dZ8jMw0DatXbcXdbSnubr44O7nh7SUWEH1xd3XDSZRX2AnAdsHNwQ0PJ3c8HF3xdHLDw2WxNN5uHrhJ9hABCp54eizFx8efZUvX4eu7hlVrtuLhsxJ3r+UsWSKWHHexctlGSa3bu+sQ+/ZG4uu1jhXLt+O/cieB2yMJP5hOTFQeIQdSCdhyGL+lO1m7MYQVa/biu2wr/mt2smRZAIvdlmNv78ma9dvZdyACRxcPPtUzRN/IDCdXX5xdl+LpvYbF7mIRbwur123F3skNtZU11nYOkvdVrbZGZqpCb5EJBvrCHyvDyGg+6k2Up5Roazl1dpJzl+5z7Ph5KqvaCdx5EB/vlXh5LsXC3BZjYzM++MvH/NO//CuffKqHhZUdrou9WLp0FW6Ll7BsyQaC90WTEJ9PTnYVxcWNFBTVkV1QRXp+BYfis9m2P5Z1Ow6zY388UUnFJGVWkpFXTU5hneS5Ts+pIb9EKN49FJZ3kJShIz5ZeJNLiI7TSKCdmlYtxfqNjtzgq6+e8vjxW16+nuHdzHvezcxD9szsLK/fvuPxsxc8f/2Wl29n+eXlO17Pwos3czx5Ocv3j15x7spt9gcfYv++A4jElFX+m1iop+CPf9aXcpjtXH1w9V4pLdBa2S/FyXU9a9aHsiEgnN37E8kvaqS+cYDmpgE62k7Q3nqM9tZBGhv6aWoUV0r60FX3UlnbS3PnMIMjF2lqG6C24Qjl2hbKy9vIza0jObmCwJ0xbAs8zPI1O3Fw9kNt7oyFpavUGPnnDwz4+FM5FpZe7NqTRG7BEQpKBskvHiEz9wQFmtOU6q5RWT9FpWQNuUndkTvU94i5RXP/PUmpPnL8K3pOfEP3sa/oEFnWfaLu/BZtvbfoHXrAsZOfc3T0HkeHpzg58UDKhtfpjlBf00eNrocyTQf5uQ20NJ1geOgyPd1jFBfXEBR0CEdHDz75xJBPPhGqtRI9PRlyM3NEDKRoAHVx8sHHy1+C66V+a6VISBENKc589apNiJ8Nq1ZvYe36nYjWxVUb9kovNg/FFJJd2EJxeS95xR1k5jYTl6CV9hi27Ipg6+5o4tO0tHSd5szlb7gy9ZDxc5/TfuQM0XFFrFkbhL9/IJs37yUk+AC6inJGh47T2lhPSmIimemZNDe1U1HRQH5BNXlFjVJxTFpuE/naLkrq+ihvPI6m9hjFlX2SB1tXO4BW18nPj98KuP5NRZjljdiyffqQvz78XvJbf/nVfT77Fa6npi5z7doZLl0al9RrAdjj48cYGelhaOiI5FM5dqydgYEW+gea6etvpLevjp6+anr6dHT3Vvz/7L1lcF1nuq27/95zat/uHewwOSbBEjMzsyyLwZJlsS2DmJmZmVmyWBbYsizbMjPEdqBhNyXpJN2d7O4OPLe+T3Z633PP/z5VN6l6a661JHktzVKqnjnmeMdgarqFqYl6xkdrGBmqZKi/jAGhYncIBTuLzhbhxT5GU20cdZUHqSwJoTTfn+LsfRKwxaJjzgkbMqSCbUBSrBbHohQkHlSWcB0ftpOY4B0yUUSAdXTgToR6HR+87cs+Hrab9EMq5MaLJUcxyhQcUaboiBJlR5WoThaqtQa1qWrSotCQqU5DpoKGTFUJvB1FGhKuRXX5SLUG4w3aCLgWyvSI8EE36TFQq8VQvY6c4Todhuu0GRKwXf0MrNXpEzaQCg26StXpKBJJGCoIuG7I2iunXVhDSrQQirV4z/ZCdQnXrTkKtkedpgw1CdYCrpvSFbQKO8hTuBbKtZiOXDW6hUKdr06PSAMpUJdKc7+IGcwR4Kz8FK63Uz7aUvdK9VosJ/Zkq8sMa5Fj3ZujQW+OAHINWjNUaBcV54UiaUSH/mJt+ku0GCgVJTQ6TNTqM16jR3+JGm05StQk76Q+XYmGTAHUe6lN30tjtqpswxyqNWG6w565bidmuhyZ6XFiuseJuX5nlkZcOT3pzuasB5vTTqyPmXNmzIjNSRO2pk25OGXI5pguGyNanB3WkDAtgHpzTJtzo1qs9atyZlCN9SE1zg6rS9DeFHaSMW1We9U4PaAhf+7cqIZcdLw8q8lt0ep4Sofri1rSInJrWecpXOvxwboZH25aSagWqSN3lg24uyoWI7W4d0aHR5v6PDqvw8Nzmjzc1OLeOXXundPk3oYmt9fVuHlajZtrAqpFQok615fVubWmLef6sgY3Tqtx+6wOd9aNuXPGkvsbdjw4b8cnt9349BN/Prjhxs0tL25djuDGxcM8eVDPn/+8Lpcp+eFzfvj2G779+7dSDdxOMPlWJHHzg+xj/8kV8i+lyJ/e/H97BkQX0h//8Bn7fQJxdfbB3tYTS3M3bCw9sbPxxtFxn1Sz9fWt0NIykwUaArLV1AwRFdZGRlayslrfwERGw4l6cdGCKHKYX3/zXZ5/6XXefk8Zhboxe5V00dAwwdLChaCAKJKOZRPodxA7a1cc7dxxc/bC0c4ZFydXnOydsTG3lpYQ4a82N7LEwtgKKxNrzA3NsTKxwsbcFidbZxztXOTCoo2Vk1TgHB324eYqvNYRBAm7R1IeuQXVhIbF4+S4HysLF0wN7TE3diL64HES47OwMPHA2MAVC1NvPNzCCfKPpzC/iYSEXLnQ5uF1SCZUiFQE/6DDBAQnEByaQHj4EYKCogkJi8dzXzD6RhYYGFugZ2iGoYk1tg5eOLn4IfzsaZnFMnvbwNgcXT0DWcUuztNLL74mUz52vLdHwvXePeoSft56Z7esaa9t6mBt4wZLa7do7ThJZnYt0TFpBAXF4uEeiKurH35+B7Cxc2OPklDoDWUxiJmIUDO1xcHOg5CgGNJTiykvaZWWjpqaXmpqe6ip76OyoY+sojpijxcQFpdFck4txdXitnsfVQ0DVNX3U1XbR3lNP5V1g9Q1j1Fa009mfjM5he3kl/RQWTNKU8sMRSW9ZOe20tQ8ydLyVT751Rd89Zfv5KLj3//xA19/8w+++vPXfPnV13z+pYDrb/nrf33HX/72gxypXP/le373p78xvXSWI4kpZGXkkJ1VgLd3EPoGNqgoDHn1rT28sUMZVW1jFNpmmJi74+t/mMOJRQSFHMXKdj8RESdobR2mr3eKwf4ZxkeX5AXd6NASU5PrDA+v0D94iu7eBfoGFpiZ22B0fImBQeG9HqW9bZy6mkEqKgdIOFKIf1ACzh5hmFu5oacvlgEt0NU14403diEAW0PLUlpUquomae44TX3LWSrr12nqvEp77206B+7RMbC9zNg//Yh+UYk+/4iRhSeML33EzMpv5EzMfcTw1ANZlz508j5j8w+ZO/Mxq+d/w8q5j1k++4i1sx8wPbvF6OhpxkbW6O6YobK8h9rqQcbHTrO4cIGLF+5y6dJd+vvHCQgIl6U377y7CyVlTVRUtNHU0ENP1wRzMzvsbNwlWLs4+eDrE0ZQQKQc3/0hP8L1Pt8DiFpz38AYmRrkH3aMlOwGymrEcuEUlXVjFJX1k5resN24GpZIWGQqecUdjJ68wNq5xyydvkdb9wIp6dX4BsTh7BqMp2coIcGRpKelUFpSQGVFCbmZaZw4eoTS4hJamjtobx+QdxTqGocpLBXtjEPUtJ2ksXeO5r5FGjrnJFy39SzRN7hKV+8sn3/xj38q19999w/++vV2I6OI4Hvmt37y4QMZw3fv3jVu3dpCqNdXr25IBfvChVU2N5fY2FjgzJnZH0F7eWWCpVNjLC4NsbDYx8JSH3ML3czOdzB9spmpiUbGR+sYGaqWKvZgbzF9XXn0tGfS0ZxMa8MRGqtjqCkXKSLBlOb6U5zlQ36aOzkpDmQdtyQ90ZjUw/okxWlyPFrxowc7Pmw30cG7OBSwg0P+OyRgi/r0mIAdxAe9x/Hw3WTEKJMTp0puggr5h5UpPLyXooQ9VJ5Q/GgNqUlVZRuuxaKdCg1ZyjRmK0vQ7avQZKhKg7F6bcYbdGXM3nbhjJaE6+EGAdrCb63PQLUWPeVqdJep0VWqoKtUVUJ1d5kGPeWa9JQJdVqDtgI1mnNV5AiY3oZrDQnf4rmYzgJN2vNEBbiahGsB2E0Z6jSna0j1ulVkQWeqSmuIULDbcxTSay0qzYXCLBJFhst1GK/WZ7hCh/5CDZlXLTKr+/LUZXGMSPLozd1+PFiky0Chjoza68hUpUfYTAq16SkUQK1HX7EOfcW6DJbrMSRU7BJt+X5tOco0ZeymPnUnNWk7qc9Sol4o89l7aS1Uo7tSl+URN85MenJh3o+ry8FcXQ3h8koQm/O+nJ/3YXPOm/NzHlxccGVz2pb1MWPWRw04N2EgwfrSSUMujutybljzR7AWcC1U6Wfq9PqQOmIEfAvgFrMxos1anxarfRqs9gnIVmVjRJ0Lk5pcnFKXCvadVX2Zh33zlMjOFouT2jIj+9GGqVSrby/ryteuL2hwZU5VJn88Pm/Ih1uGfLCpy/2zWtw+o8ntM9rcWNXg0oIyF2eV5NxY0eHashZXlzS5uqTFlUUtLi+oc2VJlesr4jUdroikk9MWPN6y56tPAvnr70K4d9WOq+ccuHUpgBsXIrh7LYXfftzK11+d4fu/fwTff8P3Ymnnu28RFTffI+rZ/7ZdCvWst+N/izg/vfjTGfjXnAEB13/601cknUjH3zecjLQSUpKKCAs+godbMM7O+6X30tzcUSrYZiL/1sRO2iD09S3QNzBFgLWhkbA+GKKlpYOGhrZctnv+hVcQ84tX3uF9kViwR4u9ezQx0DPHzyeUIN8DONm4YW/lhKuDO24O7jhYO+Jo6w5YfI4AACAASURBVICDjYOEZytTKwnWpvoWWJnY4mDrhpOtG3bWzlia2eNg54atjVC8nbCxdsfZyV8qYYGBRzh8uID09FqEbzY1rZigwBiiIo9jbemOkZ4tZgb22Ft44Gznh4GOI6ZG7pgZe+LpHo6XeyjBQQnY2/vi7XNIgoBvQAIe3oewcwzEzjEAr30HiY5J5URyAaEHjmBq4Yy5lRPuXr6YWdphamEvUxdEXJt/YJQstomOS+T9PUq89/5ueY7efONdXnj+F7zz1g40FDoolDURaR+iDn3nbjV0DSwoLKmlveckzZ0LFJT0kJxeS+LxEqJjsggNO4rXvnAORBxhv3+k9AKLXHEDYztMTe2wsXaRsHQ4NpXi/Drqa3q3p66P2rpeKmu65YJYRl4tR9PLScmtp7JBLIsNUVU/RGPLKDX1A9Q1DlFTP0RxeRd5xaK4pZm03EYJVo2ts7R2LtLcvkhx+RClFcO0dizQ1jHD8Ngq9x7+lq++/p4v//IPCdJ/+OwrPv/ir3z5l7/z1V//wZd/+VbaQb786/f87tNvuHH3Y07OrxN3JJ2AwHAmx6epqW4kOvoYQSFxaOta4uTmj76JDS+/8R67lXWk5Sgs/DhHjxcRHZOMnb03psYOpCTl09E6RHvzIMMDYnlxhqH+eQnXY6OrDA0sM9C3RLfwXA/O0d9/kr6eSXo6J+juPCl3A6qrhyS0u3ockJF7JuZOGBtZY2hggbKSBq+++i67dqlLm5StYxC5hd109m1S1yJ8wFdo6blBz8hDekce0jPygN7JhwzMbMN1/8wDCdijC0+YWvqYqaVPGJ5+hCiMGZi8x8DkXUbnHjCz9iGrF0TZ0e9Zv/hLRiYv0NIhrC0z8vO3t06RklROanIZba2jLC1ucvHiHWZn1ygoKMfPPwQDAzN27lJmr5Iaauq66OgaYWxsJa1SwmPt5OSDh0cQfr4RBAVFERgYue239g2VP+8bEElgaBy+QbG4ekcQEplKfmmXTO0QcF1SOUhGTuu2fz/0BP7BR4iIziS3qI3+0XUGxzYoqewnPCpD3v0RKTyenkFSHRdpOMePH6awMJucbJH3nsyRBKFmHybpRBr1De20tA5SVtlNXnEnpWKhsWmCuq5pmnsWaOqco6Vrka7+ZfqH1+jum+eLr77j30Qro7CFiPi9L7/6nD/88T+l3/qTXz7h8ZP7cu4/uMX9+9e5e/cyt29vcfPmBem/vnLlDFeunGbr0ioXLixz7twiZ8/Os74+x9rpk6ysTrC8MsKplUGWlvtZWOphdradmZNCwW5kcryBsZFaxgarGOotpr8rl+62DLng2FybQF3lIapLw6koCKU0J5CizH3kp7mSk2RL5jGRImJESrwuJ2LVOf6jgq0kM7FjgndLsBbqdXTATqL83pPLjodD3ic5Yg9ZMarkxotRJj9+LwVxuyg7KqwhGlQnC//10+SKLOG/Fo8FbAv/tYLOIlHQosZonTYTjXqMCMCu15YjwFrYQsRCY3+VqDrXpKdcg45iFdoKt6e9UET8qdFT9gyuhada/UfAFqAtgPufs61gP4NrEVtXn6pCY7qAaw2a0tUlXAt7SFO6Mi2ZKhKw23JU6cxXk9F8fcXq9JeoM1qlw8kGQ6kui3xrkVvd+2OGtSaDRdo/zli5EWJ6ctXl0mJXroaE6YFSA4bKjegr1pNLkyKZRNg/WsU5Et7q1N00iuXFzD005CpTm7WH+jwl+qr1mO62YXHQgcvLfpyb82Jj1oPLq37c3AiSc3HRi815V86ctGdtwpIzE2asjxuzPmbI2XF9NsZ0OT+hK20dF8Z0ODuoLhXq0wMKeRQAfXFSHwHfArTPj+s+VbO1JYSfHdbmdL9Qr7VY6VFnpVf1qcqtyua4mrSI3FoWdpDtuD5ZOrOiw+1lLe6u6nL/tIjT0+fmkhbXFtS5uqDgxil17q/r8uCsHrdXNbhxSk2C8vVlTS4vqHFxVoWLs6pszalxaV6Dq0vaXDulw9VFXTnXlnTYmlXm8oIqF2fUuDCtxe01Uz667MDv7rnxm3tO3L5gxs0Ldty76s29K8F8cCOaJ3dSeXy7mj/8cpHvRBb3D9/w3ff/xXeypv3rp3AtArmf7pCJm1Q//ffTGfg/5AwIuP7Ln7+hob6NpOPZdHdMcOnCQ6mEebqHYWfnKZecrK1d5dHd3Z8DB+JITEwjMPAA1jYOMntZW0cPbR1dlJVVeeft92QU3Msvvc5zz7/C66/vYMcOFd5/X0XCiLmJNR6uXrg5uOFgaY+TtSNuNi442zjjaueCu6Mrbg6u2Fs5YC5a4rSN0dcywdLMAS93PyIj4vH1CZZQ7eTojY21K2IJy97eBzf3MLz3RRN2IIWcnFZKy/pIz6giNi4Vf79D+O0/KKHLUNcaQ20rbExd8XILxc0xkMD9sbg5h7HfOwK//RHY2Xrj5xdJalqpjBG0c/DH1z8WAVkubqE4OgXh5BIk1TcLK08MxCKmAFp7N1kT7RsQKuu99Q2tMTFzkJXRx1PSUNXQ5IWXXuG551/m1Vfe5JWXX+etN95l1w4llHYrUFPRQkVZi717NeXPFZXWy9vhOYU9JJ6oIfFEFUePl3MoOouo6ExCwo4SGJyAg3MAphbuWNv5yBprMzN7aQkJ8IsgK62E6vI26qq6aKzrl3F6tTU9lJS2kpFdRXJ6ORl5DVQ0DNPYIVTIQWkBaW4bp7ZhUAJ2dd0g+UWtpOeIBsNGsgpaqG2epHdIZGVv0tUvimnm6exdZ2DkAjUNU5SU9zIwtMqV67/ksy+ESv0Dn/7pa77489/5yzfw9d/gL9+IlJC/cefBrzg5d4bi8iYioo7LkhLhua4oq+ZQZDwJ8aJMJxVP71DSsoplS+BuFQ3eeHc3aprGeHiFEhF+BF/fMKytnHjvnT24OHlTXdFMb9coAz1T9HVN0d4ySk/3LP19C/R0zdPbNU9Xx4xspuzqGKOzfYTOtlE62yZpbhyjqrKP1PRqecfCzfsAAq71dE1R2qsm4w9Fpriw8lhZu2Jjv5+4I8W0dK/R3HmOruHbtA/cpn/8MQOTTxicfMLA9GMGZh4zMCsA+59wPb7wIRMLHzL0FK57RBHNyC0Gp+5KuF6/8kcuXPsjZ7d+zdjJLVo7ZqmsHqCouIOqyl4y04WNKYey0mamp1dZXb1Ad/cQ5RW1pKRmYmpmLb3WCjVtmZpjaGSOpaUDTk5euLr64uERiJ/fwR93Lvz9I/ATfuuAA/j5hxJ+MJH4xGwSjhdwMDaDI8lllNUOyb+B8tpRcgo7ZbvlkRPlHD5aQkJiAWEHUwk9mMbh42XEJRazP1Asn4bh7BqEq3sg7u5++OwLJDQ0jPT0JKqqiigoyCA3J53EI3HEx0WTmppOSUk1mVllJKWWy/hMkYZSXD0gfdeNHbM0dc7T2r1ES8csLe0nEX+3n//pH/zb999vpw2I+L0/ffEpv//Db/jNf37CRx8/khF8IinkwYNbPHx4k/v3r3Lv3hXu3LnErVsXuXHjHNdvbHD12jqXL5+WgC2UbAnZG3OcWZ9m7fQEK2sjLK8Osniqn8XFXubnupiZbmd6qpWpiSYmR+oYHaxkqK+Evs5culrTaWs8TlNNPPUVMdSWRFFZcEAWzhRmeZOX5kx2st02YB8xIjlBl6RYbY5Ha5IYqUZCuCrxB7Zr1GOC9hATuJuYALHcKBJF3iMx+H1SI5XIilUhK0aZvFgl8qJ3UZygTHXyU7hOU/tRuRZwLbOXRRZzthrtBer0l2owXKPNWIMeI/XCFqIn1WphC+mpVKezTIFQp+WUCmuHKm0FqojFxWcjlhSfQfUzdbo1X7GtUhdrSrjuKhHHp/CdqyaXGIVyLewgjekKWrI0aMvSoi1bk5ZsdZqzhC9b2ERUac1WoSNPqNdqdBcqJFwLy8ZUvQHDFVoMiIzrXBGvJ2rHFU9VbC0J10PFIvHDiKlqE1ka05quTOtTVVz4u9uFRURceKSrymlIU6EhXYXGDDHKNIkimBxlmovUGGw04mSPDStjrmzO+3B5xY+NOTfWTjpwetqBzSUXLq64cm7RidMnrTg9ac7SsAHzfVosDWlzdsKAjUk9NiZ02Hy6lHhjwZRrM8ZsjmpLqBYWkGezPiT81sJnrc/FSQPOj+txZlAo1QrW+jQ43a/DmQFdzg7psTGsy5lBTQnYZ4fVODcmSmnUuDyrxfVFXW4tG0iQvr6gyvUFNW6d0pSgLR5fnVdwbVGN60vqErCvLqhweU6JqwuqXDslwFpdQvUzsL6yqMmFGVUJ2EKxvrooVGodLi9ocnFaictzCi7NqHNpRpNbK0Y8Om/JJ9ds+GDLlHsXTbm7Zc3tLUfuXvLig6sBfHQrhgdXknh4o5rPf7fGt3/7mB9++BM/sA3W3wtbiLh43r5+/j8EqX76GP//PAPP/P///O2fwXVFeT2V5U20tQxzeuUa9TWD2Nn4SF+18Fy7ufnK5A2RHhAadoiUlCxCQg9ibWMvLQ56+gaoqKrw/o6dvPLya7z0wiu8+spbMiLupRdFisVO3n9PCeW96hjrm2BraS1TP5ys7PC0d8bD1hk3Wye8nT3wdvGWKrZICjHQMUVH0wg9cevf0EbCokgvcHPbj5W1+Fz7sbF1w9zKGSsbD6xs9uHoEkLogWTSM+tJSashNj6dkJAYQkNj0VAzQnWvNupKumiq6GOobY6zrTfebsEkxmcS4BuNi5MfejrmMtM6MPAQoaHxuLkH4eMbSUxcOoFBh/HyjsR73yGCQxIJCT2Ks0soFpYeaOqYYWYpQHq/rFnXN7Jkxy4Fb76zlzfe3oWdkytaevq8+vpbvPraW+x8fy+7dyrx3js7JVwL5VrED+rrWaCnb4WHVwi19d0UlLQTd6ySqIQSohKKZGHHgYOpJCTmE3c4Bw/vCAyMnTA0c8HW2R9LWy+MjO2wtHDG1yec/OxKyoubqKlop7aqW8bplZa0UFDYRHpmNWlZ1RSUd9LYOU1z1zT1rRMSritreqUlRBwLS9pJSq3gWEo5GbmN5Jd0yBKPzv41eoc36B7YoKl9me6BTVq7hC1igfqWOeqapunqX+Hard/wm999zWdf/J0/ffktf/zsv/jjZ9/w4IP/ZG7pHPXN/aRklHAoNpmQ8MNSiRdglxCXKAEsIjyew4czSEkrIjYhGQtbZ3QMTXj7/T28+Iu32LVLA3V1A1SUNFDeo+CdN3egraFPXPQxKsoaaWsZorlxkOKCZkqLO2hqHKO1eZJusQDYPUd3+wRNdX001/fS3NBPY+0AjXXD0mqRk9fEgYMnCDpwWNp89HTN2bVTRVor3n1bpJm8JoF7n084IeHJVDVM0zV0ida+a7QP3qFr9CF9k9vti/0nH9F38iEDsw8ZXnjM+KmPZOSesIaIlJDhuccMzjyma+wObUPX6Zu4zfTqE85f/5wb9//C1bufc+rMfWYWrtDdu0hBYRtV1X00Nw1RUd5GeVkzNTVtlJTUkJGZS15+MYePHJfxe8+aPY1NLLC0cpBJOi4u+/DyCsLf/yDBwTEEBkb9qFwHBx+SRUz+/geIP5xBVm6N9OEXi8SYxhEaOmaobZkiv7SXE+KOSlIFyRl1ZOQ0knishP1+CdjYB2Fg6o2ukSiW8sDM0htbB5Fesw9nZy+57xEWdoD8gkxqa0spKsoiOyuZI4djyM3JpLGxieKiSmLjUoiKSSc5rZrMvBbySruoqB+SVehN7TM0d8xSUTUol1Arqrr49NNvtpXrZ/F7n3/+RwnXv/r1R4hWRpFvLebBw9v/L7h+BtgCrm/e3OT6jbNcuXqaS5fWuHhxRUL2hQunOH9hkbMbM6ysjkr1WirYi33Mz3UzO9PJ7HQHs9PtnJxoZny4lpGBcga7C+ntyKajOYWWuqM0VCdQXxFHVfEhygtCKcnx225zTHUiO/mpgn3EkOR4fU7E6HIsSmu71VFAdoQq8WGqxAYrERO4hxj/nUT5visB+0T4HtKjxZKjMjnRSuRG7aIwTonKE+pUJalSk6KgLl0hs5dF/nJDpoDt7WnOUaGrQMFAhZbMph6qFcq1LkK1Fop1V7mCtiIV2gsVtBUqJEwLX3VLnvBuP4NrBW0FCvlcKNXPRkC28Fk/GwHWYuTXJVxvA3ZzpgBrkSCiIZcZJfDmadKWK15T0Jot/NmqtOcK9VqVjjxlhip0mG40ZrxGl75iBd1iETFXQU++Gv1FWgyW6NBXqEWfsIkUaTFUos9giR5dOeo0peyhPnk3dSl7qE3e+9TvrUKtiDBMVqImVZmGDKHui4sIDforDZhstWRt0otLKyFcOR3Cva1D3LkYwZObMZxdcOb0jB0bi46cO2XPxqItZ+YsWBk3YHlET0L1Qr8aiwOqnBnXYvOkLhdn9blwUijX2lyfN5EjfNTby4vCe63J6QF11vqF3UOdjRFdzo3osT607bNe7lGw2qvB+qCenPNjRlwQqviQNmv9ClZ6lVjtV+LsiIospRERf1fmRPujgiuzKtxYVOeaAOp5hXx8dV5VKtdX5lW5NKvMxem9bE0rI55fXVLn0ryCi+J1qUqrIZTsCzMqXJpX48qiBpcXtufSvDpb0wo5V+c1uT4vwF6b++vGfHLVhieXzbhzzpBbm2bcumjN3UvOPL7mw8c3Q3lyI5YH11N4fL+Gzz9d4fvvP+YHUZnO354mMojKdJEWIi6if5Ku/4l2Pz36V5+B/w7XFWVNlBY30dwwRGR4ClbmHliaO2Ogb4WDvVgG9MHGWuRIu7J/f4BsRTQwMEBdXQNxVChUefftd3jlxVd5/j9eksDx4vOv8/abu3nn7d3seE+J3TuVMdY3xkTfABszM5wsrXGzscXdxgEPO2f2OXvg7uCOo7UTVqY2GOqZYaBrhpGBNabGdnIxy8bWCSsbR+wcXbG2c8bM0h4LG2esbIVq642jaxC+AfH4BybitS8KR2c/bOWSoxcvvfQGL73wGi899yov/Oxldr27F211Q0wNbbAwdSQuJpmIA/EYGwmQd8HVRcT1hcsK5ujoJI4dzSEoKJ7AgDj2+8Zw+Eg+DY0jxCfk4eoWio6eFQKobR1dsXdy5933lXnh5Tf595+/wv/49xd45fW35cKjQl1bxuoZm1iio22IspIae4VqrdCRpTnqCgO0tMyJikmhqLSV5IwawmPyCT6YSXhUNmGR6QSJau6sKg5GJ6NnZI+Ovg0Wdl647gtDVHIbGNlibGyPp2cwacmFFOXXUl7aLH3XeTm15OXWkV/QRHZuvVSkq4Rq3TlNfdsELV0z0mOdk98gExqKS9tIzagmKi6bsIhk0rLrKanskwtknf2nae1epq55nsq6GRrbVmQDZGPbMs0dKzS2LdLcscjQ+AbnLtzn1r1fcevuL1lYvkDf0CzF5c0cTswi4tBxwiOPEXrgsBxvnwOEh8fQ3NhCfV0rMdHHSE7OJzW9mIhDh7F38sDSVlzI+PDGm+/x85+/zHP/8TLP//xF3nztbRmJqKtjhImRDSHBMRQV1lNR0cHx4yWkpddQXNJNcVEXNZUDdLWfpFUkqFS009Y0QGOtsM9sJ3HU1QxRXNxOZHQq3r4RWFi5oqVpKq07lhZ27Hp/L8/9/AVUlNUklPoFxlNaPUJ7/yZNPVs0992kbfgeXeMf0DP5CFEa0zd1n+G5R4yfesLU6iecXPuE8WVRHvOE0cWPGJ7/iK7x+7QOXqN34rb0XF+69SV3Pviay7f+wMqZh6yu32d94wEzc5eYmFhnbnaDyYkVxsYWKCmpJSEhicCgA/gHhODk7C4TZETluVCsHWQOvLe8aPb0DJR/4yKxJzz8MAcOJBAaGkdERAKRkUcIC4tBwHXi8VzZ1ilSZupax2numqGtb5Ha1ilyS7o5llZDYnIl6TlNZOW1cCK5ktgjhQSFpWBlH4yWvivq2vZo6tphaOIoWyHtHdzw2edPcHAwsXGRpKUfp7yikOKiXLKzUhka7OfMmTO0tnRx4ng2UTGp8u8wI7tJ2k3KqvupbR6nvnlcxg9W1QxRWtZJdW03v//9X7YXGkWE15///CWffvr7pxF8H/Lkw4cy31rA9cMPbvPgwQ2pXAv1+pmCffv2BW7fPs+t29uAffXqtoL9I2RfXGbjnLCITErAXjs9xurKEKeW+llc6GVxrof5mS6mJ9uYHGtkbLCG4d5SBrryn9pDBGAfp6n6KHUCsEsOUlEQQknOfgqzPMlPdyE32Y6s41akJ1qQmiBq0w05HqNNYpQGhyPVOByu9k/A9t9FtN/7xPi9R2LITlIjlcmIViUnWpncqD0UxYtKdDWqkhRUp6j+CNfPoLpRtAaK7Gthu8hRpqdEXZa+9Fdp0VupTneFgs4yVdqLVWkVFpACAdZqchmxKUdE7W2PsJY881cLdVeo1c/g+hlUi+cCtLeXGgVcq0twbslWlfXg4ihAurNAWDK06MgVfmwB1yJJRIH8+lO4bs1Wlp9XlNOMVesjLCIi4ePZkmNvoYZcTOwrErF96nSIZcc8NYQNpE1YYgRYJ22DdU3yXmqS9lKbrERdiirCm16dokJN6naqSku+OuPNZmzN+fPh1UTuXojm8lowV04Hcfl0AFurPnx8N4a1GTvOLjpwdtGG5ZPGrM2ZsjCuw/K4LmvjeqyM6rA8rMbKsIKzk9psTgu41uP8lDbrI2oSsM9P6HBmUCF91WJRUdhAhKdagLWweyx3K36clR41aQcRavVqr6Yc8fjciIFUs091q7DUpcSp7r2s9gnAVrB1UoC1Npen1bkyq+Cm8EnPqUrQFoB9ZU5FwrWwhgjv9eVZcVTj2oIoidHg2ilhAVGXRwHW/32uLAqLiKq0jGzNKWQt++VZ4fnW4oZILlnQ4t5pAz65Ys3jS+ZcX9PhxroR9y/Z8sF1V57c8OHRZV8eXQvkwfVw7l4/zJOHlXz2hyW++7tokfxawvU2VIuIPgHbP8H1vxoof3r/f54BAddffvFnuTB2NDGD+NgUYqNTsbfZj6PdfhzsvGSzm4mxNY4Owt/siJ2dULwcMTExQVlZmR07dqCrq4OOjhbvvPU2b7++bXUQt8tfeuEN3n5zD+++rcTO91VQUVJHT0sPc0NDnGxtcLaxxsXKGlcrO1xtHHC1d8bJ2gkbcztsLR2wtXLGxNhGKslGRjZYi+gwe2fMrGyxtnfCys4RSztHzERcm4M7dk77sLT1wMTcDWu7/fJoaGKLp3cA6hq6/M//+XOef+5lXnz+F7wrsqh3KePi6IGZsTWiVr2utpX9+0NQV9fHQN8cN9f9VFe20NU5TGhoDN7eYXh5huLjcxAv74NkZNawvHKD0bEzHDmaj5aOJUqq2uzYpSwTQ3btVeflV97j+Zfe4sWX3+H1t3bK1wWAW1o6YmZuhwBAEYsmIHu76EObHTvU0Te0JzmtjMycemIOFxAWlU1EbC6xiUWERaYRcSiVnII63L1DUVE3lr5j132h+IbEYungLWPiDA1tsXfYR0xUEilJBWRnlpOZVk5aSilZmdXk5TeSl9+EyLIuEwuLjSNUNQ5T0zQqC2SycusoKGohK1v4vIsJP5hKeGQqBaWdVNQO0dA2TUvnAo1tC9Q0zlJeMy3BurbxlDw2d6zS1H6KupZ56lunJbC3tItIwRGOHM/BPzhGqtTCSy2gOiz8iDwKlTQy6jgxMYcZHhpmfOwksbHHOH48h4ysUiIOHZEXLxbWdlja2PHyL17nf/xfP+O5/3iJ1199i9deeUOqyqYmtuzdq422rhXRsenkFbWQkVVPUWmPXIxLTa8jL6eFqopeaqv7qK3uoqNlSMK1uMhsa56Q1pCSkg5i4zPx8jmAlY0XpqYuqKsboa6my/vv7eS5n/8HL7/4ivRhC1U2PaeBenGR0XEOWXc+co+O0fu0DQs1+gbd43dk/N7o4iMmlj+UcD219iu259eMLHws4/oEXPdP3uHUxq+5dudL7n7wV27e+5QLV37J5taHXLz0EWfPPWR+YYupyVWWljYZGpqlurqFmJij7PcNwtXNC0srO6lciyIiC0tbCdciA15YaAJE02JoHIcOHSM6+gRRUceJjDwqj8LnHh4eL9XrtKxyCktbKa3ppbx+kJqWcSobRymrG6a4eoj8sh6yCtokXGfkNJGe3ST90dn5HUTHF+HuHY+RuQ8KLTsUGhbo6lthbmGPk5M7+/f7EXYghENR4aRnJMmlxob6aoYG+1haWmJkeJK6ug6SU0vk/3OiWTUzt5Gs/CYqagepbxqnqXVCLvx29UzT3DrE559/sw3X23Xnn/OHPzxLCXki4Vp4roUt5IMP7jxVrq9JsH7wYPt4794lxNy9d5Hbd85Lm8i1a2cRXmyhYF+8uMzm+QWpXq+fnULO+gRrqyMsnxKQPcjiQj9z012cHG9hYriOkf5KBnuK6W3PoaNZ5F8n01R7jLrKeKpLD1FeFCbtIUUiQSTDndxUZ7JO2JN51Ib0w1akJphxPE6PowKwD2lyJFKDhHAFcaEqxATtJTpwN4d835WAnXRQmYwoBdlRKuRG7d2G62PqMjVE+q7ThBK7rVbL5sAsTVl2IhTalixl2vMV9JSIxUQNOktVETnXrUVKUrVuKxJgLUadtnxNWnI15DTnqCOmKUchYVtkaD8DaWETEekh4rj9mrCDaMlkDfHvCGhuzlKWWddtuaqycKanRJueIi26CzTpLNCgPW/7+7ZTRbbVa/FZO/PU6Be51CLeT4CzSBAp0qRbJJOImMH87Rg/4dcWlpKO3G3rR7NQo1OVEMfmTDXqRYNlksr2pChkVnVtuiq1mSo05qky1WnF5WV/Hl6K5PZmGOcW93N2cT9bpwPZWvXl9Iwz55ZcWZ6yZmvNjYsrTqzNmLJ5yprVaSNWJ/RYP6nP+pQ+pyd1WJvQ5OyUgGttzk/rsHlSm03xfFKHjXEtzo4KC8h2JJ+wgog5OyR81QKg1VnuVmO5W116rIUduu+ofQAAIABJREFURPitl7tVWelVcGZAk7ND4jVNVnoUEspX+1QQIxYhRavjlRl9Lk+L5kc1rs1pcmlala2TylyeEUdh5VDh6rz609GUcHxd+LGX1eXcXNPkzroOt8/oyOXGO+u63DqtxbVTAq6V2ZpTlpAtoPrSjFiQFIAtjmpcW9Tk9po+t84YcHlJh6trhtw+b8ndSw58cNWb+1v7uH/ZgwfXvLl1SeRgH+ThrQr+9tUl+P5T6cH+/vvtHGz4r6ew/U+4+enRT2fgX3kGBFx/+unnHIyIxt3NB7/9B/D2DMFQ31a2JDrae0slVVfHBDtbZxzshbfZEUNDoVgrUFLaw65d76NQqMijgOtXf/EqL7/06nZr4Ks7UN6rjZGBjVSv9+xSQVdTFxsLC5ztbHERgG0tINsOZ1tHXO1dcbJxwdrcXi4sWls4YmXpiKWFw/bilZMnVnZOmFnbYWplh4mlDRa2jvKxmbUDtk4eGJvbo2NgjY3DPhxc/NjnH0b4oTjeePt9XnjpVQlir736Bkp7VdHREokJRnJExbqlhT06OiYYP4VtEUMWF3uMiPBYPNxERFkI7m4BuLkFEhF5nNqGAVbP3Ob2nd8zNn6G4NB4PLyDcHD2wDcgDFcPP9kGKewdtvbeGBrbYmbpjNf+UKm0a+maoaFpiKmpLWJBVF3dkN27tVBWMcTdK4LMvCaOp9YQGSfgOoeQgxkcis+XS2FRsZmERx7HzMoNIzNH/IOj2RdwEJ+gKOzd/LC088LM0g1b+32EhMQRG5PC8WO5ZKSXkpdbS1FhM4WiWa+ojYLiDvJLOygo75IAXF7dR3ZeIyeSSoiLzyYgMIHAoESOnSglI7uO8poByqoHqBVLZU1T1DfPUts4R3n1FHXNSzR3rNHUviKV6+aOZWqbZ6lqGKesupf8oiaKSltISS8j5ECiBGy/gCiCQ+MICIrG1z+S8MhEoqKPceTIMRISYgkOCuXgwTiSkvI4eOgY7l4B6BuZo6cvUmhUePHFl/m///05eeEkLEmvv/o2e/eqoaKqj0LDDH1jF1Iya+keXKF7cE1GxxVVDJJb1E1eYQdV1QOUl3dSVNRIfW035aVt1NcIb/qQtI40NIxw7EQhR45mExAUh7vnQYyMHFFR0sHGyh6Fkgovv/AyynvVMDSyJeRAEkWVY9S0nqZ14DrdEx/QOf6A9hGRFnKb/pMPZEKIgOuxpcdMrnzE9JlfyZlc+xWDs0/oGLlNS+8l+idusnLuV1y/+wV3H37F/YdfcPf+Z9y4+Z9cufpLCdib5x8wL9JORhfIy6siLS2fQ4cOU1lVz4mkdKlWK6uIZkY9zMxtZHup9/5gAoIjCYuI51D0CRKOZMjfL/FYjrSAxMSlECngOvIwBw7GUVDcTHltLxX1g5TXDVJeP0JZ3agE69zSHrIK28kp6iCvpIvcIrH42kNV/QR1LbOU1YyRlNGMf2gK5rYBaOjYo61vg76RDUbGVhL+3T09CQoOJPJQBEePJpKfl0tZaQlFRcVkZuSRkVEk73AcPVYg/waF/z+/qIWqWrFwO0J90zDtHZM0Ng1w+HA6v/3t58IW8h3ffPNXPv/8U37/+/98GsH3hA8/+gCRFCLh+tEdPvhA+K6v/6haC2uIAOv79y9z7/6WBOxbt85z/foGQsEW6vXW1ioXLp7i3OYcG+dmObtxkjPrk6ytjbK6MsLKqRFOLQ6xMNvLzFQHUxKw6xkZqGCwp4iethw6W54WzNQckep1dWkkFUWhlOSJiD4fCjI8yUtxIyfJhazjjqQftSX1qCkpRwxJStDnRKwex6K0ORKhQVyICnHBSkT57iDaVySHKJMepUZ2lIK8KGUJ1+VH1X6E65pUFerStwFbwLVoEaxP16AhQ43WLBVZ6tJZpEZvhSZ91Vr0VmnQW6VJb6UWXWXbVo7WPA3aC3RoyRWArUlzjobMdxbe7SahQuduq9tCsd62gGxH77UXatJRqC1zoJty1GR8XXOWKJFRQYB1d5EGfaKlsVybvhJRc66OAO0uAeP/DbCl0p2pTGu2AGZNGdcnymZEbJ8A6s48EeEncrK3k0aaM1RoEZYTOeI18bsK8BYLi6L8ZbtoR1x8COtMtVCu05QkWI+3mXN6ypVzC65cXHZlY8GZzWUfLp0O4tLpAB5cieL8KU+WJqxYHDNnY9GO86fsWZs24dyiJRvz5qwIuJ42YnPehM15cTTg3IweG9ParE9qsD6hwYVZPS7OGrA5pSs92GJpUUC1iOYT/uqN4W1gPtWl4FSXmlSphcf6dL+ufLzSqyw91utDIkVEWEeE/1r4sIX3WlhKREGNiPXTYuukHpendbgyrc3NRX3ZCHllVp3rC5pcEoA9o4JQnK/MaXB1XpvrizrcEIkfUplWcGVJjZurOtxa0+XGiiY3VrSkgn11ScC1gq05FYRyfWFalfNTqmzNKri6IOrdVTg3uZfzJ1W5uqzP9VUTbq5bcHPDitsX7fngmrf0Xt/ZcuLBVSfuXHLi6oYnty8e4bNfDfLD3x/ww/d/4NvvvuAfP/xVJoj8pFz/K1Hyp/f+X8+AyLn+4osvCQ8/iKmJJfZ2rnh5BshIPgszZ0yN7X+EaxtrR1ycXdm3Tyh3xuzavQOFmjJq6irs3buTt95+nZdeeIHnn3ueV195Q8L1e++q4OkRzKHIY+zZrcnunQoM9IxlhrWdpQUO1tY42ohIPQecRAyfgytOdq7YWjtLqBZqsih+cXbxwsHBTaZwGJvbYmxhh5G5DQYmlpha2iFeE0ddQwu09cyxsffG0sYDIzMndivromNoyetv7ZJlMu/u2Iuamg66esZoaOiiUGijo2OMsqoOOnrmODp54+UViIgh8/cNxdvTDz+fYHy8A9jnFSDLNTw8g0lNL6GnTyRirLF16SM2zz8kI6sC/6BIbB3cMTazISW9gOTUIkrL2/APjMXQ2FFmfWfkVODkHoiGjjl6AjBMbFHXNEFJRY/3d2uhZ+gkATotu4kjJ2qJSigjIqaA8OhcQg6mExR2gojIVOwd/TEydcLT+4BcAAwMjWdfwCG8/aNw8QrF1skXa3tvvPdHEHHwKEeP5ZCTW0V5eRtVVT1UVPYiFhVFY2NZzQBFlQKIhqiuHyIrt4HwiCScnIMxMnbFyzuK8ooeGprHqGsco7yqn+q6UeoaJ2lsnqG2YZayyglqG+fp7Fmno+cMrV2rNHUs0dA2S33rFDWNwxSUtpJd0EBqRjkHIo/jGxglI95EosqBiMMSqkPDYjiRlEVNbS15+ZkIT25ISIS0Knh4B0uPvZauEWYWNqipa/L88y/y8589z8/+/TnEIu0Lz73G66/v5N33NXHzPkhucTtTp65z5tIvWd58wvjCTRo6T5Fd0kdyRgO5ha2kZ9dwLKmQrOwKsrOrqa7skVF8Io6vuqqXo0dzZWJFbEIWfoHHMDbxQF3dBC8PX7TVtHn9F6+y873dqCjrYmHlQ1Z+N/WtazT3XKJp4CZNgzdpHbpFz8Q96aueOPURU6sfS7AWtpCZ9V8zffbXjK9+wtD8h/L7uoauMTZzl3OXfsvt+9tg/fCDP/Ho8Rc8fPAZd+78npu3fsvNW79mYX6ToqI6uV8gkj6iohIZG5+RcC0SQsQio76BGZZWjri4+OC9P4TAkCgOxRyTYH3sRK5MvklJK+bo8VyiY5MJjzzCgYMJHDgYT3F5O7VNo1Q3jlBaM0BhZR95Zb1kF3eRktNMirBqFHdSVNFPYXk/BeWiCn6CivopqptmqKyfJi23A//QVKwdQtAzckHXwE4q2Nq6ppiYWuLk7IqffwAREQdJSU4hNzuXuLgEXF288PEJkUuV0bFpHE8q2bYzFTZSVCIgu5Hyynbq6npISS3AwsKRJ09+yb99++0/+Otf/8xnn/1RKte//d2vEJ7rjz95JH3XQr0W1pDHjwVg30So1iI1ZHu2JGA/g2thExE+bKFeixFLjluXVn4EbOG/lnB9enwbrpdHWV4aYXGuj9mTXUyNtzE5Iuwh1Qz1ltLfWUBXaxbtTSk0C/91VQK15dFUFkdQXhgiFezirP0UZogUEU9ykz3JTnIh84QVacdMSD5iSEqCESdi9Dl2SIcjwiISokyM/25i/XdxJGQvyQdVyYpUJT9aQVGcKqVHFFQnqVGVrEJVshK1aSrSd70dy/dPuBYwKhoTOwoFXGszXK/PWLMRQ/V69FXp0FGiKcF5Oyd7Ozdb1nunC7uJ6lMvtyhS2QZsAdcilk80QcqUkCJt2vJ1aM4RavnTrO1sUSCjSke+gr4yTWlJGawUVejq9JWp01OqTVfRP+FawHhTpjIiXaQpQ0XmYbdkqktYFsC8vZgoIvsERG8D9Xacn4ImUfKSrpCLkqIBsiVTA1FX3iBbLLfVfZEHLuC6JkOJgXojzs16c3rakcUxE+ZH9Vk+acqpk45cPh3Ir+4f4+s/FHB9I4DlKVsWRsyYHzFiadyYmQFtZge1ODVuwKkxPc7OGHNh0ZytUxZcPW3FlRVzLswbcHZKqNiaXJjVZ2veiPPTepyb1GFzXBTIGLA1JRJC9Dg9oCntIML+IdTqs0P6bAwbsD6gLxXs1T5lzgypIBYYhZ3k4oQB58e27SEiA1ssRApQF18TTY+Xp/W5OiMq1Y25fFJT1q7fWtLn+oLWUyuIUJqFaq3DzVMiZcRARuxtzYmFRuGvFkq1DtdOiQg+bRnBJ5YdRXqIWHC8MCO82WqI7xc2kpsiZWROlfXx3ZydVOHaKWNunbHm1lk7bm/a8/CaO49u+XBry5WbF+y5d9mWe1s23DnvxM0Nf+5fSuWr303Dd4/4gT/xd/6Lv//w3U+mkP+V7n56/i89AwKuv/rqKxISEnB19cDVxVPWhnu4+/xox9DWNJH13tZWdri5uRMWFoKNrQVKyrswNTPA3MIYdQ0Vdu1+jzdef5Wf//xnvPzyq7z2+juyodB3fwR+vpEoVI3Yu1sTPW0j7G2dcLZ3wMXRCVdnF1yd3XBycJHWE1HHLFrj7Gxdt6uZHT1k9be4nW1sYoWBsS3aBlboG9tgbGaPmaUTBsZWaGiboGtgia2DJ/aOPujqW6Ola8Vr76jwvpIO7+3SkHnbqmr6iEhBY2NbdPXMsbf3wNTMEX1DWyys3HFzD5QLXt5eQVLN998fzIGQSLw9fBGPBXSLW+m1dV0MjS6SV9hEfcMoV699QkPTADb2HuxW0kChYUhOXhV5BXXk5jVga+eHppY1FlbelFS247E/AiMLV0yt3KTSrqSiz25lPd7drY2JlQ8n0mvILOjkeHoLMYlVHIorlYAdfCCN4NAkfP0SMDJ2R6SYiPp2d88wwiOT8AmIwdM3kqCDR3HfH461o49sNIyJTyU7t5KikkbpSa1rGKK+cYSmlkka26apahyV+dUiz1o0MYq0BwHWohzF1MyD8IgUikraZSSfiNkTSRVVNcPUNUxSUzdBdc0k5VWT1DbM0da1RlffOtt+7EWaOmakl7uiro+ymh4y8+s5fDRXFpLsDzhEsPD7RiZyPDmHjMwigoIOkpScRWNTI/UNVcTFxWJlZYeNrQtunv4yx1tT1xBHJzcMDIz42c/+g//42Qu88NwrvPzSW7z55h7eeEsZAzM3qppGuXr/M25++FcuPfySjVt/ZOPmH1k6/zHD89dp61umvm2SqsZB8kqaiE/MJPFYHlmZNdSLeviKXkpL2qisaOfxk9/T2DJOYlKttDnoGziio23C26+9xasv/YKXX3iFXe+rom/oTFpGC9X1i5TVLVPeep6qrku0DN+if/ohInpvbOmJ9FwL9Xp06THjqx8xtvoRg4uPGZp/wvDMI4an7jF76hGXr3/Kw0d/5oPHX/Do8ed89OEXfPzRV3z4+EsePf4T9+7/Tnqus7PKOXToqLQwRUTESWuIiMt8+52d0hZlYGCBo+N2OogoPhKqdUKigNU8jp3Ik3CdllFK4rFsIiKPEnIgltDwOIJCoymWNeeD5Jd1kpHfRHp+C2l5LRKsk7IaScttoaRqQJbKFFUKm8gQxVVjlFRPUFY7RV3rIhX102QV9hKVUIyzR6RcbtQ3ckRDywwlJS2psPv5B8s7aclJKRQXlhAcdEA2mPrsC9m2rESdIC4hS95JSEkrJeFINr7+h+Tyr5Ojj4ygVFLW4MH9R/ybsIQIv7VQrv/wx21biIBrUSDzDLCFgv3kiQBssdh4XSaGCOVaqNZ37209Va63uHPnIrduCcDelAq2sIdcviyurFe4uLWtYJ/bnGH97Enpw15bnWDl1ChL84PMTfcwPdnB1FjzU3tIBYPdxfRIe4hobzxOY+0R6qpiqS6LpLL4AOX5wZTkBFCU5Udh+n7yU33ITXEnO9mGjBNmpB41IfWICUlxBhyL0uXEIV0SQlWID1IiLnAP0f47OBy8m4yDT+E6Xk3CdZWA6yQVKk7soSp571PAVkPUdNena9KQLmrHhQdalY4CBV0lGvRXazPcoC/hurdSm/ZiDVk8I8BY+JLrM9TlCPVbeLebsjWkPaS9QCjUmvSU6tBbrkuHKIzJU5Vfa3xawS593nJ5UUF7vho9JZoMVIiWSG0GRIV6qSo9JSLFZHtBUuRxi8SOhvTtkZF96Wo0pqrRkKKQx6Y0dZrSVWnOUEjLR1OaAjECogV4CwiXIJ6pSYv4vUU84QlVqk+Ic6NOtWizFBXmGWo05ipYGXHlyqof88PGLIzrMzmgylivCiMdeqxOufDkZhz3L0dwbtGNU+NWzA+bMt2vx3S/NhPdaswNaXNm2pTVKSPWZ004O2PE2RlDtpbN2DplKhXsCwtGbC2ZcHHBmK15Yy4tmLA1a8T5CX05GyM6rPVrcqpbKNYKmQYiwFosMJ7u02OtV5fTfdqsDynYGFXIfOvt6D697UIakRwyIBYkBVjrynxs0f54WbQ5ThtwaUr8+7tY7dvB9XltbgqFek6AtQaXZ8VRi+sLetw8ZcBlkQIyv50Gcm1JjxsrhrJK/faaMTdXDbm+rCeTQkRiyHWRp72qz+0zhtw+oyer168sqnN+WoC3FjdXLWTF+r3zLty76MydS87cverK9YuO23C9Zcvdc5bcOmPJzTOuXF4J4P7VfP78+Wn44fd8y9/52w8/6db/UpL86c3/P2dA3DUVok5k5EF8fHwIDT2Al6cPTo5umJvaYm7qIJcJrSwdsLd3wtbWFnd3V3T1NFGo7cXM3AgDQ21UVPewc9e7vPnWa7z44gu88srrvL9Tid27NWUusbq6Gbt2aqG0R/tpPrUzni7ueLi64eHhgbu7Jy7O7jg5usuGRRsbV6lYi4ZIGxsXLERutJmVrBg3NHbAyMRJgrB4bGrujJ2DF6Ki3c0jiOjYFMzMXPDdf5CY2FQ890eRmlNDbnGztCR4+oTj7inaFb2wtHSTUC2SRsIFjHodkMkgIvNXVEALpTo89BA+nr747QvA090HF2dvWWjS3TPO6bPX5MJfRWU/zS3jhIYdllnXe1W00DeykhaHsPBEnJxDUKhboVCzQt/QBZ+AOKwc/bCw24e2oS1aBjZo6FqipDBmt6oxbvuiKakaJq9kgJScThKTmkhMaiQ2voKo2GKCglMwNvZGR9eR+IRcYuOy2e8bK5cNA0OO4h+ayP6QeFx8IrBzC8Q3OJaEY9lk51dTXddNbWO/zLBubB2nrnmc6oZRSqv7KasdkDnWJ1Ir2Ocbi4WlNx6eEVLBTjxaRGZWHWWVPf8Pe+8Z1VWep/uel3edu26f09Oxuqq7komcc845CCgiCpKMIIIIkkGi5JxzDpKjRAFBMGHWMltqJa3YPWd6Zrrqc9fvh/b0rLvuu5l35Vrf2pv0F7fU8rOf/XyfR6ZUFJd2yZuK0rJecvM6KCkdoKJyjKrqCeqb56hvnpH51zVNY3JBUizBiVKanMJGEtNKOXEyS8K1p3cQgSERxMRmkJSaS1JyNoePRJKVXUBhUT4n4yLYs2eX9PqL6DgHJy8srZzQ0jKQS3rvv/8R//TLX8sl2t//9k8SrJVUDNm+I4TK+kHWbn7Bpbvfcv7WK+bXv2T68mecXXvO7JXPOX/za5bWX3Ju9SHj8+v0Dp2jpqmP+qYBUlJKyT1dT0F+E+lp5XKZVWQt5xS0kFfST3RcGds9QtDVMUdDRRPlrQr88ffvoqdtgrmZG6FhWWTmCOV2hvzaZYqaLlLbc5OO0Y3SmN7x+/SMfkLHyB3ahm/TNnKHlpHbNA7donXwLj3D9+kbvcfk7EOuXn/Nw0d/5vGjH3j86DuePf6OT5/+wJPH3/H08Z95cP8Vw0PzlBQ3kp1dyrFjcQQHh0pfv2hm3LpVDR0dE9m06ujoxY4d/vju3S+968ejkzkZlykBW2S2iwk9Gi+Lkfz2HSEwJBxfv4NknK4lt6hVZpzHppSRmFFDam6znKTMek7lNJFf3ktBWS/ZBZ2k5XSQUdDL6ZJBsosHOV0yJKegYoScol75xMDHT+TDe6Gta42C8MbrmLDLx5/AgAMcOhjGkcPhONi7yJvuwIDD8sYhKPAYu/cckTeTvnuPEBQSyc6dwTg57cLGZjvW1i4ydvDhg6cCrv/Kd999s6Fcf/UZLz57wrPnj3j66UMJ2AKyRQX6o0d3JGDfv3+de3eucPfOJe7e3bCG3JK+6zVu3lrlxs0LXLv+xn99dYHLV+Y3kkQuCgV7guWVUd4C9pxYdJzq5ex4JxNj7YyPtsgEkaH+avp6yujuEPYQAdinqBf2kIqTVJZGUlYURkn+IYpOB5OfGUhOmj+nk/eSlehLZuIuueiYGudAUowtCSdsiIuw4GSYCTGHDYkI0pCAHS4SRHw3E7pnEyeDFUk7rEp2uDq5keqyTKYwWpmCaAWKxPJenDIVsq1Rk9IEDcpFcYuwUaSqUSuj9VSoy1ahrUib7nIDOkoMaC0woClHT9o6hKWkOkWbmlM61KbpUpuqTW2asHDo0ZJtSOtpAzkN6VpUiDbDeEXKRVV4nFCeNagVGdKn1KlLU6NJ5FXn6dBRpCenJVeLhiw1qWaL76cyWZW3teilJ5UpPalKWawG5bGalIplzUgViiJVKIlSoyxG7Q00q1ByQoXSaFXKY9WpiBcRe+pyyuPVKD2pQnG0IkUnlCk8rkpRlBqlosUyXpWyZGXqc1WZH3CSVpDeJjX6WtUZ7NRipFufs302nBtxY3bIiZ56Habl2/aMdRoz2m7AYJMmvfUqTHQZsDJmw+KQGYuDxszKhUZN5vv0WBwyYEFYQIYNWZ0w48KYKcsjxqyOm3FJKNwjZiz06jPWoMJInTLjTepMNKgx2SiSQ3SZatbibKMG083azEq4FkkiYjRZ7NFhqVeXReHX7t1IFpkT0XztGky1qTHXoSGXJy8N63NpWHyeEos922S5jIDri0JxHhKjweqgplyAvDyuz4VRbdbGdVgd1+HSWQOuzZtyc9HizZhzfV6o0cZcnzXm1jkT7iyZc3vJjBsLBqzP6HBpSpO1CS0uTRpyddaKuyuuPF735s5FN65fsOfelQ07yO1VR+6uOnBjwYqr06bcWnDk2rwXl2b38+R2Nf/2L/f4kX/h3/72I8LjuvFLnIj0EKFmiybHv3/g7Sf8vPz4D1fi59P/nisgYiJfvfoKX19f6aV2c/XAVhS42IgK9O1yoVEkhri67MTR0Q1LK+GPtEJHVwtFpW0YGOqybdtmNn38IR9/9DG//s1v+P0f3kNNQ1gszDf+wdS1Qk1FqNa6aKkb4enujYuDK+5OLrg7u7DdxRV3F1EA44GLkxcODl7Y2HrIanFLKzepMltYiPIaa4yMbDA0FkkD22VWrqmFG/ZOPuzyPYSljSeu2/3xlLF0rtInvP9AHIEHkmnuWuDs/D1aOucwMRdLj7uxsN6JvqGjtFU4u/myL+goTu4+OLnuwtXdl5079uHpsRtfH3/sbYUlZjvubjtwd/PG2XmnbH3s6ZsiNb2M6JM5BARFyvg7IxMbNm9VxcjYGms7d3z2HMTU0h1NXXuZlqCqZYe2vhumVruwcdqDvqkjxlaumFi5oaZrjbq+I4eOZZFb0k9yZjtRCQKuq0hIqiMuroKIiBxc3UNQVjGXKnhqmogcLOBwWBpHI3OIS6omJqGSvcHx7Np3At+gGPaHphCfWkr66RryRZFMVTdVdf1U1Ymq7i5yC5vJKWgir6iF1IxKwo6dwnV7EB5eB4hLKCQjq5aExJKN2LfiTppaJqmo6qeiZkBaQ07ndVBZM0ZV7QQ19WdpbJ2jpkF4r0eobRqltmmY8uoeSsq7yStoIiG5iMNhCezYdQDPXfsJPHCC5PQSUjJKSEkvJPN0MQPDE3T2dFBanktefhYRkRHY2NjLVkEjIwu5sPin9zfLLPVf/+pdfvGL3/Hbdz5G08CeIycy6J9cY+HKUxbXX3D5wQ+sffIDy7e/ZfHm18yvv2Lu6mvOXX3N4vpXnF//gtkLj5icv8WFy084f+E+2adriYrKIDenhqSkPHz3HGCP3wESUosprRmSmc6790RgZemBrZULRvpG/Om9d9HT1cfSygX/wFhyC4epbrpEcdMl8upXKW9fp3XkoVSmuyce0Dv5hN6px7SP36dx6A51g7fltA89pH/sGSOTj5hfeMbtO9/w5OlfePz0ex4/+Zanz77n6bMfeCJA+9F33Lv9kpbmM+ScLiE9PY8joccJDDyEg4M7CgoackHXwMACM3MHXNy8pcXC1zeY/QeOcSImRSawnIhJJyomneMn0jhwKEY2kIoWUjF+fkdISq+UPvvMvGZOZTeSXdhObkkP+WXiBqKPgvJ+iioHZFJKZl4HabkdpOV3kVXYR2ZBP1kFQ2QXDpFbMiQtIrlF3RwOT8fS1gcdfTt09S1RUdHG3NyOPXsCCAo6hLv7Diwt7fD0EguPh/EPOITP7hCcXH1kJGLI/khi47KIiUknIiKJiGOJREUlczQsmpcvvtyA62++ec0JnlNYAAAgAElEQVRXX33Bl69e8uLzJzx78YCnzx/w7C1gP33Ak8cbgC3U6/t3r/LJXZEaIvzWl7h5+yK3hIp9Z03OzdurMkXk2vUl1q8tcnX9HJevzLJ2cYqVC2OcXx5hcWmI+XMDTM+ckdYQ4b2Wy40jGxnYIv+6t7uIzrY8Whuzaao7RZ1YcBSAXRJJeVEYpfmHKck7SEF2MHlpgeSkBpCd4kdGijfpSds5Fe9K8klnEqLsiDtmxckjJkQd0CMiSJ1jASqE79tG6N6POb5vM4kHFMgKV0d4rgukQqtEUfRGMoYobKlM2vBcC2tHmVBrU9SoSFF5E7OnTE2GEiI1pFtkSJcY0ZqvT0O2roTr6lPaEqiFvUKMUIZF4YvIphbndQK2kzQpjVakMHIzZTGKVMSpUBarLHOsm7J0aRDJIcKCkrNhAWnN16a1QFc2OYpEEgH7VeIGIF5NxuMVShBWoei4OoURahQcUyM3VJnsQwqcPqRA7hFFco8qkROmKEecF0SoUBylStEJVQpPKL0ZRYqEgn9iG8UnlOXHS6PVKI9ToyxekbpMJXqrtZntN2d+xIL+VlX6WtUY6tRlqMOAqT4bFkadmey1ZKBZj9kBK+aHrZjqNWau34zpXmPG2/WY6jJkccCcpT4TFnsNmOnQZqpNg9kuLc716jInKs1Fw+KAAcvDpiwNm7AovNnDpiwPmTLfa8BwgwqDtUoM1arSX6nIaJ06s+36zHcKO4iwimgwUa/CWbnQKMpj1Jnr1Ga+SySQ6LJ0xkCez7RrMt2uyVS7OpOtqsx2iGg+kRii/QakVeTSoVhkvDCowsqAqszGXunXZG1Il7VRPRYH1VgaVmdhSI2FIXVWJvW4PGfCzWUrri9ayOXEa/PGrM8acn3eiNuL5tyYN+HqrB6XZ7S4MqfL+oIxV+fNuDxrwc1lR+5ddufash3XV6y5f8me+2u23D5vzcOLLjy86M6d8/Z8csGZu8seXJn15dr5BL7/Yg5+fM3f/vWviMhr8Sh+I/haQPW/8bef/lWi9X/GaxGMLeL7xPHnXz9fgf+eKyB+Fl+9esWuXbuwsrSTvmsLc1tZwuHitBMXJx+cHb3Z7r4bW1tnbO0csbN3wNbeFh1dHQwMDNBU10Bhy1b+9N77fPDxFn7zzp/Q1jPFysYdI2MHnJ18MNCzQVPdBG0NI9ydPfFw2S6heruTgGx33J08cHf1xs3VF3vHXVjZ7MTCegcGxs7o6AtPsrBx2GNsbI++kaMs6xBw5rkzBBd3f9w8AjCz9MDYbDsa2nZo6Tiiq++Kjr47Bqa+BB7MoqlzmaqGaQzNdmNmswc9Y3cs7Lxx9wzAym67XIZ0cPXAUQC0x14CA0Px8vJFWGSEku/i4o69nTNOTp7Y2rqz/+AJsnNq5FKeg9NujIzsEWU7bm7ebN6izG9++66sQN8bcBhbJ29MbXZgaO6JtrEHxha+WNj4Y26zG2PL7ZjZbsfaeReGFp6Y2/sRmyKWw7qITW7h2Mk6jkaWcjQ0m7AjpwgKjMHCygs9Azu8dx/gWNQp0rJrKCzrobphmpHJ+1TUzHP4WCFHIvNJSGvgeGwJsclV5Jf2UFY9QH3LOLVNI1TV9ZFf1ExSarEskxHeVVEqczgskb37ImTsWVWtsH10kZ3TLHOEhRWkrmFcLjKWVg9QUjVIRe2oBOqSiiG53FjfPEVNwzg1jSPUNQ5TWdNLYUkLpSWdnEot5+ixFHb5HsbZ3R+v3Yc4FJ7KqexaMvLqySkSU8X4zDkGRwcpLM6WvuvomOMYGxvz8cebUVXR4uOPFHjnnY/4p1+/zy/+93t8vFULz92HKag9w9LNl6zc+YK59edcfPAtF+5+w6UHf2HlznecW3/FzKWvmL/6NUs3/szitW+ZWnnJ7OpL+sev09p9jpqGYRKTizlw6KSEtoOHo9jlG4T37gAy86ooquwk6GACe/xO4OoShLmpM1qaurz73u9RVlHE0dWDvQEnKCgZo/3MfRr6PqG0/TpFzZcpa1+nqvs6neOP6J58Qs/0M9omH1E/dJuawds0DD+gc+Qpw+MvmZx6xuLiM+7efs3Dx9/y8PHXPHzyDQ+ffc+jJ9/z8P7XfHLrM9aWb1BWWs2p1EwS4sUCaqB82qOsooWysjb6+uZyLKydcPMQN6OBBAQcIvRIFHFx6SQk5RAZnUbYsWT5dx8QHMUe/2P47YsgMCiKo2EJpGTWcbqwjbySbnKKusgv7aWwfIDiyiEZw1haNUpB2SDZBT1k5neRWdhFZlEv2UX95BQNkVcyTlHFFIWlwkrVQdKpehnVZ27jzUdbNNE1sEBBUU02SIqlSxEXaGFph6v7DnbvDcZr515ZymTv5IWN/Xa8vQOIi8sgP7+awoJaCgvqKC5qoLionoy0Qr74/Bv+x1//+n94C9dffPWC55895lMJ1g/49Pmj/wDsJ/d5/PiNPeTeOvfvXdlQru9c5tadS3Ju373M7bvifE1aRW7eWpEpItdvCMAWCvYMF1Yn/g7YC4uiZKafmaleps92vUkPaWFspEG2OPb1lsmK9LaWXFqE/7o2mbrqDYtIVVnEGwX7iEwRKcwMIS8taAOw03aTkbKTU4menIp3IznGmcTjtsQdtSDmiBFR+7WJCFYjPFCJcP8thO/9iJigTZwKUyHvhCbCFrKRiKEkY+cEXFe9ieHbgOsND/RbuBblMPXZqrQX6dBdJsBaV6Z9VKSoUpEsFhe1/qGuXLQoqlEhkkjiVOSI87IYJQojt8ipjFOlJlGLqkQNCeWtOQa05upKO4jwWrflCbDWoTlP+LM3YvpkyU28GkXRyuRFKJJ7TJGccCWyQ5XIPqxE5kFF0vdvIyNkGxn7t8hJDfqYVPHnDt5M+v6tZB9RICdcmdxjYhTk5ERsJTdqG/knFORrCyW8Ml6TykQ1ak6p0Fupz2yvNeeGLFgYN2eyT4/Rbh0GO3QY6jBktMOEiW4zzvaaM9ljxvygFXP95iwOW7E0YsnMGSPG23TlTHUYMt6syUSzhpzJFk1mOrWZ7tRhulObqQ5tpnv0WBg0lTPXZ8RsrwGz3frM9Rgy123IVJseY42aDNepMVyjymSTFueE37pDTyaHTDaocLZRVdpGRJKIgO75DgHX+iz2GjHfpcecSBDp0me2S4fJVg1m2jfaG4UyLRRqUfQiPNZikXFlQIXzfSos96tzYUCbtSE91kb1WRpQZXFQleUxLZZGtVie0OPqggXri5ZcmjPmwpQe1xbNuHHegjsr1txZsuTWojm3lky5dd6I28sm3L5gxbUFc67OW7K+YMv6gg1XzplzZdGMm8sW3Fm24OaCBQ+vuPH8pg8P1ly4c96B+6te3FvZx+XZozy62cS///UB/PiDzLsWaqF4HC8KZjZmw4st4Po/AFuo2j/D9X8PUv78qm+vwFu43rlzJxbmNpiaWGJpYSc9z452njjbe+Ml1GCPPTg4uOHh6Y2n106cXcWjV2H12IK6qhpbPtzEe+/8kXff+4Bf/PK3bN6mhpaOhbRcGBs5oKttiYmRPSZGNthZO0vPtauzG24uIj97F16e/uzYGYS7ZxD2LvuwtPfF1MobA1MPdAyFp9ployTFzBVTKw9ZvxybXIinzyG0DR1R07HB0Ex8rgsqmraoaTuiruOEnpEnplb+2DkfxscvAb/gJMys92BhK5TqaELDkwgIOYajizeOLl7YOrhhZGqLjZ2nrH/28PBhu/tO6UV3dfGQthWxYGlv7yFtKZbWXiirmaKmYY6yigFmZg4SYj74cCvv/OF9WSgTEHwUQzNnVLStUdS0RsPAFWuHAGwdA7Fx9MPMdge6ps4YW3mgZ+rB9l2RpOV0kZzRQURMNYciSzl8NAe/vVHs8gnD3mEPuvr22DvtJuRgDEfCk2nuOCvrn8UC4cjkJ9Q0nJM+156hKwxN3qSibpyqhglqmiaoaRylqf0sNQJ6a8/Ikpj4pEIZ+5eaLuwapzl4JIHj0VkUFLfJxruyil7KKvoor+ynqKSbqpoRisrOSFCva5mks2+Jjp4lSiqEEi4U8TFqG8apaxiRC5AFog0yr46MtCqOhqUQFHKC3XtDcfMMxC84ilOnaymq7KG4opuCslZiU3IYHDtLfVM9J2Mj2H8gAO9dXujq6rJp8zY++liB3/9BgPUHvPMnRXQM7UhKL2XpykMuP/qaiw++5sbzf2bt/jecu/YZF+9/L+F6+fY3zF75kumLXzJ/9RvO3/wLc1e+YWTxGZPnn9M1eIWSKpHVPSyr3jNOVyEW/cTin6PrDrQNTNgbdISYxDxZ7b0vMBoHhz2oqxohymS2bt2EkYkBO3388PWLJDWjk7rWdZr6H9A0+IiartuUt61T3LhKadNFaf9oH31A+/hD6gfuUtF1jaqeGzSduUfvwANGxu+zuPiYu7e/kmD96Ok3PHr6LfeffseDR99w49pzZibXaG/u53RWAXm5RWRl5uLhuUvasjZtVpRWC0trJyxFRr2rt0yz8Q8UpUpHCAs7SWJSDimnCok6mcGho0ns9o/Ee084u3yP4h94nPDINBnZmF3Qhpjc4k4KynooLO+joKyPoopBmQhSWj1KQekGXGcVdHO65Ax5FUPkl4ukmHGKy6coq5qhpGKS1IwWjp3IJ2B/rFxs/F+/ep/fvfMR7767ifff34qwsqip6Un/tJPrDvwDjuDoslPuW5iYOUnlOjQshvz8Kurquqit6aS6qkNOXU0XhflVvPrqBwHX/8K3337N69dfSuX65edPePHyEc9fiHksR0L20wc8fXKPR49u8/D+dR58cpV79y5z594VBFQLwN44XuTGrQvSi/2PcL1+bUO9Xl3bgGthDxEJIucWhjg3N8DszBmmp7qYnGhlfKyJkaFaWZEu6tE72wtoE/aQ+vQNwK6M3fBgF0dQVniUkrwjlOQcojDrAPnpwWSn+Ur1Oi3Ji1Px20k+6ULCcXsSIqyJCzMn+pA+x/drbMB1wDaO7v2ISP+PSDmiTF60FkWxIhFDKMDKEq7L41WpTtnwSr+FawnNqaIQRmRUC7hWk6khbYV6Mk6vPFl4tRVkuUqJVJOV5euVxYnlQuFn1pQe50pRYZ4gvNDCmqEopzJOjeoE8XENqpO1aMzUpTlbLCtq0JglPNcaNOVo0HB6o3BGxPQJb3dprDp5kUpkhSmQHapIxiEFToVsJW3/NlICt5AcsJlTQVtIC95KatAWTsnjNlKDt3EqZBvpBxTk12SHKZFzTIm8SBXyjiuTF6VEfrQyRTEqlIrvX1hV0jVoydNmvMWcpREH5oZMmRsxYmZIn/EzOgy0azLWbcRYp6GcqT5T5ocsmR80Z2HInMURCxaHLSRcj7XpMNigQU+VEh2lHzNQoyitHePNGpxt1WK6U4+5HgNmxfQaMnfGiOkeA6YFVJ8xYl5Wo5uyMmTDQo8pky26TDRpM1StwnC1MlMt2sy36zLbqsW5DpEKIs51mG7WYkZYRURjoyiW6TJktl2PGfG2APJuQ+Y69ZkTjY9ntFgd1OHiiC5XJvRle+PaiCaLZ5SZ71ZksVeVpTMaLPVqszKow9q4NueH1Lk8bcDlWWMuzhpzY9mGi3NmrM6YsCISQBbMWReK9Xnhlzbn1qIF91aseCCyrS9Zc3fVmvVzplxbEHBtzdUFS64tWXBl0Zj1RUNuLptw47w5n1xy4tMb3jy86Mq9ZUfur3jwYC2AG0tHubGazfdfzfHTjy/YiOPbAOu//fQ3xNnb8sb/DNcCrH+G67cQ+PPxv+cKvIVrHx8fbG0cMTezxtzMRiZ1ONh54OrojbeMn/OWtpAdO3bj6uqOmoa6BB2FrdtQ2rqN9373Dr/+5a/59W/e4TfvvIeCsibKavro6dugpWWBtrYlurpWGBnYYGvjir29iPRzxcVtF64e+6RKdvxkLolplRyOyGZ3YCx+wQns8o9mu08Yzp4hmFjtQMfIGQMzN4ytPPH0OYyJlRdaBo7om26XQK5v6sE2VSuUNR3QMfLA0MwbS/t97PA9jpdPJPuPnMLL5yh+QSeoqO7mUGgcNg5e0goiUkLsHQU0u2Jh5SatKQ6Onri6euHq4omDvavM+bYRSSbWrmjpWKKsZoKCkiHC46upZYalpStqavr86U9b+M1v3sPazg3/wFCZiqCiaYmargOm1rsxt/XFymEvZjbeaOjbo6hhiaqOPdpGXgQfySa7oJ/Y5EaORBYTFl3CifgSQvbH4eEVgqGxC+aWnoQcjCX8eIaEvKz8VqlOp2S2kJXXQ3pOF0MTNzl34VNGp27T1nOewfGrdJxZoqJ2Q7kur+mjuLxTWkFS0spIy6yQJSFHI05xKDSRUxmVZOc2cDqviaqaAWrqRigtP0NeQTtlFf1yymsGaWiborv/PK2d8xRXbETzFZX1Ul7VR1llj/SkZ56uka99MiYbf/9whFfWL/AoASGRJJ4qo7Z5jMaOKfm95Ze0kJCax+DYFKUVZURFhbHbd4e0IH3w4Yf84b0P+N0fPuTXv/+Y9z5UxcrRh/yydq7c/ozrj77h6uPvuPrkeznrT//C5Yc/cOGuUK+/Z/HG18xe/pKptS8kYE9ffMXs5a85u/olg7OPaepdpa7tnLxRyc5vJr+4ibLqdgL2H0PH0ILNSmpsVtRER98Ge8c9WFt7Y6DniI2lm8xMf//9P8knOpo6Rljb7SYmvpbS6kXqum5R1XGTkqZLVHVco6z5Itml0xRUL1DecoH6nmvUdF2ltHmVstZLiOrzzjM3GBq5yfLyYx7e/4Znn37H0+ff8+jZt3zy5FsePfmBq1ef0tY0REriaY6Fn+DYsRNERERL1feDD7bIOEJhT7J38sB1+y68dwez0ycI/4BQ9gWEcuhQtFxkPHEyk4NHk/DfH43HriO47zyEh/dh9gXHEBOfT9bpWqlaZxW0kFvcIeG6qKKPQmEFETdUlUMUVQi7xwC5xX3kFPeRWzaI8Ffnl49RVDFJaeU0pZVTFJWPS7g+HJ5JQEgMFjae/PYPW/jlL//IH/6wmQ8+UOLDj0QKkTFOzt4EBh8jKSWPgKBwLG22Y2ohoixD5E1BZWUL9fU9VFW2U17WQkV5KzXVYgm1mtevfthIC3m70Pjq9Wd88eUzPvv8GS8/e/pmnvH8xROef/qIZ0+Fei281zd48OAa9++vc/eTa9wRCSJv1Osbt1a5flOUy/xHwYxQrgVcX7k6x9rFSaleX1idZHllXMb0LS0MbwD2dC9TZzuYHN9Qr4cGqnmrXre35tHSlEVzfRqNNYkyQUQsOVYWR8gUkbKCo5TmhlKcfYDcTH8J2Jmpu8hI3MGpuO0kR7uQdNyexAhrYsOEPUSbY0GqErCP+m8iwu8jkg4rkxejQ1GsFsWx6pTEqcqyFAHXVckbcC0WE8WCYaWoGhdlLWlq1GSIynI1GrJF6YumLIgpTVSgOF6RolhlCk8KsBbZ0BvH8njhZxY+aLW/LxjKRcOTalTGqlMVp0FVvCYVccL7LJYnN/Kra9NUqU1Tpj5DhbosVdn+KIpmxPcgGhLzT6iSFS6q3LeRflCA9TaSA7fKSdy3hcR9m0kK2PJ30E4JUiQlSInUYCXS9iuTcVCJzCNKZISKzG8lciNVyT0uRoW8aFWK44UVRmRwa9Gcp0dvpTFnO604N2jJVL8+UwPaTA1oMdGnxVCnJpN9hkz1GcmZHTRladSSBWHjGLdiadSChWFzZvuMpSVkpFmbrgpFesq3Md6iyWy3IdMd+pxt02Wmy5CZbiOmugw426nPWKsOQ43qjLVqMdtjxFy3MVMiCaTTmLMt+gzXajBYrcZQtSojNaoSokW+tYDrubYN3/VMsw5TjVpMNWoz06wrFx6nW/WYbNJmQry/RZe5DkMWuo1Z6DHgfL8eF4YMWB3W5+KYHhfHdFgZ0mSpX43FPjWW+gVoazHfrcH5fi25tLg6qsX6nDHr86aszRhxad6MK0s2XF225eI5Cy4uWHBx3oxr5625t2LPnUVraQ+5u2LBJ2tWfLIqEkLMuSKAfMqYlbP6XJw15PI5A9ZmNbk0p82lOQPWFy24fcGBOyuO3L/gzO1zTtxd2sndlQNcWYzi0a0Kfvh2mR9/es1P/MuGHYQf37iuN9zXArI3lGvx35/h+r8HJ39+1X+8AgKuX79+zd69exHKrABs0Tonkjq2u/vg7eXPbu8A3Fx2yIxrAZkineGDDz5ky6bNcj760/v87p9+xf/zf/1P/uf//Qv+8McPUVbTZouCBpo6ZlLBFsuGCkr6qKgZYmRii6WNEzb2brh7BRBwMI70nEY6+88ztXifjoFViqpHqWmZoalzgTOjF2nsnCbgUAIq2rao6tigoC5g1A5lLRt0TdwwstwhgdXAbAfbVK1R13XF0HwXWgbuaBu44LsviuS0ShLTyvELipLLdKJxzsbOC3NLV1xdfXBw8MTP7yC7fQ/IQhZzSzc8d/jjvcuf7e67cHRww9rKAeFdtbZxwcDYTv6ZTIQqrWaMvcMOnJ13oakpsqo1UFHRwcF5By7uvmhqW6Fr5IKFnVhi3IOlgy8W9j5oGTqhoG6Ohr4j2kbbsbAP4nhsNWmnezgeW8WhY3mExxZxPC4XsRgpCkp0DexwcvUnLCKd8KjT7PY/QVRcKe29y7T1rpCc2czRE0WkZYtkjl6pWDd1zNPYNkNtkyh76ZEQW1DaQVaeyCSuQTQxpmeJhc8qQsNTOHA4QUbxSbjObZQKdG39qATrjKwGikt7qKodprphlOaOGbr6luRRWE6EPSUnr5W8wlZO5zUgimhi4nLkNT+wP1oW8Hj77Mc/KJyIE6eoqOujd/A8PQPLNLZNUFHTQ1ZuBUXlNSSnJhMWegA7W0u2btvKb37/B/7Xr97hV+98zBZlQ/YER9F8ZpaLtz/jzqd/4fqj77j29M9cevgNlx99y9r9b1m+/TUX7//A4o3XTF/6jLHzzxhd+pSJlZdMXvickaUXjC1/Tt/0I1oG1mkfuEzn4BoN7dNkFTTR0D5M0OEo3vtYiY+V1NmkoM4f3tvGxx9r8NEHGigpGOC5fQ+62oboGxhgYGTEFkUNTC29OBFXSVn1HBXNa+RWniM+a4DU3BEyCkdJyxsiLWeA7OIx8sqnyK+YobBmjrLGJUpq5qmqn6O3f43V1cc8efwtzz/9nmcvfpCWkE9EUsjTP3Nx7aGsaT8aGkNY2HEOHzmGn38wxiaWfPihAlraxvLpiYOzF7t8g+WS4l5Rce5/BFHc4x94jMD9J9gXcgLfgOP4BkbhF3KSHXvCJWQHHIjjZGKRbPA8XdQq02RySzaU66KKMxSUnZH2kDyhUpeI8z6pXovYvYLKMYoqhRVkgvLaWSpr5yiumCC3qJ+ElBppq/EPjJSxmX/8UJk/va/Cls3aKCkaoKNni9t2USoTx+Ej8URGpeOxMwQLay+c3fw4eCSO7JxKamo6qK3pknAtAFuo1zVVHeTllPPqq+/5Hz/++Df++Z//zDffvOLV68/56tULvvzqBV98+ZzPv3jOZy+f8fLFU55/+phPnz3k6dO7PHp0kwcPrsu598l17txd5/adq1K5Fv7r6zeF53oFkXstymXEiBbHt4At/NeXLm+kiCyvTLJyfgIB2POz/W8KZtqZHGuW1egDohq9p4yujkLaW07T1pRJU12qBOzaipNUFUdRURgpWxzLCsIpyjlEUU4I+dmB5GT4k3NqL5lJ3qTFe5Ac7UTSCTviIyyIPqxPRIgGx0JUiQxUJCJgM0lHVMiL0aUgTovCWHUJkyLrWsTxvS2T+Y+0DwHY6n/PqRaQ+7ZlUaR1lCYoU5YocrJF26OKLF8RjYYCssXx7ZS/SfB4m+JRlaAp0zlEQkdNkg5VQuFOEuUxG/nWdemq0nstIH6jdEbAvBp5J7aRHrqNU4e2kRyyjcSgrSQGiaMiScFKb0acK5AcvE3O2/enHlAm/bAKmWEqZIerkXVUmaxjypyOVCVHgPUJURajTXWaHg25hrQVGtNVbspAgzmTXZZM95swN2zA/Kge86O6zI/oM9Wvx/yICfODJjK3en7QiJUJS5ZGBVxbyPO5ARPGO3SkJWSyw4CxVj3GWnWZ6TFmvs+c6W4TJjsM5Yy16DPUqM1gg6acgXo1Rpq1mGzXZ7RRhzPlKvRVqDJcq8VwjSYDlSoM14jUkA2Ynm/VYb5Vm5kmTWabBVBrS+gW6rVQsUUO9kyLNtMt2kw2aTLRqCEtJULJnu8yYFHE9Q0ayhr2lWHRFqnL6qgua2P6XBw34NKEiczeXuzTZXVYj1vnTFmfMeLGghnX5s24NGvCpXOW3LnkxrO7u3lydzefXPPkxpoTn1x15/n1HTxYdeTWghm3Fkz55IIFDy7acWvZikszxiyP67E4ps35SU0uTItR58KMGstnNVme1pNK+KVpM+4uO3JnwZEbcy7cWPDhyrlgrq4c58mDRv713x7zt59ENfr/4Uf+Xa4ybqw1brirN+D6rd/6Z+X6H0Hw5/P/+isg4Prrr7+W9cMCrkUDowBIAddicc9ruy9e23fjJFI7bJzkqKiosW2bIls2b+X3v32H3/zvX/OrX/yS3/3Tr/n1r3/Llm3KiAxiVQ19uaQkIvFUNUzQMbDByMwRZXUjFFV10Te2wS8wEqG6NnfOUt86Q13rLAXlAySmN5Cc0Uh8ai25xV3klnSw2/+4VHgVNS3ZpGLKR0rGfKRowlY1KzarWKJh4I66vhvK2k7om3tjZLUbTX033Hcc5PjJbFkVHnwgWsbSiSZAFzdfRErIdhG95+nPXt+DZGWWEp9wWiravn5hMsVCqH1eXnvw8NiNk6MHIs7s0OFIDoWeYKP9MRAjEwf5WpbW7vj4BOHuvlsuYu7dewhHZx8MjB3RNXLFxnEvZtbeEqq1jR1Q0rJgs7Ix6nqO2DqHsCcgmYSUVhLT2olJrOVodAH7w1PYsfcgds470DGwxtjCFb/kV2AAACAASURBVBePYPyDYzkeU8TR4/mIBbKRszepbT5L8JFTuO4Mw8M7nMjoQtKzmykq75MWjrziTlkAU1DaSU5hq4TrlIwqmRAiWhoFbIsnCAdCk4mIPk1KRrX8vMa2SRrbphBfn5HTRGlVPw2tZ2ntmqGte1Ye61smqKzp53RuEymnKmUJjbCbHDueTlBIFD6+h9nhFYif/xFZBBMaHkdyehENraOMTF5iYkYotWvU1veTVyCU7gLq6mooKc7D1cWRDz/axK9++y7/61d/REHdhGPxuZw9f4cbT35g7e6XrN59zd3P/pWLD15z5fF3Eq4vPfyeyw//wuq976ViPbHygpHFpxKuJy98xtnVLxhf+YLRC1/QNfkJjWcu0z54lf7Jm7QPrmw0VlZ1EH7yFJpGlmgammNi5SAXAx3td2Bi5MCeXQdIjMuQFicTExFRqc57H27DxMKDlMwGqhrmyCmbIC6ji5BjxQQeySM4NJdDxwqIiq0kNqmeE/G1RJ6sJja5mZPJTYRGiuXOFnr6zrO+/inPnn7Ds2ff8uTT7yRc33/yA/cefsfiwi2KC5o5GX2KgoJSklMycHPfwTYFVVTU9XD33I2bhy/bPf0ICtlovwwIPrZR3LNXxOxFcTAskYNhKewPS+FwZCZHo3PZdzCRvSGxHInMIDallLTsOgnWOcUbiTL5ZZ0yci+7oJ3sgg45ovJ9A7D7KSwfoaR6irKaGSrq5qhvXaa26Rz5JcOcymzlRGwxewKEj/0QNg6ebFbQ5IOPNFFVs3iTqX6A41FZ8mcoLqGYsPB0duw6gpvXAQL2nyQ2sZDC4mYJ1kKprq3ppqa6m/KyNirLW8nPrdywhQj/pfBdf/vta15//QWvX7/kq1cv+fKrl3z55Qs+/+zTvwP2p58+4olIDnl8m4cCsB/eQMD13XvXJFwLBVtYQwRgbyjXK9y8uSILZjYsIktcu77A+rUFrlw9x8VLs7LFcQOuR1mYH2Rupo+ZqS7OjrdK7/XQQA39Zyrp6dqwh3S05NDamCUTRBqrk6mriKO2LEZOdUkU5dImcpDCnGDZ5pib7k92ii/pCTtJjXUnJcaJxOM2RIcZc/yADpH7NTkeosLxoG0khaqRc1KXvFgtCoRyHa/OW7guS1R7k3ctSmBE9rQ6FclqErCFLWOjSVFTqrpi2VGAtcjGFkkhMoZPpG7EqVHyD4AtFez4jXi8UmG5iFGR6R0StGOFLUSL8ngNqZ6XxG6jMkmRmlOiGVJVVqNvWFI0KU9WITN8E4nBm0gM2kJ84GbiA7aSEKggoVoAdvJ+ZZL3C8gW79tGyn4FUg8okXpQKN1CrRYlOkpkRyhz+rgyuSdUyYtWI1/4z+N1qEk3oSnfkvZSK7orbThTa8NQszXjnRZM95sxJ0pdJo3kLE0Yc27I8A1Ui6OBbF1cnbRgedyUxRFj5geMmBE158LmISwjfeZvQFrYPYyZ7jZlqsuEsx0mDDfq0lejRW+VOn3V6ow06UgQn2gzYLrTmPFmfQnXArCHa7UZrtHiTKkyw9UiIUR/Q5lu0WGxw4CFdj0WO/Q41y5aHLXlzLcLuN5ob5xr12GmTZuzLRpMNmsw3aaF8H4Le4rwf8+LNsiBjSr2CyN6rI7qcWnCWML16qgRS/16nB/U4tpZPW7MGnPznBnrc6asn7Pk5qojD67v4PXzA3z94iBP7/ly65IbN1ad5TLijTlzrk4bcPOcCQ/WrHm67sTdC7asCzifMWZ1Sl/C9dKkqgTr1Vl1lmc0WZs3ZG3ORC4/frLmzMNVF26ec2B91pXr531ZXwnm7vUM/s8/X+RvPz7np5++5W8//pV//+kn/v2nf1Su/1G1/hmu/+tx8udX/Mcr8Bau/fz8pDItlhqFLUQ0FQrAdnH0lGBtYW6PqYkVurrGfPThFlRUNDA2MuXjDzfz7m/f5fe/+p3M+t20aSuqatqoauiipWuCmYUjTi4+mFu5Ye/sjZ2TtwREVU0TFFUN0Na3x8bBDzunACzt9rJ9ZxiunocxMvdG39gTbQNXTC29cfUIwd7ZHy0DB7apm0uw/kDBkE3KZiho2KCi44iBhQ/65rvQM9uJhcM+LBz8MbDYgYG5u1wotLDZjrP7Hixs3DExc5SxfR5e/ri4+LDP/wipyfl0tI3Q3DxEfdOQVFwDg4/LzGwRXSZKLNxcd8qFRVHFHR2bgq3DdrmIpaZhhKKyHr97ZxMGBlYYGdqgoqKHqakjhkb2mFm4o2/ohInlDvSM3VDVsULf3AkdE0cUNczRN9tObFI1+SVDZJzu5WRCPdEJlUQlFBJ8JAZb1x1o6JmgqWuGi4c/Pn7H2H8kley8LmqbZjld0M3+0EwiThYQeCiJ/aGpHD2eTWJqFUmnqsk43UhRea+M3Cup7EXAtWhZzClskQCdmlktmxnzS9pJSqsgKjaPE3H5JKdXkVvURmvXLG3d8xKqc4s6ZApIa9cc7T1zCPAWVpOSih6KSjtJy6ziZHw+0bGnOXoslaD9J/D2OYizqy979hzkSOhJjh5LICIqmZyCWrr7zzEycYnp+ducnb5OY8swdQ3dTM8u8fDBAzrbmnF0sGfLFgXe+2ALJlbu5Ja1snrrJfc//1cu3f+GC3dfc/nR91z/9C+sP/2ey4++YeXul6zc+VomhMxf/ZKJlecSqoVqPb78grHzzxle+JSBuaeMLn8pc6Z7zt5nbOlThufu0zN2hYGpdWraRsmvaCXk6EmsXbxwdPfmwMEIoqNS8fXZT5Ko5I7LxNTYBhdnT7YoqPKLf3qXLYoGxCaWSm/yqdx2jhzPx937GK5eoXj5RLBzdwTuXkfw9hWQGc3uvXHsC05lT0ASQYczyM5vY3r2OvfufsnjR6948OBL7t7/irsPv+Xe4x+49+g7Fs/foat9nOKiGioqazlwMAwlZQ3e/eNHcqnYdbuPtIF47w4h5GCUtOPs3ntYprQIsD4ek434u0/KqOJEQjGRcYUcjswm4FASwaGpHIvJJSaphOSMKnKKWjld2IJQsGXhUF4L6TnNZOS2kJ3fLqMjc4t6JGAXlA1TUjUlwbqmaZGmjlXqmhfILeyTqnXI4RR2+oZxMDQWX/+DaOlZoKxqiqX1LnZ4h7L/QCLHo3KJis7nZHwZoeFZBO1PImB/IofD00hMLaegqJnKinapWjfU99FQ3/8GrtsozK/h1Vd/5n+Ih8ECsP/yl+/5+usv+ObrL/j69ee8fvUZX335ki+/eCFHKNjCe72RfX2Hh49v8fDxzb/D9Vv1+tbtDbgWmddvR5TMiBGALRTstykib5scLyyfZXlpnKWFEWkPmZvpZXqynQmhXg/X0y/V63K6O4vpaCugvTmH1gbR4JhOY3US9VXx1FfEUlMaTbUsmxFJIocolnnYweSk+ZGZ5EO6tIi4kXTCnrhIS2KOGhN1WI/j+9WJPqBMcrgm2TE65J7UoiBOk6J4YbfYUK6F7UKUv2xkT2u9AW3xtpqsNa/L0KEhW4/adB3Zwig80G+zrcVR+K5F3rWwiAh7yFuLiFCypZotKsVPKMkRmdJlJwV0b9SNl8QqURq3japkJVm5Lkpk6jLUZY52bbq2/P3SQzcRH7SJhOBtxAdtJT5QgQQJ1SrymLRfiZSDYhRJFpaRw4qkHVEkPUyRjKOKZIYrcjpSkTwRQRinRkG8OiVJOlScMqQm04zWQgd6qtw4U+fOmToXxts9mOx2Y6zdiqkz5swNG7M0bsTCiC4Lw/osDRuxOGQioXphSJ/zo0YsjxmzOGzA7Bldpnu0mezUlh5qkRgiZqLDUELz2U4jprvMmO4yZ6LNhJ5KDVqLFGgrVKCvUoOzbcZMd5gw3SEsIWacbTFkoEpdqtZjDfoMV2vTX67GeK0Osy2GzDTrMdesx0K7gGt9Fjp0mGvVYFqkhjSpMtOihiiPETPbqs5cmyYyMaRNg6lWdUbrVRiqVWGsUY3pDpFeosOSqGAf1EGo2KujBlwQxTZv4Hq+R5ULollxQpdrs8Yyhu/OBXue3fKWIH3/mhe3LrpybcWRO5fduL3mzK1zNqwL68eIOssjqrLy/P6aDQ8vOcgM60szJtIScmleWEK0uTCtxsqUKiszGqzO6XHxnBGXpQXFjNuLNtycs+XGvCM3z3tyY3U31y6G8/LTLv71X67z008v+fGnP/O3n4R+/f8H10LT3tCy/xGIfj7/+Qr8V12Bt7aQffv2SVuIjbWDtIW4OHtJkBRHoWCbm9lhamorK7pV1XSwtHKQMVkK21R475332fzhFrZuUkBH2xBbexfZTih8njb27rht34O9004cXIS/2k828kVGp+LrdxgNLUsUFIxRUDBBQ8Maa2uRVbsLUzMP9A2cMTX3kMkhIg1k955QHNz9sHb2RdPICQVNKz5WMmWbug1b1WxR1nJBQ3+7VLANLHZharsHLUNXNPTs0NS3xtDUASs7D+ycvORy1I5dAfgFhOLluY9jRxMpyK2nqWGQrq5pegYWqG8dJSW9VCZybN/uh5ubDzt3+uPjE4CHpw87dvnhscMXO0d3qRBaWDvzpw8V0dU1x85uO7raZpiZOWFs7ICevh16hg4YmriipWePkoYpRtaumNt7YWTpjrquA8ei8snO6yE+qZ7jMeVEnijgZFIBewKOYGhhxxYVLaydvNgTGE7w4QQiows4KtJAUuo2kheOnSY0MpPAQ3FEnDxNRnYdqWnVpGXUkJFVR4HwypZ2SltIZm4jWXlNUpFMSC2XNetCnTyVVSuBWlSFxyQUkZpZQ15xB3XNE1TWDVNQ2k1WXou0lwjYFouR5TX9Ms5PLD/mFTZzKqOcqJgswsKTZB6xq7s/Hl6B7Np9gIMHozgWkUDE8SQSUvKoqOnizNASI2OXODt9g+HRVWrrxZJlDR2dvfSfOUNRXg6Odo6YGFty7Hgird1nWbj4gJWbn7F69xWXHn7HhXuvZSqIUKyvf/pnCdhr97+W2dbnrn3F1Npn/wmshSVEwLUA7eHFF0xc+JLR858xsvhcWkUmlp8zcu4+44uf0D6wRFXzEMfjs9gTfBTffYfZFxjGvn2hODv74Oq8Gxvr7WhrmbFjxz7MLZ3xDwxD19BOlthYO/ni4hWEg5ufTIbRNxaWqF1Y2+6UCTdu7sEEBJ3kwKEUwo/nkpAinhZ00HnmHMur97m2/pQb1x5z8+Zzbt75nJv3XnHl5mdcv/MlUzNXmRhfobqqhezT+QSHHJYV5yJn3dDEFisbN3kT6e17gL0BYYinMTt9DrJj10ECpJ+6QN5cxaVWEJ1YSkRsEQfCMwk8nCrV60PhGZxMLiU1u5bTBc3yZkw88RB+dPEzlJkr3tdOfnEPBSW9corK+iiuHJVwXVk/T3XDArVNi1TVz5CV1y3zrQ+Fiv//wwjcH4HHTn/55MfR2U9eh6joAmJOFnMippjomBISUxs4GlnAobBsDoZmyr2J2IRSCgqFx1rAdSf1dX1UV/VQWNBAYUE9OdnlfPHZ9wKuf+THH/+d77//RsL1d99+xbfffMXXr7/g9avPefXVF3z11efSIvLi5ROZff1I+K4f3+LBoxt8cl+o1zekei0A+9ab9BBRMnPr1tpGRfrdNe7cXZMK9lubyLXr/1E0s3ZhmreALdTr+dk+Zqe6mJoQ6nUjgwM19J2pordbAHYJ3W1FdDTn0taYTUtdOk01ybImve4NYFcWH3ujYB+hOPcgeZmBnE7zQ5TNpCd4kRLrTEK0LScjzTlx1IgTh7U5cUiFhDB1MqMEXGuTH6tBoVhETNjwM4symQ243vBcv21ZFAq2qDSvSdOWjYrVp3QkVAsof1sRLpoMRSnNP45YDhSJJEXRG5F3RQKso5UpjVH9+wgFu0xE3sWJMhhFqlOUacjQoDFTKOTi9xQFNAZUp+qREbaNhOAtJIYoyIkLViQ+WImEECXigrYRH6JAwv5tJB7YStLhraSGKZAZoUTWcUWyo5TIiVEmX3zPieqUpWpTka5PbbYpjfnWtBY50l3pwUCDD4Mtvoy072W2bx/TvbvoazCTEXtn+wyYGdDh3KAuF0aNWZsw58KIORdGTTk/bMTSoCHzA7rMnNHmbJcmk50ajIu4u249JrsMmOox5myXMRPt+hKaz7YZMdqoT3+1Jh3FyrTmK9JVpMxovR4z7aZMtRkx3qjDRLMuYw06DNVoMlityVC1FqO1ekw2GDJWrctwhQZjVZpM1esx26TPnCyS0WauVZPZFg1mmtWZbtqA67ONKkxJ2NZgrk3YRTSZalZnqFpZLkeOiexs8flt6pzr0WKpT5vz/dpcGBYJIYasDOqzcEabxV51lvtVWBnS4KKoQ58x5vayLQ/X3bhyzor183ZcW7GXSvbtNSdur9hzY9aC9Skj1kY1uTCmxsVJDS5OanN7aSMRZMMaos3SmDrLE2qsTKiyPKHC8lk1LsxocWFOl7VpPdbO6nJ1ypA752y5s+jA9XMOXDvvxvpqINcupvLZszP87a+3gG/58ce/8uNPP/098Xrj7B9x+78Ko35+nZ+vwP/3Cgi4FlF8/v7CV7xDljUIX7Xf3hB8dwfKuCsReWVl5SJrwXfuEokevog4LGsbV7Q0Ddm8SYn3/vABKkoa+Psf4FDocfk5oilRtCeaWTrJohdbey/cPMQ/oOE0tQ5QUFSHg8NOLM3c2e7qj63VDnZ6BrPTK4R9e49yMCSagwdi8PcPk2AmykaCD0fjtz9SArbwXW9Ts2STojmbFC3ZrGSDgpo9WgbbMTTfia6xB+p6TugYOaEnimcsXTCzdcfKwRNnt10S+j289rHXP5RTp0ppbhxhaOA8/YPLnBlZpvOM8L32ceBwrLR27NodQnR0Mvv2HZSP3q1sHHD33Imrx0527w3E2W0HWxU10NQ0xM7WFW1NY+xsPHB03ImBoT06ejYyz1dVwxxNPWv0TO1x3xmAX1A4Rqau7PI9RmpaHamnGgiPyCEoJA5RZ+4XcBBTKwdUNIw4FBZLcVkbvf2L9A2skHW6RX5NWeUgp/NaCY/MJOhALFEnT3Mqo4r4xGLSMqvJyqmXk3m6geycRhKSSzmZWCwBOjImj7jkcmKTyhDnUbEFRMcXc/xkATEJxZzKqpOqt7CECNVawJRYZKxvmZSLjuK107NqyM6tk0uLMXFZHDoSy85dITg47ZKKtQBrUdITHiEUyRRZWJKeXUZVXS9tnWfp7J6Xf56m5lHy8mpISs4gOSmF/UGBhB48gJmhGc4uXgyOnePWg69Zu/U5i9dfsnDtJQvXX7Jy+0uuiQW/x99w88VfuPXyX7j65M8s3XzF9MWXMg1EqNSjSy8YX/4MYQmZvCA81y8ZX/mc6UuvObv2FWPLn8mPj51/wdjSM6ZWnjI8c5OGzimi4nOJiBE+9xR2+oRgY+uJlbUHllZiCdbzjX/fjYCgY1y99pCY+EyU1I3YrKDDL3/7R37/3sd8uFmZd97bhLqGIZ5efiQn51JT203PmVl5LStrBmjpmKWjd4HRs5dZvfSImzeec+PaU27efMG1Gy+5uP6ChQuPmF28TU/vnFzgq6poIr+wnH1BB1FU0fx/2XvL77zyM033DzjrrJnpnpmedDrTSaXKbDHLYmZGS7Isy2JmliwLLGZmZmaWLMlskaFc6GJyCjrppE+gcp31+8mu5JxMfzhz+mPVWs/ar16BXduvpGvf+37uW941Et+j4gLSxT0AV4+rEqo9vMNw9wrFzTMUL59oAkMyCI3KJTy2kJikMmJSKohKKiMoKh/vgGT8g9NJu1ZLXpGIR+ykqKJTQvaNsk4J1+KuhiggEl77uuYp6pomqW2apq5FVN6v0di2Rl3zMtUNC5RVTpCR00JE7A1CI3NkzKGT6yW0dE1lOk9kTB65ea2kZdQRlySiIdtITmskOa2JqNhKIuMqCI8tISSqgLRsUXfeJeFaQHWLKEOq7qWkuIWS4iYK8qr47JNvjpVrAddCuf7mGwHWX/Lt11/xzf8Lrr/48hM+/eyVev2M94Ry/d4T3n5HzOO/Auxj7/XTpw948uTe38D1Dwkih7vs7W0jWhzv313jzq1ldreF93qGrfVx1leGWV7oZX62k6nJFsbHmhgdaWBU1KMP1DLcV8VAdzl9HUUSsLtacuhoSqdV+LCr46mvjEUsOVaXRsioPgnYuX4UZHuQm+5IVrIVaQmmJMcakBShSWKoIsmh58iJVaY4VZ2ydBXK0xRkvXdl6lnZ1CiAWsB0TabwIAs/9XGN+Sv7R322GrUZyj8o1AKmBWCLKUs8S3nSuf8HYB/D9TmZJy0i9Gple6JYdDxuUxRZ2A0C3rPP05RzXpbItOer0JZ33O7YdE2NtgJdWq7rUhSjQObVU2QFnyEr6IyE6fSrr46nyAg+RWboKbLCT3It6jQFCeeOoTrpPKWp5ynPUKRaLG3madBSdIH2UkN6qwVUuzDS6MFkqx8z3YHMD4SwPBrO+kQoCwPeDDTqM9SiwWy/BouDqqyNqbE9KerJjbg/b8LdeWNuTeuxNa7FypAqiwNKzPcpsjykykK/qoTrhQENlkSMnrCD9Guz0qfNXKcGYw1K9FeeeQnWCkw0qLLYeYGVXj0WuzSZb1eRySDLwh7Sq8til7ZUrWea1Fnq0GW+WZOxSgUmqhWYbVBloUmDlXZNVjtVWRcJIj3q0oO90qEsn1vpVGG5U4WVrr8eAeuKzLYosyD+vC4V1vpV2BpWlQuMN0dVuDWpwb1ZHXbHNdgUC41jKhKut8fPc3tWlQfLOhxsGvLklgWPb1ny5LY1z+7b8PSuJQc3jdjbEOUvRjze0OdgVZOHK6oSrnemznFrTpWjLSMJ5/dWdNicVmR77jy78yLm7xy7iwrcWVXm3sbxguO9ZTUeLmvx5k0znu1Y83jbmsNbdhzd8+H+dhiHd/P46uMZ/vzHD/n+j79GRvO9rJMR+SHHy4x/EoHYf0tDPz7z4xn4DzwDr5Try5cv4+LsgauLJ95elwgOipKAnZiUQ0JitvQWO7n64+zmj5PbZcSyn4jEsrR0QV/fkjNnVDAxtiYsLIGg0Hhs7DxlFq2JuQNmFo6YmjnJ9A0Lc2esrdwIDo4nMDAGBztvosJSKCtqxNcrhEsXw/BwCZA+1ks+4QQHJRASlkxwWDJZ1yvo6J9mYHyJ6KTr/PefnUdZ0xolTVtOnDNFQc0eRTVblDXtUdESY4uqtq2M59PSt0fX2AFdI3v0TO2xtvfC1T2Ai75hska5qrKX7s55Roe3GBnfYWL+HkPjN+nqWyQts0L6hS/6hHL5cgSJiVmUlFYRFh6Ft+8lTCwscXBxx8jMitfeOMO5cyooKWmhpKiJsaENdjae6OhYoKVlhoaWKUqqhqhrmaKuZSKtMt5+IfKiQ+R23yhuJympjLT0CqqquvH1C0VD8wKvn1CQed9iOXBt85Cjx1+ws/s2vX2r5Be2kZRSQXjkNQKDUrkanEyQyGeOyyMxqZjcvAYKbrRwPb+JzOxaUtIqSEguJTrhBgmpZaRl15CZ2yhhWtyuD43KIzmjmpTMGmISSyR05+S3cP1Gu4RqAVJV9aO0ds5TUz9M/o0WcvPryS2oJT27RF4AOLn4c9yeaY+bh1BmYyRci2xwAdjJqQUIuK6s6aG5dVLG/Iks7ev5DVzLLaPwRikN9XVEhIbg7+PLmVMK8m5Az+A8y1uP2Lj3nNV7HzC/+zYr955z68nnHH74L+w/F3D9G5589m/SJrJ58AULtz5iavO5BOu5nc9YuPW5XGYU/mthFZnb/ZiF28J7/TmzO58ys/0pUxsfsrD7KVPr7zI6f0jX4CZJGRVcDU/HNyAWR/dAzK29MLZwx8TcDTMrT8ytL0olOjG5kPHJNcKjUzE0s8XYzIr/9g//yH/6z3/HT/7xZ/zytZN4uvtSX9vOzs19dnYesb3zlLGJHQZGtxkav8Xw5C3mlvd4uP+RbGF8/51veOvZC44efcntBx+xtPGEmYUHTE7vUFXVTmfnMCPjM1wNieSXJ85KuLaxd8fHL0zeKRLeZpEJ7+QahKtHKB7e4bh7RuBzKZ6AoDRCIq8TnVhCVOIxYF+NuIanfwKXglJJkPagBm6Ut1NU0SHV69KqXsqq+xEWI3HnQrwmxAgvfk2DAOx5aptF+svKMVhXT1FYMkhqZgPRCcWER+Xi7hWM2Mc4c15TWq8CrqaSmFJJZFQx8cm11DUu0t51k4KiYZLSmokTd3OSa4lOrCApo4aiknYJ182NI7S1jFNT3UeBSLgRqTd51Xz2ybfHyrWwhfzud7/h229f8N3XX/Dtiy/4+qvP+erL4/nyy88RIxYchXr94Udv894Hb/Lu86e88+7xCMg+9l/vy3i+N998iABsUTQjy2aeiAbHVykitzg4EMq1gOst7t/Z4O7tValeb2/NsrU+IeF6ZbGfhbluZqbbmZwQgN3M+Egzo0ONDA/UMdRbxUBXGX0dhfS0X6ezJYv2pr9YRBqrBGTHUFseIRXskvzL3LjuQ162GzkZ9mSkWJKWYEJylDYJYYrEB58lPfI8hcmqlKWrUpaqQEXqeSrTz1GReva4Bl1E3mUqvITrv1g/RESfUKgFQIt5pVqLo3i7NOHM3wC2/BgB30nCJiKWHkWKiArCiy3i+ZqyFGm+pkRLrhJtecp0FqrKSL62PFVZn16frU5jjg4NWbrciFYgM+gkmSGn5QiYlkp1yCmywk6THXGaa1FnuC7U6qTzlKQpUSYU9XQVqrLVqLuuSVOhroTqnmpz+utsGWv1YrrzMjNdV5nvCWd5OJ6N6TR25zPYnU9ieSSA4RZzxjsMmB/UZb5fldme88x3n2dtSCz2GXF72pAdsdQo/NUDKiz0KTLXq8DykLq0hQjleq5Pjfl+DRYGtFjq02KhW4OZVlXG6hUZqBSKtQIT9erMtWqxJOC6W5f1vgtsD+pxZ8KEe7MWPJyz4fa4OYsd2ozXKDFerchce54GaAAAIABJREFUkxbjVcqMVyoyUaXETK0qK82aLLWqsiJSQjrV5fHVY1GPviLSQtqUmW9RksflTnWW2tVZbDt+XjQ9bg2qszsqmh1V2B5R4lV5zK1xNbZHRKOjEgKsdyYUuD2jyr0FTR6sXJCRekfbphxtm8hFxaObhhxuGvB0x5hnOyY82dRnb1mVuwsK3FtU4O6CEveWNHh2y5wP9514664VDzcucGtBld0ZRWkfEer17VUF7m0o8XBLlM+o83BFi8M1Ax5tmku4PhJwfduVI5F9vRXNu0eN/P43j+BP3/L9n/4gGxpFKN+ffkgJ+bEr/T+QIX/8Uv/OGXjluQ4MDMTRwRUP94v4+V7BRxRmePiTlpFPcVkjBiYiX9oBQzNnCag6Bnbo6NugpWuBuoYhurqmODl5y1/m7p6BWNuKlkNf2XTo4uKLjbUrtjbuGOhZon/BQh7NTOyxMHXA1cmH6NAkfNwDiQxJ4rJvOBFhyVSUtTA6usTi6j3Wbz3m6O0veP75vzI8uYL6BUv0TJzRMXTmrJIZKpoOaOq6ylHRFFnXFiiqWaCsYSnV7bMqpihpWqIiFGQ9KwzNXXBw9ScgKF5G0FVVD9DYOEVb2yKDIzvMrR0xvbjH2PQtREV4ZlYFYeGpODv74u8fSuDVUOwdnHDz9MTa3h5nTw+sHRzRuqCPopIaiorqaGrooaNlIgFbVUUPVVUDCdc6FyzlxYm+oS3auuZS2RfeWFs7L5mkER6Wxo3CBpITr6OhYYCSojoGBta4u4dRXt7L+MQ23T2L5F5vJDIqF1+/WFl9ftEnGncBTl5iQggLzyQ5pZhrubWytjw9o5LouHzCIq4Rl1hMRGy+VKgFOAuQjoovwu9KqhyhXBeV98oR7/e5nIxvQIpUretbphDT0bNIQ9MYVbX9MsM6LauEiJgMfPzDMTCyRU9cWDhclK8JkUwhlkhDwoTfOouUtEJulDTLApuS8m5y81qIiSskJDSd3NxSmppaGBnup+B6LuFB4SiJ5BVrN1q7plhYP2R5V1g2njG99ZStvY84eO8b3vrstzz+8DuOPhbe69+w+/QrFu98xMzN5xKup7c+Zm77WJkWnmsB10t3PpUjFGxhFVm4dQzf05sfM7n2nP7pR3QN36a9d53UrDouBSTj7BGOg3swdq6B2LoGYu3oj5WDPzZOgZjb+MlmSyvbi+jqWeDk4omRsQk/+cn/4O//7u/4+7/7e9745QncXb0puF7Owd67PHjwLts7bzEzL15ve0zMHrCw8pj17TfZP/yE99/9lvff+Za33/qWw6Mv2dp9n7mVR0zN32Nh6R719d1UVjVTVdvMlaBwziqoclZBXS4TW9l44OIh4vdCcHK9iqNLkFSsRca7/+VEAgJTuBqSSVhUHlEJxcQklRIZX4TvlVQ8/eLwD0olNOqa9N8XlIoSmQ5Kq7upahigtmkUEedY0zhKZd0QFbVD8qKrpmGcmsYZqurnqG1alAUzoi6+sGSAjOxGUtOrJFxfMLDnzDmRDGKMnaMPQWFZRMWL11AxCSl1lFZMUte0Qm7BEKlZHSSmNRGdUE1YTDGJadUUlXRQXdVDXc0gLU3j1FYPkJ9XT1FhIyVFDXz5+a9FWsgf+eMffy/h+l+++xX/8s2XfPerL/nmxRfHlpC/AmypXn/+IR99+j7PP3qL9z8UCvYz3n3vTQnZb79z7MF+9tYBz57t8ebLFsdjuD5OEBELjmLZ8eDglXK9xYO7m9y/uy7V652bc2xtTLGxOsra8hDLi33MS+91O1OTrUyOtf4A2CP9NdIiMtBdRH9nIb0duXS1CovIsYLdVJ1IQ2WcjOoTWdhCvb5x3Ze8bHdyMhzJTLUiLdGU1NgLJEeqEB98jpSwM+QlKlOWrkZpmqK0SdRfU6EmS1hEzlOdqfADXIumRuGnFpXoIhe7POk8ZYkiEk8A9rFiLdTrV2At1OtXCvYr+BZA/WpqpA1ESS4xNmQq0ZytQPM1RalYt+UpSUuIsIU05ShSIwpjUhQpF3/XBBWuh58lK1jA9Sk5GeKxSA4JF2B9hmvRZ8iLP0dB0jmK0s5TmqlEVbYGtde0aci/QGuxAV0VZvTX2TDc5MxYqwez3VdY6o9guT+WlaEkNiezubVUyP31Iva3CtmZi2Oy05mxdmOmunVY6FdneUiNhR5FZtvPy6zqrVFdbo5eYGtUm9VBdZb6VY5n8NhzvTKsJeFaAPacKJPpVmWm7ThKb6JBidFaRSbr1VnpNGCzz5iNXkPWunTZ6NFlq0+HrUEdtoYvsDNqxK1xU9Z69ZmoVWKw9DRDZecZKDpLf+FpRksVmK1RZ7FBi4UGdRYa1VhoVmepVZOVdi1W2rVZatNivlldWkmm6pSYaVBhoUWDxTYNljs0WGhVYb5Vgc0BNW6Pa7I7psrOqIBpZQnYtydUEYC9I+BatDZOKcvZGD3H6vBZNicU2Z1VO65DX9fjSCjVa7rsr2hysKrD401dHm9pcbCmyt6KMveXVHi8bcjnT9z45l0/nu87crQtMq/1pTp9d16F2/Pnub1yjvubiuxvK3OwpcH+mhZ7y3ocrpnyeNuGo107DnZsOdpxZX/rKo9vF/Cbr27B91/zp9//VjYxCrQWcP3v16H/O4T049M/noH/zTMg4Pqbb74hNDRUthAKuBbKtfBau7j6yFzc4PBkCdb6pk4YW3lgYe+LobkbqprmqGubo6JmKAHbxsZNArWTa8BLsPaVwGhv7425qYMcHU1j9LRMMdG3xtrUEXsrd8xNHDEzssfS1Ak/7xAu+YSRmVHE4eEHvP/xd9w9/ICnH37HncefcPTeC26UNaGqZYLv5Wic3IJRUbdBz8ADTR0XVNXtUFKx4ryiKWcVjVBUM5XxfWdVLVDQsEZF2xpVXUs09G0wtnTjSkiyjIuraxils3uFzq41Jmf3WN1+m5WtN1lcf8To5DYDg8vU1PYQeCUaNzc/WaZjbGrKBQN99Iz0sXNxJCc/D9/LAZw4eRY1NW1UlLVQVtJGW9OQCzom6OlZcOGCBbp6lpiaOklLjLmFE1bWjnh4+kml+xf/fAYNNSMcbb0xuGDFBW0THGxdcBeeZc9ooqIKiYzMI+ByEm6uobi5BuPtHYarayAeHsG4uV3FVVhr3IMJD0snPCKTqOhrhIZlEhySjq9/PH7+iYRHXSc85hiuhf1DqNXRiaUEi68dkk1SRrVUIkVCyLXCNowt/fAPyqCqYYzqxvHjY8MITS0T1NQPkptfS1BoMh7eQdg7XZR3LZxc/fDzD8PPP4JL/pGEhSaTmFxAQlI+qenCE95Idm4tsfGFhIZdw8MzEk/PEHKybzA2Nsat3XXmpyfJTMlES10PbR1zLgUmcq2olRpRTiOU885ZWgdXWL39lGcff8fR+y94+P4L7r7zgrW9j5jZfo/JjfeY2vwAAczzL5VrAdcCqFfufc7S7Y9Yui281sKH/YlcchQfO7r0Lv2Tj6huWaGiblpaGqJihKXhOv5hGXhcisPdPwZHz1CsnQOxcwvBwS0Uc2tf9A0d0NQ2xv/yVfz9L3HqxOuoKioiYit/+g8/RUVRA1+vq8xObbG//yE7t95jev6IsekjJueEKn3I1q23efL0BR+8/xuev/svPH3ygv2DL1m/+S5zK4/pG9qgpLydqKg0IiITyc4tJCQ8Bl19E14/qcDrJ1XQ1DHHxELsGPjJ+EYnV+G9TuRqSAbBwhISlkVoeA4hYdmERl0/VpVjC/H2T8TVKxLfgESZHBOXVEh+URNFpW2UVXVTVdcvM8yr64apqB6grLKP8qoBqmpHqG0Yly2d1Q1z1DUvUt0wS0FJvzx/sYllxCcK5foaRqYuGBg5yDtIQWFJhEVdQ2RfC291dHwlKemtpGZ0kJLRRXp2F2nZ7UTGVxIYnk9cahUFN9ooL+ugoqxbAnZNVT+lJa1UlovnWnjx5b8eK9evfNe/++2vEYD9629evPRdf8WvXnzJixdf8OVXIgP7E5mBLeBa1KNLwH7+5ku4foyA62MP9uEPcP3kybHv+pHIvz4S6SG3X8L1Lfb2dnjw4CYP723x4J5Qr1e4JawhmzNsrQn1evQ4OWSxl7nZTqlgT0+0vwTsRsYGaxnpFx7scgZ7i+nvLqCn4zo97dekii0WHZvrkmkUKSKVUVQUXaW08DKF171fArZQr61ITzQiPU6bxHBFksPOkRuvTGm6OuXpKtTkqNGSr01DrqoE66qXgF0tLSHCf61CTboylSkCrI+tHwKuBVAfz2mK405J9fqv4VrAuPi8BtHEmKUmj7XpyhK0G7JUaRaV6LkqcmlRRO3JBsYsBWoyzlOWdIaS+LMUxpwhT5TFRJ4j+wewPklG8Ak5QrEWanVe7HkKE5UoSVOhLEONyhx1qnO1aCw0prXIjM4yK3qr7BhucmW83Zup7svM9gaxMhzLxngaG2OZbE1dZ3exhHsb1Rzs1PL2wwYOtvOZHfBmtNWEmZ4LzPWKwhc1VvuFfUNZxtmtiWSOYV22RsTyocii1mRlQIO5LiVmuoVFRI2pDkWmOpWY6lRmvkdVNizOtqky367BQrs2y136bPSZsjlgymavEaudF1ju0Ga+RZUZkR7Sqsp8myYb/Yas9xky3aDKUNkZRisVGSw+R0/eSYaLzjFRrsxoqSJjFYqMlCkwWqbMVLU6M7VazNRqMl2jwWSNKuNVQvlWZrJWlek6NendXu24wFK7BvMtitKPfWdCm9sTGhKsBWBvjyjKkhnR0Lg9qsjmyDkJ1ruTyiz3n2ah5wRrI+fZGlfm5oQS25OK3F9Q42hdm4NVDfZXNHi0IRRndR4sKfBgSZG9VXX2ZD26EQfrxuxvmCAWIx9tG3OwLqBcgwfLStxfU+DhlhIHOyo83tXk0U0djjYMeHTTnKe37Hl0x4GDHRv2N604vOnH/Y0kvvpgAf70BX/+0zFcC7/1MVj/WHn+v8mKP37a/8cz8AquI6NisLVzwsPTF3d3P1mS4nMplJTMIkqqOjC29JAKnZmtj1TpDM2FDcJdtgSaWblJi4iSij6a2uZYWHliZuGOgZET5pae2Nj5YmvrjbGRA4b6NlzQtkBf1xwLIzsMdM2xsXLFzdkXWytRt+6Jm8tlQoIT6R9Y4P0Pf83hsy84fOsr3v70t8ytPSAsOh0lVQNZzKJv5IKmjj1qGjZoaDlw+qwxZ88fz6mzeqhp2aCh54iqjoNsP9Q388TQwgt9Mw9MbXyJjMuXt7cbW6boHdyktX2JwdEdZpYfsnPnXe4ffML61hNWN46YnNqmrX2EGzeqcXXz5oKePjZ21oREhmLnbE/ejQLcvb34Hz/5KT/7n69xXkEVDXU91FR10dE2kSkiwhYiYvv09WxkSom39xXcPXxxdHLj5/98gv/8n/6B//P/+G+8/vPzKCvqYGJojaWZrYRrR8cgXJyCcXUOxsHuMjbW3nh6BOPhHoidnTd2tt64uIivFyQrq6Ojr+F3KUGOUCmFWul3WdRaizKdbJkmIrzWYdGiiCaH2ORyYpMriEooJSO3kebOOQbHd8gtasPONURGrwm7Qq0olOmcp6VrnqZ2seTYT0p6KR4XQ7G280J47T28r+BzKQT/KxEyAi40PJmYuGySU2+QllFCWmYpySK7OyQVN+9I7J2CcHMP5crVOPLzSpmbmeVw/x7vPnuTupoG2RgqVH5b58sEhKRJu0JobJ5MU0nPq2NwaouDt75ga+99dh5/ytbRpyzeec701rtMbz2Xi4rzO5+zeOtLWRgjfNdCqV6++znztz6WC49i6XF66wPGlt9idvMDth78itXdj6ltXqCidoKqGlGg009eUQcxaWX4h2ficSUez4B4XC5GYe8aLMtXbB0C0DdyRE3dQHrzI6OjsLGyxkDPgJ/+5J/4b3//P/jlL05iYeZAU0OfhOuNm28xPr3H+OxjxmYeMz1/yK077/H0zV9JxfqtN7/m0dFX3H/wGcsrT1lcfUJ79wJXQ1JwcbmEuDvk4uYjW0a1L5hwVkELBZULaOtZoX3BBkMTF0wtPHF0uYpfQCIBQakEXk0lLDxbgm5wWCaBIemERF4jMr4A38BknNxFq2mc/B5JTC0l/0aT9NWXlHdQXtVNRXUfFWJJtrKP0vIeyiv7ZXtnRbVQscepqp+mrnmBuqZ5isuHyMlrIzGtguS0ctkC6uEdioOTn/Tmi6bRqNhCwiNvEBxWSFRcJamZraRmtZOU1kZSejNJGc1EJ1VzNbqQqKRSruU3UVrSRllJJ1UVvVRXiiKZPpoaBqiqaHsF13/5ifiHP/ye7777lq9/9ZVsbZTNjSKe7+sv+OrFZzKeT+Rff/rZcYujqEn/4KNnPBfZ18+fyPSQt9895K13Dnj29rE95FV7o4zne3yXx4/v8ejRXQ4Pb3O0f4uDhzvs3b8p4Vp6r3eW2N2aZ3tjhs3VSdZXxl42NwoFu4e52b+yiYw2MDZSz8hQDUMDFQz2ldLfW0pPRxFd7QV0tF6jvTmT5oZE6mujqa4IpaL0CsWFfhRc9+ZaliuZaQ6kJZmTlmhASow2KVEqZMUqU5CoQmmqCrU5ospcl8ZcDWrSlaQHW5SpiKnJVKE2S4VqoXCnnJdJIOVJZ6lMFj7qM5TFn6Y8QdSGi4bDM3Lk+1MUpIWkVlhAMlURx+o00QopFHDl48fizxLqcpYylRlKlKcqUJJ4jsLYM+RFnSY34jQ54afJCTtLdsgZMoXXOuTsS0uIgOs3yAk/RV7MWW4kKlGaqkZlpjY1OXo05BnRfMOM9hJ7uiqc6a/1ZKTJj/H2QKZ7wpnrj2FxKIn1iUy2ZvLYni/k1mIpu8sV7N1uY+9WE2/vt/H0XiVLI1cYazNlYcCAZaFc9ymx0q0i7RVC7V3qUmetT1s2Hq70abLSp8GKKILpUmGi5RwTLeeZ6lBmulNF5lbPvqwulyUwzSrMtWuy0KHDTKum9FxPNKgx1aDBWK0qA+UK9IupUGKgQonJRg1mWnSYadZkplmDqToVhkrO0FtwgsHCM4wUKTBcrMRAsSI9BQoMl2oyUWnAcIk2g0XqjJRpMFapxnilCpNVakxUqtGTd4r27F8yXaPJQos2c82i7VGb3REdbo1psthxkqWuU+yOqkqryO6IOvemNdkaFbYQZURyyGzHCUbq/5ldkfU9pcvOpAa3ZtS4v6jO/rpQmlWlHeRgWZWDZRUO11U5XFdnb1WDe4ua7K8ZyAr0h2tGCFuJaGnc29CWn7e/qcLehiJ7GwocbinxeEeDR9taHGzq8OiWGU/uO/DoniOHt+3Z2zBnb9OTu5uxfPbhBH/+/mO+//5fpXItPNbH1ejiKOYvPxd+fPTjGfj/fQbEC+r749eW+FriNfb9n+GrF18TEhFNcHgMpZWN+AdGonXBEkfXAEIis+UvV9+AJPnL1sLWH1MrH3SNXNAxcETf1AUjcxf0jO0wNndCWB3MzF1lAYSlzSVMzC9iZXMFC+sAjM0uYmLqibGRE8ZG9pga22FibIOhoSVWlo6Ym4ssbWe8PINwsPclMiKT9Y1D3nr7VzwSJSHPvqC6tkdaTs6f10FRSQ+dC9Zo6lhz+pw+qhrWqGnaoqhmyRlFUxRULdHUc0LX0BXR3CjGxMoPS/urWDkEyUi01OwGKupGaGibobF9ls7+Fbr6Fhib2GRp5SEbW0+4ufM2K2tHTEzdZnxym9b2Udy9AjARySpmZvhe8sHMwoSklEQSk5NQUlbhJz/9n7x+8iyaWgboGVqipWMmm+U0dS24YGgrFz0NTaxx9xK17z7o6BrxX//rP/Ff/stPOHlSCW1NY2mfEZ5tG2sXvD0DcbT3xdLcDXMzF4yN7DAzc8LZxQ9XjwAcnHylb1Usr4nFT1FbnZFZQ2BQFq4i3tDx2A5wJTSNK6GpBIamExCaTnRSMVEJJUTEFZOUXkN0fKn0WQt/dUXtIMMT2zKWz9YpUJbN1DaNSZ+t8FzXtUxTUTdKdkEzKVmVsiRG2IFEBbydnZtcbg0Pjyc4LF4CtlhojIhMIzwynciYbIIjMvDyj8X1YgRuFyNxuxjGRd8QkpOzGOwfYnNlhSePHpOVfR0DEytsnby5eDkSb99wqZJHRmUQE5vNteu1NItl1JUDWge36JvdY/HOx8zvfsTk1vvM7n7C9PbH0k/dPXUkQXvt3q9YufOFbGqcu/MF0yI95PYnjCw9oWf8DlOLR+w9fsHg6BYFN9qlSlrfMEpD0zi5N1qIzygjOCYH36BkvC7H4XUpDm//OFy9wrCy88XYzAUNLRN09c3x8LqEhYU9Z84o8g///af89B//J7/4+Ruy6CXnWhF37j7l3sPnrGy8xeTcI2aWnjGzuMfWzhP2Dj7hyZMXPH36DUdHL7h39xM2N99iZfmQxoYRAvxjCAyIxtXVHysrNwz0bVBW0eecgi5KKgZo6VqipWstAVtX305+v4rUEhevELx8o/APTORKSAqBYaIRNYHAsDRCo3O4EpIma9AvB6URGVdAfEqZXGQUiSH5xW3kF7fLxJCi8m7EiASRVykiReU9VAgFu3mKprYFGlsXKa8e53php0yiSUgrQijVl6/G4OkTIpctRXJJTGwpsbGVRESWEJNQRVq2gOtmkjKbiE2tISKpnJC4YgJjCgiJu0HGtVpKStspr+ihumaA+oYRWlvG6Ggfp7qqnS+/lFF8f/mx+cc/isXGf5Vg/d1338jj1998iRgB2C9+JQD7Ez7/QjQ4vi9r0j/6+G0+/OitHwD7HZl//Yg3n+3z9E2x3LjH02fHIx6LFBEB10dHd3j0ErD3H2yzd3+TB/eOrSFCvd7ZnOPm+jSbqxOsyebGAZaEB3uhj7lZEdHXjsjAnhxvkjnYo8M1DA9WMTRQSX93Ob2dxXR35NHZmk1bcypNDXHUVUdQVR5MWfFligp8ybvmSU6mK1nptqSnmJAer0dqtDoJoWdICTlFXpwCVZnqNORoU5ulRnmKaCo8R5mA51TRWKh8DNiZqtQIQE5/lQqiQIVYXkz4y7KisHAIK8jxUemHY0Wy8GQfT1miUL9FaYsoszlPcbIA4zPkx57ierRI+DhBTsQJssNPSHAWcH0t4izXIs6RE36erJAzssI9N/Ic12POURCvQFGSMlVZWtTm6tFYYExLkQUdZbb0VDrRX+PJYIMfYy2BTHWGMtcnoDqR5dE01iZzuDlXyK2lUu6uVfJgs477N5s4vN/Lwe123n/Uy0dP2rg5G850tzXLQ0YsD2iw2KPAYrsCC63CtyzKWFQlYC92qTHfKTKj1Vnt12ZZlr+oMNOuLKFaFMLMdakx26bCTIuI1VNmtlWNmRY1JhqUGao6R1/pKfrLzjFUqUh/mQJdN87K6S0TbytJ0J5o0GCxQ5+Fdl3mmjQZq1Civ/AMvXmn6c8/S3+BAgPFyvTcUKHzujLDxXq0pJ+nKe00w6UaDBYrMVyqxGS1qlSyJyrV6co9zUSVFout+kw3qjPVqMharzq3J/XYGFRhpOaf2BnTYLVPkaXOs2yPqLI7qcrulDq3p7UZbXiNhS5Fdif02Z3Q49b0Be7O6bI7o8r9ZQ3uLSlLFfpwRY2DVVUO1gRgq3O0qc3hhh5Hm8bsrZvwcN2Iw5smPNw04MGaJvsbauxtqPBwXZH9dUWOtlQkXB9uabC3qcPBjjEHt6zY27VlXyrXltxbceX2egyffjjO93/6GPjdS7gWB+G1/l6OgJ8f//vxDPyHnYF/B65/9c13Eq4b23pobO3F3tkXU0tXLGwv4n81RUK1m3eUPNo5ByFG5DXrGDph5eCLrfMlmXpx8VIY1jaeEq4trbxxcgnB0joAQ9NLGJr6Ye8cjoXVJUyMXTAxccDIQBTW2OHg4ImdnTtWlqLh0JuL3mF4e4fj5xdLQUETd+68zfvPv+Po0SdkZZdjauLIeQVdLK3csbHzRknFGGU1M5TVLFDRsEZVyxbhu1bTcZRq9QUjNwzNPDG2uIiZjT/GlpcwsQrA1TuB3KIeapqmaGibpaljjvbeBTp65hgaXpEgPbvwgOW1J9IP2ze4SUvHLI0towRcicHd3RcLS2vs7cWtbXfi4hMICQ3nxMkz/OM//TOnzirJdjw9QwtU1PXRNbBC39gWIzMHjMzsMTa3x+PiFS5fiUBJRYf/8vc/5fUTShgY2mJq4oCBvpW84BA+b3e3y/LCQzynr2cpAdZELGbaumFj74GtvbccUQvt5RtOeFQOWdea8fJJwtz6MubW/tg5X8XLL1rCtQApd58oAkLSCY7MJTKuSEakiVIaYRNJz6mTUX0tnTNcCkxGVctGqpjpObUSokQLo7CIlNYMS5U7Ib0UoT5qaJqgqKiNsbEVNjYuODl5Yefoha2Dl7QKCZXV62IIV4LiCY7MwD8kWcK1u08E9q6XJVzHx6fR1tJOT3sXVZWV+PgHoGNggrHIXXe9JLPK/QOiuBoYS1REGunppeTdaKNv7BZDc/v0TD2QLYxzOx8xvPQmY6tvS3VatDEOzD1m9uYHrNz+gqm1d5jd+oC5W58xd/tzVu9/yfDcId3DN9nYfovdO+/Q0TVDVnY1RcXt1NYNyTjDgtIOUq9VEZGYx5WIDPyDU7kclEpAcBqXriRg73QZY3NnLuhbY2bpzEW/YBwdPdHSNuD0GQVOnjzNz3/+GpqaukRExjE8tsDNnSfMrxwxMXfI9MITxqbvsL71mP2jz3n05Fc8fvI1T5/+Cwf7X3H//sdMTuyQe62GkKBE4uNFgk0E5uaumIg9hAvWshFUpNMoq5ugoWOFurYlGrrW6BodXxDrmbhgaeuDs3sQFy9FyZZGv4AYWUcfGJLM1dBULgcmERSWSVRcAclpFTIHXSwyiqIhAdgiiu8vkXzH0Y4i3lHkp9c2j9PQPkNj65y0iBSXD3KtoE1mqMenFuDtJ+wzrphYuGBi4YaLeyjhEUUkJNYSFVNBdHwVGdfaySroJu3/hCp0AAAgAElEQVR6B7HpdYQmlBEYc4OAqHwCo/JJzayiqLiVyqo+mprHae+Yoatzmq7OSaqrO/4WrsUv1D/84Q/867/+GlGJLpTrV2AtC2a+Fg2On8r2xs8+P1avP/7kXbng+MGHb/G+tIg84Z13RXrIcbmMiOcTJTOvmhyPU0SOAfvx0V0eH97hcG+X/QdCvV6X1pDbO4sv1Wux3DjFxtoEa6vDrK4Msbw0wOJCj0wRmZlq+wGwRU36yFC1hGsR1TfQXUZf1w1pE+lozaS1KYmGmihqhHpdEvhSvb7I9WxPcjIcSE8xIz3RkNRYHSKvnCLC7+ekhpykME6R8jQ1qtPVqUhVoSxJSTYWlomClSQl+ZxoL6xKU6MiWZly8VyyGGUqE5WoSlKmUjxOUZHz6mNKExQojjtHUexZimJPS5uHsHoUx52RbxfECtX5BLlRb5AT8boE69yok+RGnSI36jR50ee4HiXA+i+TE36W61HnKUxQoThZlYoMLaqzdWmSUG0uobq70pH+WneGGn0YbQ5gvD2Eme4o5vvjWRpNYW0ii42ZXG7O3eD2chn3N2rYu9nI0a1Wju528/RgmKcP+/j42RBfvdfL7kI0c312LA8asjqoxdqAKmu9ov1QNB1qyESP+Q5VZgVEtylJwF7u1ZSpIAvd6sx1qjLbrSZnTrQjdmmw0KHOnLCFtIklRnUm6pUZqVaQM1qtzGi1CkMVSvQWn6e76Bx9ZQoMVgr1WpHxerF4eIHFdj2W2vSZrtWiJ+8MLem/pDPrFP0FygyWqNNfrElVwgmq407SlKpAZewv6C1Qoif/LAPF56VtpLfgpFStG1J/Tmf+OUYq1RiuVKC76DUGK99gvkNE8ynQW/ZTbo5oMdt2lv6Kn7HWr8zOhDo3x9XYHFFjqvUMYw2nuD1lzObwBeY6FWVE4Z05XW7PHavTh2s6PF4XBTKaEq73V1U4WNdkX9g/1kSJjABqQ6lcP7plypNbhjy9pcvRTQHZKuytKbG/rsLhphr7G+o8WNeWEH5/w5i7G6Y8FLF8WzbsbXhzez2Oj94b509//Aj+/G/H/CRYWsK1SAr5XiqL/2Fg9eMX+vEM/Dtw/fV3v8b3ciAxCWnEJmXJX3yibMXW8RLXi5q5GpaFgciftvZDQLaHT4xsGrR1CiA0OhP/oARcva9i5+yLnYMPxsYuWNv4cTU4Cw/veJzdY3H1jMXJLRxnt1Bc3K5iYeEiq8IvXgwiJCRepoJER2WSnlZKbk4dsXEFRMfkkZlVTXfPArfvvsPWzcf0Dy7g4xuGiZmTjHm7cjVeZgafOK2DooqZhGttfWcMTL0xNLuInokXesbu8u9r7XAFa8erGMjnL+ITkCGrm4XCJpTr1u5F2nsXaeuao3dgmcGRTSZn77O8/iZLa28yPv2A7v51mtsmZYyYh+cV6ZcWdhof3wDCI2Jl/fT582r87J9/yesnz2FqYY+WrjGnzqpgZe+Ki+clDExsMLV0wcHlEklpBUTHZ/HPv1DgtdeV0dKxkMuOopLdwsIVB4eL0pttauqIsbG9TGYR6SxCHRZ5yqYWjhJeLa3dMDJxlIkQ4VHZZObUyNvw3n7JOLiGy3ZLa4fL6Ju6YmHni71roIRt+e95UUBVOjGJZaRk1EnbQ05+s4SnitoBnD3C5HKo+Nis6w0vy2f6KKkcoKJ+jOvF7cQlF+HsFsCps+poahocq/qm1hgbW6NvZI2+4cs4RpEWYyPsCaIIJwK/q3G4XAzFwe0Kdi5++F4KJjYmmaLCYqrLKygtKSEg6CoaugaoaBlgYO6Atb03nl5BXAmIJiEuh9zcauKTS6lpnqF7/A7lrQu0jd6he2qPhv5t6vtu0jtzwOTGu7QM3WJi7W0Wtz+ia/QeQ3OPWNz9lMn195hdf5fp5SfUt84yM3ePm9tPGR3bYGh4lRERy9g0dlzpXtFJZkEdMak3CIoShS8ZBIVnybkcmIiT6xVMzJ0R/4ZmFk4yUz02NoUrgaEYm1igqamNsrIq2loXcHH1JjunhOGxteMFxZUnzC49YWhil9n5++zefs7+4ZccPvoV9+9/zu7uB8zM3Ccjo4rAKwmEh6eQmVlIRmYxtvY+aOtaS6VaVcNMqtVqmuZoXLBGVdtCjqaeHdoGDoijpo6N9D2L5UtXjyDEhZnIwxa19P5X4vD1j+FKUDIR0bkkpZQi4vcEXIsR5UN/Ddciqk+MULSFgl3TNEZD+5T07VfUjJFf1EPW9SYycmtJzizC3sUHRdULKKsboqJhjJ6hC66eCcQl1pCe3U5adhuZ+b2k5XWTkd9LbEYjoYkVcsKTyolILCMprZzCG83U1A7S2jZFZ9ccPd2z9PbMUFvb9bdw/f33IvP62HMpatF///t/4ze/ERF9L15C9l/D9YcyOUTAtbSHvIRrkYEt4PrVcqMAazEyA/uJSBB5KNVrYQ95ZRER9pD9h38F17JU5li9FvaQV82Na8KD/QNg97I41838TIesSRcqtqhKFzaR0YEaRvoqGeopZaBLJIkID3YaLXUJNFZHU1sRRmXJsf9aLDjmXxMLjrbkpFmRmWBIdOB5Qr1fI8r3FyQG/JLsiLPciFemJEmV4kRlCuMVKYhVJD9GgYJYBW7EKlIYo0B+5FkKos9TGCVqxBUoiVWiJE75hymOV6YoTokbsQoURJ8lL/I0ueGnuB5xkoLo09JDLX3UkSfJFfMSpq9HC9A+TX7sOWnzuC6WE6PPkRsplOpTXIs4TW7UWfLE3yNRhWJhAcnWoaHAmNYSK7or7emtdqG/zoNBAdWtl5nsDGa6J5rZgXiWRlJYHX8J1Qs32F0u4856FQ+2GtiXUN0lgfrNgxHeeTLN8ydTfPJshM/e6mBtNJDxdlMW+vRZ7FVjsVtJNhsudamx1KV5PN1aLHVryfg8EaEnZqFbk8UekQxy/HipV1u+Ld432yryqhWZbFRiqlGZyQYVJhtUj6dencl6DUarVRmqVGa4WoXROlWmmsTn6Ui4Fu+bbtRhpdOMtU4Lpmr06S9UY+iGJuNleiy1WDFWZUj7NVVKIl+jMU2B0sif0XX9PD0FZxkqPc9w+Xm6C96gLfs1mrNP0JB5gsbs1+m6cZquotfpLPoFI3UnGW8UxTYnmetUYLj2dVry/zubw5qsisjBrrPsTFxge0yfscYzjDWeZbjuNOPNZ1kb0mRjXIutaU12ZzV5sKglY/iONjQ4WFdlb1WZhytqEq4PN4UNxFjC9f6mEW/eteC9PUve3zPlnfuGPN3V4WBDjQerKuytq3F0U0cuPe5vGfNw05QHNy042rXn6a4bT3avsrsSx7tPh/nj7z+BP/9f/wu4/pMslvqRCH88A/9hZ+Dfgetvvv0XfP0D8fK5InNxHVz8cJRJGokkZ5bj6RsjQczKPgABqCIZ4GpYJp5+0fheicPeNQBrRx/snP2wsvbGwfEKCYnF0n8ZFJKLm1cCPv6pBARl4B+QiLtnCMKDm5ZeSHR0JrExOWRlVlJ0o5WK8h7a2mcoKe2WNdrtnXMSZgdHN6htHCElvUQmUIj8ZH1DO/z8o7G0ucjrJ7U4p2yKkroVWnpOEqD1TS+ibeCOjoErhmZeCEuLnXMwplaXMDa/RHB4nqwFr6ofkxFzrV1ztPcI5XqBvsE1xiZuM7NwwNL6M1a33mdJ3Laf32d85g7CdxoWmYKTqw8m5vb4+4eRk1NMcXENRkbW/OQfX5NLZd6+gRgYW6GmqYeJhS3OHj64ePhhbust65+z8upw9Q7nzHkD3LxE9nAEDs4BOLoE4Ox2BXNLUTTihJGxA0ZGtrJS3dBIeGhtZda4i/slPLyuynNyQd9WNu8lJBcTn1RMTn6rVOVzClsJic7F0SMETT0b+fXsnfyxc7yMpbUvJqZeeHrFEJtQIiP4hCVEgJLIMM4tbMbaQSjHzvIiK79YqJad5BYKkOqkuLJPlpDEpxZxKSAGHT0LjM1sMTWzloBtbGIpAdvAyAo9QyuMjW0xlEkithhbumLp4I2JlZt8bOfig4OzFwEBwcTFxNPV1s7+3h7V9XVY2jmibWCGkaUzHhdD8L4YQlLideJir5GVU018Sim1rTM09m7QOHiTmp51qrtXqetZl9M+epvW4V16Ju4zuvCI1oFtGnrW6Rm/z/LOR/SM3mN+9Zm8kBod32F66hZbm0fMTG1xa/cJG5uHtLVPUlnTT3FlNwVlbaRkVxARn0eIWBgVy3hRoo0yWf4biD0EEVepb2gtYyyDg6MJCY3E1c0LZ2dXrKxsMDAwRktbHzf3S5SUtzI+s8vm7jssbbzJ3NIR88uP2Np9zqMn3/Hk6a9ZXnmTyupRAoMyMDJ1l68NESeZda2Y2YWbRMZe44KhIxoXRBylhcx3Fxnv4m0RRall4ICGnh1qujao6Qg7lRUX9O3QM7DF1NxFNqmK3HdP7yBc3a/g4HQJH98oIqNySE0rlUBdWTdIQ+sE9S3jlFT2yLsb4rUiyodewbVImamsH6K6SaSIjFBaOcj1wg5EMVFSRglhMekYmtlzWkFNNo6qaZmipm2Dvqk/odEVFFSMU9YwT0n9AtcrJ7lWNkZKXjcx6U3EpDYQl95AXGoNSanl3Chuor5hiPaOKTk93TP0983RUN/zt3D96gfpn/4kovl+x+9+91tZjf7b3/6ab779iq+/EdaQz19aQz7i088+kNaQV+r18w+eSfValszIDOy/LDj+Ba5F/rUomPkruD68zcH+DnsPjq0h9+6syuSQW9uL7N78S3PjpojoWxuVKvaKrEg/BmxRNDM92fKDRUQsOo72VzHcW85AVxG9IqavOYO2+hSaa0U8n8i/DqX8RiAleZe5kXuRvGwXctMdyEw0Jz5Uk1CfUwR7/pwwr58Rc+k1Uq+eJDPsDFmhZ2RmdHrwaTJeTmbQacRkXD0lR+RNZwed4VrIOTmiGTHr5cdkBomIvBMv5w0yg98gK+QNroWf5HrUKfKiT/9wzI85Q370WTkCpvMEkIu3Y86RH3tePr4efZaCOAWpVJekalKepUPNdQOaiszpFFBd78ZQozdDzb6MtFxmrP0qk11hzPZFMzeUzMJoOquT19iYyWdzoYid5XLurtdy72YTe7vtHN7p5vGDfp4djPDW0STvPp3ns3cX+fK9CV68183q6GUm281Z6DNEKNGz7QrMtisi1GoB14tdAqy15YjHC11azHdqMNOuxoIA7h4B1dos9eow36XJXJsasy2qTDcrS7AWcC0aF6eb1I+nUZPpRk0J2NON2swJlbpLn5VeIxa7DBiuVqbrxhn6ShQZrtBgrsmEhSZL5hutmKuzZLzciJl6C0bKDRksMaQq/gzVCaeojH+NnnxFhkqVmKhWYbJWRS43TlSrM1qtyUS9HuP12ozWqtFffoax+vOsDeiwNqDF+qD4/1Bhuu0c402nWR1QZ7zpl8y0n2ZrVIexxlOMNp6mr/I1GTO4NabPSONJxttOsTWpze05Xe4vavJwWYPDdU2ONjU43NBgf12Tg40LHG0asr9pwv1Vfe6uCHDW4617pjzft+CDA0vee2jKs9sGHG6JPG0dDrZEFfpx5fr+lvBoW/HkjgNv3vLg6OZV7qwn8/ytCf7wbx/z5+//V8r1H3+E61c/DH88/secAenj/1vP9bff/Zqo6HjCIuLx9Q/F51I4ufnVNLeN0dm/IH+pCph28YyQlhCRi+x9KQ4Xz1CcPUOwdvTFQiyy2XljZe2Lg+NVIiLzSEmrwdsnGXvnSBxdo7gUKOqdk/EPTCA4Mpm4xBzi4vNIF7ecS7qpqR6mtLSPjo5F2joWGZu4w9Tsfbk019w5g71rEG+c0UFN0wRRSCMA4KJvBBpaViipmqKiaY2ath1a+i5cMPZG18gLjQuuL0HbC0MzbyysxS17H+kBF5m69U2TVNYOI8o7Wjtnaeuep3dwjeHxXabn95lfecL86pssbbwrZ2bpMbNLh7LgY33rgJGxJTKyioiKSpb51/HxGejrW/CTf/wliio6RMWmYmrhgLWdGx4+gQSHJxAWlYqjWwgFpT30DG3gF5iGnUuotGIkppbh7h2BhY0vlrZ+mFh4YmLpIeFH30AowFZYWDnLpUFht/DxC5FwbWntiaa2pQTm2IRC4pJLpM1l+94HVDeNcTEgAUf3IJmQYuvoi5tnELb2fhgZu6Kr64izczBR0QWExxTIRUdh/xCwFB5zHRvHK1K9Tkqv4EZZt2xoLCrvkzF91260kplbR05BPYXFDYglWBNzO4ylH90aM3MbzM3tMDO3w8TUDmPhsX+pZAuLzAUjG7T1LVHXNZVWGTNLe7y8/PD1uUTJjSIW5ue5USqUTldMbBwxs3fn0tVY/C5Hk5Z+g7zrNRQUNpGeXcvU0j43975g+d6nTN98Tu/sPh3j9+ieesDs9vus3vuUOXG8+wmzW+8xvvqMyZVnjM8d0Tuww9zCI9rb5hgd3mB18QF7997l/Xde8ODe24yPbzI2vinvaNQ2DlNZ309+SQtpOVXEJhfJ8xQSkY3/lQTZfiju/FhYuWFu6YyVrQuBgRHEJ6QSFByOp6c3FhZWGBgYydhGcwsHmf3d1jnB3MpD1rafsbr5Nisb77B+832W196is2ed6LhSbOyDUFG3lhdjhiaO2Dl5433pKiWVzQSFZ6Br7IK2oROaevao6wqodkDLwBEDcw+MrbzRMXJCVUek5lhhbumBlbUHhkZ26Olby4secwtn7Oy9sBaNqtYe+PpFEB+fR1ZWBSWV3VTWD/wA10LBFkp1Tn7TDw2f4vVRXjMoffkV9YPyLoeAbRHnmJReTlRCLi7eV1DVMuC8iiYqmgZo61kcw77hRXyDCyionqKp/xaN/Xep671Nfs08GcUjxGd1EJvWRGJWC0mZjaRkVEq4rqsfoL1jks6uGQRcD/TP0djY+7dwLVTr42WmPyP81//2b39Rrr/97sUPgP3KGvL5FwKwX3mv35H2kL8G7FcK9qsEEQHYr2whr+BaHMVy4+HBLof72zy8vyHtIT8AtrCIyGr0aW5uTkkVe2NtnPXVYRnVJ2rShYItAHtmqlXaRKbHmpgarmdiqIaxAaFgF9PfcZ3OpkwJ2E2yZCZaAnZlYRDFeZcozPWmIMud3DRRj25BfIgW4ZfOEnbxdUK8fkG49y+I9n2NOL/XiPH5hTwm+J8g6fIJkvxPkBJwCtGKKI4p/idJvXxcQZ52+RRJl94g5fJJkuW8QUrACdJETbkAbZnycVIq0EKJFguIQqEuFAkfMecpiD5HvhjxWCjesQrSqiKOudFnyI06Q2GCEqXpmlRe06eu0ISWMhu6a5zpb/RiqMWPya5gJntCmeqJYLovhrnBBBZHUlmeyGFlJo+N+SJuLpaxs1rNnY16Huy0cXCnm0f3+3nycIhnB6O8/XiS954u8MHby3z5fJmvno/z4r0O5vu9GKi7wGSrNnMCmP9v9t77Ocsz3dL9B06dqjn77Dkzu3u73e1AVs4555xASCgCApRRFspZQkI55wDKOaEslMlZYDDJZJztdvdud9vXqecRuHuq61RNTe05P5mqu95PsqxCr9Cn9a1n3ddqFSNiIKoyNz3aoCZryUcE2UNkqBvVGGlUo79GkbFmDcZbNH+Z4XpVBqsVGa1TZbJJU0ZCRmqFa63yT+JaLDWO1eky3WbIuR4LlvutGG3Qof3kbhqztlOfsZ2G9J20ZqtyJl+XvmITOnL0KD7+MSfD/kB9ijIVItce8gElUdtoylDiTJ4yQ+UajNWIZkdVeR2q1KS3VJ3eCk16K8TCpPg6RQREjal2DSmup9pFllyFMRET6VClo/i3DNZ9wHyvGivDegw37qKn6iOaCv478z3aLPTp0FH+vsQWnj9rwsqoLhfOassFx0tTalyZVePKnBoXp9W5KurT5424ds5M5q2vLhpIV/rWqiGfXjLnsxt2PLvpwOOrttw7b8HtVVOuLxlxZcGQa+dMubFiyeaGHfcuuHD3rbh+cLOIH75Z5+ef3sDPf9kSTyIWIvPWP8LPgn3943+OqPr1s/x6B94uML773SJuiHgsUkjfff8n2ju6qKhokC6arb0nQUdjORQUg71LIPYuBzG28MTAdK+Mhji5H8XawR9bZ+FYC76vL9aO3lg5eOPofBBLax9s7Q/h7BrGAZ9EDh3NxNk9HL9Didg5H8LZ4zCGolTGzoOAQ7FExxaRlFxFfkEHGRlN5OS2U1M3ztTsHSlwhfsVfaIYQfr4YLuWzLOKxTlRRhIWmYaymhkq6hYya62m7YCmvis6RvukuNYyeHvVd0VD1xlD432YmnvjvjeMvIJWWtrOIjB8jc1jNLdO0Nw2KZf4BkcvMTm7yfTifabm73NWiOvFB1Joj09vMYbvP/yKN1/8yNrGLWbnlmhuOU16ei5mZjb8X//yWxRVdBHZYOEsh0YkkV9YR3LaKfk17zsQQ33rHBeufU5r5zky8gRqrIbw6EJc94VhaRcg3XY9YzfMbbwxs/aQ3GhjM3tc3H1kFEREQt5lrQWdxcTUHRt7X8kuPhaWKRc0i6t7cfMOQ9/MDTM7T6wc9uOx/zDefiG47z2Mi3MgVpb7cXQIxNc/jsAjKQSLOE5GpRyfwFg8fSKlM5ucUSWX10RTo6i6zi5oJSW7hqSMclKzKymr6uBYSLzE8FnZOmNj54ydvYiBOGFt7YSVXFp1wNTMDvF1iOZObX0LdA2tMDCxlYufllb27Pf0wdfXn8SEE0THRBF45CCO7u7Yuu7D0tGTgGNxhB1PJzX9FPX1PZSUdZCYWkbf2EXmLzxjaOkRrSPXqO3ZoG/mLqNLD5lYe8zEyiOJ3Zs5LzB8z2Quu2PoEqc7lxkaOM9g3xqDPec4N32VxamLXFi+ycsn33Lp/F3mZi8xPLxMbf0ADS2igbCX4srTZBcIRniJFNeCtiHE9f4DIfIeC8a3lcBTOguKy34iImMJCY0kLjaRiIjjWFnZsHuPMnr6pljbuhEakUxRSQuDo2ssrjxg7tyn9AxcIL+om8PHsrC2P4y6jhM7FU3YtlMb4fgKcW1oZoOVoyemNl5oG7mgZ+ouaThahs7ybfE+fTMPOcK9ls617pa4FvXtYv9BT89CjpGRDRYW4nvlKmk2Af7hREdlkHQiXzY0nqrooFS40tU9iMiQyFwLcZ2UXikFdF5Ru2RdV9YPUFLd9Yu7LeJE0QkC9ZiIhr45H+5QQFFNC2UNPYzM7DC0cMPINhDvoznkVU/SNnyTtuFN2obvUNa6QW7VNDEZZwiNq5HudVRipcxcZ+dWcaqkmbqGflrbxmhrHeZ0xyi1taf/WVyLk7ut+RnhXv/lL4J//ce30ZAv+PKrN9K5fieuBTnk5avH/GP++l32WlyFgy3iIe8QfUJcv6OH3LglSmW23OuteMgG16+vcu3K0j872CuiuXHs7WzFRITAXhQutmBhT3YwNdHOxGgLo0ONjA7UMdJXw3BPJQNdZfSeLqKzNY+2+nQpsBsqE6gtj5L865KCoxTlHpSIvpx0LzKT3Mk64cqJ4xZEHtbk2IGdHNr3Icf2f0So90dEHPiI474fEenzIVF+24n2306MuPqK6zZ5jfXbQZwU1TuI89tBfMAOYv22yf8eK0T44V0kCbLH0V2kHNtFWsguMsK2lhAFNk9OhAJZ4VuTE6lE7nFlGfvIFO+PVJKP08J2kha2i7xYEQPRpyLPnIZiB1oq3emq96Wz3o+epkMMtocxfDqCkTPHGeuKY6o/ibnhTKaHc5gdz+fcdDHrC1VcWGrg0koT1zbauXm5mzvX+/nk5jD3bo1w//YYD+6c5dnDeV48GOeb56M8uHaKgUZ72krU6atWZ6ReTVaSjzao0F+jQE/lbtmw2F2+BzH91SJ3rclIgwY9FQoM16sz3S7aFnUZrFGhv0rEQFSkuB6rV2O8QYOxeg1G69Ql/UO418M1agxUqNAjimEqRfTEgLlOE+a7zBmu16bt5G4aMrfRmLWLjgJ1Ogq0qEtVoj1Pl4r4PZTEbCc54F/JPvZb+bg2SYmmdBXac9ToyFdgqFKd0WpVWUIzWCaQfCJ+okJXqTIjdTpMNOrIv9NStzFTLWos9+hxrkeH+W4NZjvVWOzTZqZTZK41WRvWYWNUn41RA1aGdFjs12Bj3JChxm2MtmxndUyXtQl9lka12ZjQYm1MlfNn1Tk/pcr6pBLrk8qcn9bi/LQul0QpzIq5jIR8ctGSuxtmfLJhxoNL1jy6as+Dq/Y8vOrAgysO3NmwkWL81qoVd8/bbc26A3fX3Li9GsSze2X85YcL/O2vL6Rz/Yvo+VnkrX8V17+q4f9/7oD4XfP993+iqrqetLQ8bGzc2L1bCx1tSxSUDPjDNk0U1MzQ0LOXS4xyKdDGR5ZliMIMMxsvKartXITI9sPa1g9Laz8cnI7i4hpORGQRJ5JqOHgkHX9xnG3lhZWjH57+Ybh5HyEhtYTUrAbSM5vIye8gp+A0aVmtZOV1UN88zcjZazSfnuVIeCY6xm6YWXtJoRqXkE1kVCqZOSIycIDtCgaIrLWCqjVaBh7oGO3Hwj4IDf19qOu6ytZGPeO9GJt5YWbujfeB45SVdVLfMERD/ZC8NreNc6Z7loHhdSambzC9eI/phXucnbvH5Pw9xmfuMrVwTx7ZzywIMtd33Lv/JZeu3OPN51/x4uUrpmfmOHI0jN9/sINtO9XQM7DFPzCKmNg8yQVeXLpLcVkPWfmn6R25ytXN7xmavEl+SQ+5RZ1vUXgnCQrNxNY5CGVNWxlz0TVywsjMWWa1bR334+zuh7m1G277AuWCn6XNPoxM3XBxDcLLO5JDQUkkpJXj6RfFBzv1+N1H6tK1FkQXUSxywCcYf78wIsJT2et+BE+PYDz3h+PlF03gkSRJYkjNqiYsKofI2HwSUkQNej35RW3kFXaQlddOVn7LFiHiVJN0rivqOok9kYO5tavMl9s5eeDs5lp4nk4AACAASURBVIWLyz4cHNxwdHDDwcEDOzs3rG1cpMMtlj0NjK3k4qeWrjFCXIsyIx8fP2Jj4zhyVFAtvLFzdsdhrw/7A8M5HJFEem4lRSXN1NR1k5tfL1nMTadn6Rq/SsvodWr6LtIyfJWx5ces3PxKiurpjadMrT2RM3vxFWMr4vFT1jc+Y2J4g7H+FT699ZqvX/yF14+/4dvXf2bz2kM2Vm8yPrZMZfUZamp7aWwdpr51mNqGfomkS8+qRkRxDh89gchce/mE4ikoGB6BkvktxLWhiRUHDwcTHhFDbEwidXWNODo6o66mjYWFHR9tU5TFO/6HImXTZVvHNPWNE0RFF+Pjl8AB3xhc9obIiI6yphUf7tRil4o+BuYOuHj64uDuKxGTqjr2KGnaoGvijqHFPnRN3KTY1jF2kaJaONbqenboGDliKjjThnbo6VmhrKyLvr4Fpqa2MsZjZmaHo6MnPj5HOXYsluPHU8jIq5ECW7yoEC8uRDRECGyRvU7PaZCTW9hGadWAPG2qqO+VmEaRzxbiW/xb8g+KRkXbmPc/2sFORRVUNPXQN7bG0NINC+ej+IYVkFM5TvvYJh0Tn9Ix8ZDTk4+o675OTvk0IbG17PVNwds/maBjKURGpZGWUUxpeSvNrUNSXLe1DlFd3cbr198KzvU//5HxuJ9+kgJbZK//+tcf+eGH7/n2uy+le72F5nuOcK63BPYTXrwUEZGHb/PX93j8RGxZCwb2ppz7n96WDOw7d69wa/MiAs13S9Sjb76LiJyXDGzhXl+9fE4KbOFiv6tGX1s5y9rK5FsXe3TLxX5bkz471YVoc3wnsCdGmhgfamCsv47h3hoGusplROR0Uy7tDZk016bQUJVATXk0FafCEQJbMLDzs3zJSfMiL30/aYlOxIYaExagRpDXTo7s386x/R8T4vUx4Qc+JtJnG1H+O4j230m07w45Mf47ifHbSZz/LuL9dxPnt2vrceBu4gJ2yIk/uIsTR/aQckyRlGAF0kIUSQ9T2JpwBSmW08J2kx66h4zQPfKaGaZAZoQiGeHvPk6RjEgV0iKUyTiuwslEXcqzLWgodaG9xouuRj8G2o8x0BbC8JlIRrviGO9OYLz3BGf7UpkZzmRhLI/5iSIWp0pZna/mwnIDV9bauLrRzvWLndy60svdG0PcuzXKp5vjPLx7ls/uz/H0wRwvH47x+eMuLs7H0Vamz+lSVfoqVRioVmG4TpWhOhV6q/ZwpkzkkZUZqFGhr0pJXoWgHqpTe/uxakw0acsZqlWVAlssLw4LEV6ryni9hpyxOuFSb81orQbDVWr0lSoyUK7CWL32VizktCmjDXp0lqjSVqBIa65otVSkPV+DtjwtWnI0KIr6SIrqnODfUBz9EXWpirRkaXI6T4veEh36ZAREib7SPQyUKzJWK2IlugzXaDFQqc5QtTqjNepM1mmy1mXCXLMG5/uNuTJixmqfLjOnVZkXRTntCsyeUWKuS5lzfeqsiujHqA5ro9qsDmsy16PEfK8yy8MaLI9szcKAKusTWpzt3MZ0z8esT6qycVadtUkt1s/qcGFG4PgEis+E2+umfHLenE8vWvHgki2fXrTl3kU77l104P4lJ+5dcuTeBUfuX3RkU9BC5o25OK3PhSlTrp3z5uK5WD5/MSEXGgWKTzS0CgwfUlz/FX7+NRbyz8+Kv77nP/sOiN8zr159zoED/pib2aGpaYyhoS2WFm6oqpmgqGoij2wFGUS416ZW3tJRtbL3w8reH3kViDiHA1g7+mLneFBGL8TxtfteseCXIwV2acUAoccLcPeOYHT6IiOzF+kZX2Z05jLdQ+tUNY5xsqyXzIJ2YhKrCIkslKUTguSRkduMaI3z8o/B3TOYyOg0YuIycXLxkUJGUBB2KpnIunMtA3eUNR3RMfbCzSsWfTM/NPQ8sHE6grXDQfQMPTAz24+/bwwlRW3UCnxX7QCNjUO0tk3Q1TNP/9AaQ2OXGZu6ydn5u0wv3Gdy7i6jU7elkz137h6LK/d49uJH3nzxVz65/5L1DdGWN0lR8SmsrO3R1BZtjKa47z1E4MFYgkPSycxuYGXtMXOL9xmZvMXa5TcsX3jJ+OxdSmvGKKsZ4VRFP6cq+kjJqufgsXRsHA9Jt1I0TeoY2GFo5oyOoS0WNh44uPjgeeAI7p6HsLDei7mVJ4eDTpB4ooSwiCyiTxQRl1yMrUsA6rrWePoKTNxelFQNMDKxx8nJh8CASPx8wwn0jyYgMB5v/xj2HYjkSGiaPMYXDnbOSZHBbpDH/VV1osa6g9TMJrLzW0nJqJLRCCG8hiZWKSprQtfIFiMze5zcvPHw9MPNzRsXF0+cHD0kPcTRca9E9VlYOWJobIWBkSX6hhZo6RjJnLalpR1OTu4EBgQReTyKyOhY9vkE4u57hOCYTE5kVlBQ2kaZ4BlXtMtiE/8jCcSllFF3Zp7GvoucmbgtoyHzF1+wduNzZtceyZlZfcjk0n0mlx8ydu5TZlafMDZ2keGeRS6vfML3b/7KNy9+4Otn3/PFk6948slz7m8+ZWH2Ar09U4wML9PTN0dn74wU17kF9eTkN8gF0pj4AkLC02T1vN/BCElFcXb3wcnVG3MrRxwc98qF1+BjEYQER2BpYYedrTNpqTnS1ReusUA2bi21umFheQBjU0/sHAIR5S+inEbf2AUlNVN2KeujomUqHet9vkF4BYSRU9SMrcsh/v1DTRQ1BIbS6a1b7YSOkRNahg6o6wnuux2iYdXQ2AFTUyf09W3YsVMVFTU9eaogvieGRlaYi+VRW3ecXQ4QeDACgdBLyaqQNeglokSmtk+O2MEoKuuiqKybU2XdlFb2U9M0TF3rsGxwFDXpSelVBB45IWvjDczt2aGoyg4FZdS0DaRzbePkw97ABIITK4nP66SocZH6gds0jzygffwxbSMPqDl9mfiMMzjti8PQzA9zKy+cXf2IismgrKKN6tpOystaqaxolSz6Z88+/2dxLZ7w/vY3QQ0Rolr8kv0ZIbCFuP7+j1/zzbdf/IPAfiHpIQLPJ0T2i5dbS46fPX3Ak88+5dFjIbCFg73V4njvvqCIXJP16MLB/mVuX+T2bcG/Xt9yr6+tcPUfRLYQ2KJgZmNtmo21KSmyV5bGWBYxkfl+WZW+5WCflgJ7cryF8ZEmxobqERGRge4qek6Xcqa1kI6mXFrqMmisTqa2Io6q0igqTokM9jEK8wIpyPKjINuPnPT9pMY7EhdmQnigBscOKHDUayfH9m+TAjvU+2PCfbYT4buD4z47iPLdSbTfLjmx/rv5x4kL3I0Q1fGHdpJweDdJRxVICVaSkxy8h+Tg3aSEvJtdpIbuIS1ka9JDtwR1RoQSGRHKpIUrkxqhQvpxdTJjNMlLNKAi25rGEjc6an3pbg6ivz2Y0e4YRrpitwR1fxpnBzKYGspiZjiXeeFWTxWzNFvJykIt51eauLzexrULZ7hxqUsK681rA9y7NSYz1kJYP7k/w/NHCzy5P8XnT8d5+Wkzs/3+NJ9SZ7Beh/4qVforlemvUmagVpWBOhW6qxToE2K5XoOJFl0mW/UYbdSS7xusfvvxlcoMVKn8MoOVSoxUqTBeq85kvWBLazJRJ0Tu1kzWazFWo85guRL9ouylUsRNdJlqM2G0wYD+Sm26SjRpKxD0lt9TmbSd2rQ9FMd+QG7Yb8iP+HdORb1Pbepu2vLUac/XoqtIm/5ybfrK1Ogp3UNf+R6Ga4S412ayTo+BMnWGKjQZr9Vhul6PmTodVtqMmK1T51KvKbdGrTnfZ8RMqwrTrSqMNe5mqk2R6Q5F5jqVWO7XYH1Yi/VRTdZGNFgZUmN5SJWVYTVmunfRXf0b+hr+wFjHDnob3mOg+T3OjSqzfla41npcnDXm0qyJXGq8vmTM9WUjri3qc3PJmE8v2PDwqpMU1Zsb9txet+fueSc21+y5vWrL9QVTLpzV5fykliyVeXDtIFfWonn5tJ+//viAH3/8UkZAhMDeEtdbVym2/7PV1K+f79c78A93QIrrl28wNbFEW8sIUxM7nBy8sDBzQVHRgD3KRqhoWUnCgMDZicVAHUNXBN7O2GK/FNcWdt6Y2+6XEREre7H0eAgHV1HBfZwDvgkEBKaSnd+Gp08sHt5RjM9f5/qDr7iw+ZL1m89YvfYZ6zeeM7/xgOrmCaJPlBMaVUR4TDExieUEHBYkhnRCI3IlHuxYWDxhx5PZ5x0kKQc7FPT5eJcB6npOqOk4s1PJGkMLfw4G56Jl6IWqjhv6Zt7oiOVGPVcM9V056B/LybwGyorbqK3qpqF+UKK8Os5MIxbahkYuMDR6ScZSRAxkauEus0v3mFu+z8ziJkur93j2/D949Pgbzi1fIy09G1s7e7bt2CXLY0zMbDE1dyI4NIljwSlEROYRGp5Ha9sc51Yes7z+jJWLL1m+8IL1K69ZvfSShdVHnCztpbR6SArshJQqgsNzMbfxQ1nDBkV1c4lSU1Q3wdk9kOCwJLl4au98AAdnX3kvgkNSycmtJzwymyPBKVTV9xOdWCBb+sKjUzh4JBI1TSO5XCgiJTbWe3F3CyQwMEZSIYRrLRZYRTOfENgxiUWkZddI9JqoPG89M0dJRT+ZuW3knmwnOu6k5KCLj2loHSEx7RTmoube1AFru704uXrJRksP9wO4uXrh6uolBbZwsK2tnaVLKjjnOrpGGBiaSefayNgCI2Nz7B1cOXIkhKCgMDy8DnEw9ATxmRUUVnTRfGaaltNnqa7vo7i8g2MR6YRG51DROEpT9xrj8/eZX/+MxfVHrGw8ZHntPgvnNllau8+51Xssrj9kZukek3O36Tozw9L0ZZ588ppvX/zAV0+/5rsX3/HV06/44ulXvHj0BbevP+LKpXtMTqxRW9dDVW0PhcUtZGRXS3EtBHZaZiVRsbkcDTmBcKC9fINx9wzAyU18f/ZjYeVMWFgsWZkFRITHSCffxtqRsNBoHOzd8fI6yH6vQ7z3+138t3/bxr/+P9v5zW/3oKZhibqWFbuV9FFUMUJF3QRVTVOUNUwwtnTFZV8gAUfiaO2cluU6H+7SZ6eyKaratuiZuKKpb4e2oQO6xo5oG9ihpWeDjr4tJmbOculSiPndijoSFylOEcRpgmCwixcEJuYOMr4jOOohx9M4kV5M9sk6RBW6cKSFcBYjuee1w1TWjlBVN0JVwxCVDVviW9Sip+fUS6ynmc1ejK2c0TexQkldB1UtAyxsXDkSlsTR43n4huTiG1ZIfF4/J5vWqOq+SW3fJzT2f0Jt5zXSCgbw8ElG18gbZTULRCmTt08weQXVFJc2kZVZSkpyAeHhiTx69PKfxfW75z7xxCeE9dYfyemSPNwff/wzIn8tFhvFfPGluG6J7K2CGeFgP+IfBbaoR793/zZ3P7mx5V5/IrjXl38ZGRW5veVci2p0MTIiIkT2P8RE3ons9dUtF3tteYyVc0JgD7Iw24twsIV7PTnRythok4yIDA/U099TTdfpMjlnWotoFwK7IYPG2iTqpIMdRWVpGCWFRynMO8TJXFGT7kN2mifpic7EhpoQcVCDUF9Fgr2Eg/0RYQc+ItznYyJ8t8k5LlzswF1E++8gNnCXnJiAnfIaf2iPFNaxh3cQF7STxGO7SQpRkHMieA/vJjlUkZQwJVLDlUkJVdgS2W/fTo9UJeO4BhnRmqTHaJEZp0vuCSNKc2xpqdhPd9Nh+jpCGe6KZqQ3jrNDaUwMpDM1lM30cB7To/nMjBUwOybc6hJWZitZX2rg4morVzY6pFt983IPd64PyhjIgzvjPLk7xdN7M7x4MM+rR4u8fHKOx/cn+OLZCA9ulDDQ4khbscga6zFUq8ZAlSo9Ikohlg+btRhu0WKgXoPeajU5g7UaDNVpIq695YJdrUhn8R66SgRmT4m+ciXpGA9VbAlsEc8QI/LPYoTAFuJaXMXbA2WKknndV6HBUK0ug9W6DNcaMVRjRFeJDtXpu8iJ+DdOxvyO8uRtVKR8TGH0bymL/wNNWYqcKdSkp0SPwUp9hmt16SzaTV+5wttYinDNdZhqNGS6wYTlDhvm6k0YOaXOQL4S5+oMmSxRYbJUiZUmXTbOGLPcpstKpz5zgoDSqMjZJkWmWxWZP6PEQrdobVRgeUCZ5QElVoaVuTipw+qwGoMN79NZ/R6tJf+d6R5lFoaUpWMtnOqrC2ZcW7TkyrwZVxfNJIrv0rweF6ZFiYy+zGHfWrVmc92eOxvOfHLBlc11Z64uWHBp1piLU/psjGuxMa7KjWUD7l3x5M61GB4/aOHHHzeBr/iZP29lrGUk5FcU37vnwF+v/3vvgPj18vr1F2hp6skmQV0dU9miqKluyp49euxWNpS/nA3N3GV5jKmVF4Zme6W4Nrc5gCgXsXX2l8Ja4N2c9h7DyiEAB9cgfPzi8AtIwNk1BGNzPxxdwygs76NrZIPJlTus337Jxfufs/nie+68+JMU3AsXH5JbdgafQ0n4HEzC72Ay/oeSOXIsncNBKRw6nCDRdfu8D+MbGIZ3QATqujZs222AspagIDijouWChr4nUYlVmFgfRkHdkW0KlmzbbYq6pgO62o4cO5xIbkYVhbn1VJefoVGUT7SM0N5xls6uWXr6zjEydpHBsYuc7lmk9cwsPYOrjE9fZXhsg1t33rCxcZ/UlBLsbD05dChMOrS6uqaoqOjJ5TDRPidoDOYW+wgIjGO/dyTxiSVMzd1k5cJnTJ+7z8y5e9Id37jygrVLzyiu7Cclq4GMnGZSMutlqYuzeyh7vSPlfVdQtWC3igl+h2OIjs9FFIMImoiji7/E8Pn6R5KdU0NGZiUx8SdJz6oiKfUU+/YHcSwkjpj4NEnzMLdyQtSTC4FlY7cfF9dASXIRwtrNM0QKbMG3Fousx8IzEUusZdX91DdPUl49JMV1QlIlx6MLCA3P4kRKKXFJp4hNKiQ1u5ygkERZbCMY3O5uvrg6e+Hi7CmbBF1cvHG034etjQuWFg6YmdpiZGiJgb45enpmGBsLvreDfCxY2Xs9/DgSmkh2YSPFdYM0ds4xPHWFvuEVmttGyStsxN07hP3+URSUdjB+9joLi/cYHj5Pb/ccZ0dXuLy2yUj3NBNDiyzOXmJj7Q7nFm8yOrJKX9cUd2484c3Tb3jx6Ru+fPoV//HFn/nyyee8eviap5++5unDL/js8VcsL92gqWlQ3mNRYFItlhtLT0scXH5BI8kpJYRGpBEYFCVLUrz9jkmBLZYbjU0csLX1ICEug5ysIgJ8j6ClbsDO7Ups36Yo3evAwGBUVXVRVtbhvfe282//9hGKijr87vd7+C//8jt++95OFJT0MTBxQN/YHjMrD3l6I4pfxJKx+Pfx/kda7FE1k9hFQQpR07REQ9tKfryRmROm5i5Y2eyVL8ycXP23YkW2HugZCR62CToG5hiZ22Fp64aZEMLGNrIgKvBoHAmpRWTkVcuMveBdC9e6tKpHIveq60eluK6sHZMtniIWUl7TJ0880nPqJC/dyMJd7lo4uHqia2TOHhUt9IxtCAo9weHwDNz84rHfn0BAVDUxuUOkly9S2HSFktYrlLecJ7t4lIDgfEwsAyXbfpeCpmyHFTsiWTnlJMTncPhwFHv3BvD48av/b3H9j0+rwsX66aeto2Jx/eFP30qBvVUwIxoctwT2VsHMFkXk6bOHiHn85L6sR//k3i0+ufeWHvK2vfGdwBYxkVtvxbVwr2/d2pAjRbZcdFyRUZG/LzvOcH5tio3VSbYE9ghLC1sZ7PmZLmamzzB1tp2J8VbGRpoZGqinr7uG7jPldLaX0NFcQGtjNk31aTTUnqC+Ko6aikgqSkIpLTrGqYIgCnIDyc/2Iy/Ti/REJxIjTYkL1uP4QVXCfHcS/lZUh/t+LIW2ENtCaEe/FdRxB3fzbuIP7Sb28E5ig7YTd2SHFNfvBLUQ2VuPxVUIbkWEyE4NV0S61cfVyIrWIDtOS7rUBSkmFKVbUpJlQ+VJV5oqDtDdfJTBzkiGumMY6z/BxEAq0yPZTA3lMjtayOzYKeYmSpifLOXcVDkrc1WcP1fHpbXWf3Cre9i81s/9WyMIYf3o7gSffTLNs/uzW+L68SKvn57j9bMZvnwxzNXVVLrqzemq0mC0WZthkYeuFVlqFfpEi2KzDiMtOgzUadInnOZ6LUYbdRioUae7XEmK8P5KVfpEfloKaxUprocqVaRzLUT1WI2aFNeiaXFrwVBdCmvhXL9zr7tLlOguVaW9UJHm3D10FKrTWqBGRfI2ajP3UJelQMtJFbordOgq16StSJnThSKzrUVfuS4jNSaM1RvTX6lBV/EuSSiZaNyqXZ9tM2am2YShUm0WG22YrjShJ1ORzqTtzJbpM16gQk/qR4ydFALbkIUGPRZb9Fhs12dGtFM2iaZKFeY7lFnoVGKhS4FzvQqsDopMtjLrw+qcH9OSRTNj7Qp0VPyO+QENLs+bcH5Kn9VxHdYm9Lg4Y8rlOTMpsMWS4oVZXc5PaXJlVo8bSxbcWrXl5qo915cduHbOnguzlmxMGnNhyohL0wZcOqsrSSRXFtW5vGTJxdWDXLmUz7ffXeDnnz/nZ37gZ/7yNm/9t7dNev/4DPDr41/vwH/+HRDi+s3rL9DTNUJFWRstDWP0dawQ4lpF2QhlDTPpeglxbWK5n3fiWkRCRCmJwLQJbrJYbLR3DcTBPQgP7wiZ2/X1j5cNgb7+iezziiUqoZy84h5S8lrpHr/InRd/4ebz77n18huuPvmczZd/5P7rvzC3cY/WngXZ8BZ2/CT7vKKkuM7JaWJweIVTZY14HgiivLqNwrIW9vtFyqU7kVE2MPNGXdddiuuM/DM474tht5oTKtquKGnYoaRijbGhG5FhGWSnlpObXkFxQSPVFZ00NQ7KaIiIh7S0TtAh2hrbz1JZ249oJmw9M0VX/yKj4xssLN4gL7cWV+cAfLxDOXokXpbf7Nt7GBvrfQQERHI0OBEXt0DUNS3kmFl64OMfycniFlo7Z2UcZnjyKj1D67R3nyOroJXgyHz8DiUTGJQmS3cOH8skIamK5Iw6vPxj0Tfdyw5FE5mBt7DxkgUhOvp2shFQz9Aea9v9RMdkU1jURHZOHeERaRwLTpD59PSsImIT0tjnFSDpJWIh0sTcSQotE3M3nN2DcHA9LEkmrvuC8fSJkIJIREXConLJOdlKSUUf1fVjlFQMkpRWS0zcKaJiTpKQVCJRa7VNwwxNrMnowD7vY1utkc4HcHLwxMVxH472ntjZemBl4Yy5qZ0cYyMrKaxNTWwwNLSUKENLS0dJXfFw95OZ36i4fGJTysgv6+XM8AWGp2/SP7bBxNQlxs6eJymzjEMhyZyqOCMF9cz4eYY7ZxhoH+Fs71muLFxktH2Q4bYBzo0tsDKzzuTgHJ0tgywvXOHlZ9/w1avv+frFt7x+9Ipvn38t549vvue7Nz/w+fPvePHZtzx78h0XL35KfcMAFZWddJw+KxnLpWVnyMquIS29nJi4XI6ExEuB7RMQIk9YPARDet8hLCxccHf1I9A/BFsrFwz1zFFV0pYvbEUsS7yo2LNHXZ5+KCqqoaCgirq6Hr//ww7+j//zX/kv//JbFJT0sLTdi4W1B+L75uAcgJdvJAamHvIFmJH5XtR1bNA2cEBJ3RQtXWt0DW2xst2Ls6sve/cdxMcvRMZXjsdmE5OQQ0hEEq77ArB28MDexRP3/f64eYpTKHFa5YimniXCdQ6OTJXZa7HAKqJC78S1cK7LawYpqxqkvHoEccpR1Tgof25Kq3rJKWiVTY+evmG4eAbivPcAplb27FLS5INtKvJ5xmVfCD5Bqbj6JeMZVMDRhHbC0waIyh7nxMmzZBRPkZzbi//RPIwt/OTXtm2nKh9vV8PCyl3GQwSe0d8/DAeHfXz22Zt/FtdbjvW7xcatJ9StaMiWuBbHx3/723/www/fytbGdyUzW+2NWzlsgeh7+kyUzGw52CIacv/Trey15F8LcS3aGgXzevMyt25f4tbbaIiIh2xuXmRz8wK3b5/n1k3R5LghSSLCxRZ5bFE2c2FjhvOrU2ysTLK+Mi5F9urSCMuLAtfXzexMJ9NTW5XpI8PNDPTX0dddJQX26fYi2lryaGnOoqkxlcbaROqqoqkpP05laQSlp0I4dfIIRQWHOFUQSGGOF7mpzmSfsCP1uCnxwZrEHlUhJkiR4wd3E+G3HSGyheCO9N9GVMB2ogN2/HKNObiD+CM7iDuyjfij20kM/rtzLYR0cqgSyaHKpISpkh6pQWaUJlkxmuTGa5OfqM/JJCOK0swozbKmssCJuuJ9tFT60tkoIiDhDHfFMNKbKEX11FAmU8NZzI2fZGa0kPmJUhbPVnBuuoql2WpW52s5v9zI5fUWrp4/LRcXN6/1IWIgn9wY5tHmOJ99cpZn96d5/umcFNYvHy7w5rMlKa6/er3Aq8+6WBg/RkeVHoONOgw3ajJar8Vksz5DtRr016gz1KjFUJMWg/VCXAtCiDbjzboM1KjRVaYgBbUQ4yN1GgwKF7pShf5yJVlZ/k5YCwE9Wq3GSNXWCIqHeFvMlnutQm+pKI9RoT5zO5XJH9Kco0RDlgIFUf9OVeoOBqoNGWkwYrjegJ4KdTl95Zr0lWvRX6HNZJMZ061m9Feo0VeuKAklglQyf9qIlR5rhiu1aErZxmSZMWdLjOjPUKEraRfThbpM5qnTn7qTsTxlVuqNmSxVZ6xUhfkmPZZPGzHXqsVMswozrUrMdSiy0KnAUo8iK31KrA2qsj6swfqIBuujWiwN6TLarkBP/QesjOmyNKJFX8OH9Dd+zEyPOiuj+iyL3Pa4Nmvj6rLdURTQbEzqsj6pz9qEIcsThqxMmLA6YczqmAHr43qsj2tJh/z6vA7XlzW4tmbBuRkXzm8k89XX5/jrT8/fiusf+flnkbfecq4lyuE/X0/9+hl/vQO/3AHxTGLxtAAAIABJREFUu0Zkrk2MLdi9Q4XdO1RRVdRFX9sCA31b9I0d0TNxxsjcA0s7XwTrWjjWQlyLUhJDUzcMTV2xc/LHyU242AclDzkxpUIK6+jYYtIyG8kr7CIpvZGUnHbSCs4ws/6Eqw+/Y/PVn/nkiz9x+9V3bL78nnuv/sTdZz9w69OvuXTjJae754mKKSAmtpC8nEb6+xfJyi3j8LEo6pt7qKjppLC0XRI+ymuHiE4sJzRa8IdLOFU1xqHQkyhqu6Km64a6rgvKqtZYmu/neFgGWcklZCUXk5laQn5ODWWlbdTUdFNV0yPb+Gpk3XUfJWVnKK/sov30FMurd7l+4zmtbeMkJhZJPndmZjWB/vEcPpSE1/4InBwP4ukZSnhkJgd8I3FyCZBMbgMTezR1zTEwdcDcxouQ4znUt4zL++XgegRjCy+s7AKJTSilseWsbFa0tjtIUXEXNQ1jxJwokzQPkaXdrWImMWuiEEQ419b2+6WA0tW3w9k1gNj4XApONpKZWUFMTBbJqSfJL6omIjqJfV6BWNu7S0KHjcCuOXhiZumOjaMvFnYHsHc9iJ1LAI7uhyTL3MMrTP4d45NFMU0DhSU9UlyLOuu4hBJJe0nJqJZLaxV1/bT3zEhUXWBQtKSZODl64SzF9X4c7IRj7f5WVFtjYmyDoYEFujomMvMvHGyxWGdmJqgiDoSFJpCYmE/Y8WwOhqQTn15PS+8K4/ObrF1+wuVrn3Hj9nMmZs6TkFJEZlY57fX9nO2bZbRjlImOIWa7Rrg8dY6zbb1MtHRxYWKB1bE5Blt6aC5v5vL6Td68/J7nj9/w9ctvef34DZ8/ecM3L77m+zd/5MsX3/Lq6Te8ev49T598w927r5mduyrFdX19Py0to6SnVxAXVyDbIk+kFBIRncaho9H4HQzDJyAUD8/DuLr642C/HyvRSmhsj4WZIwa6ZqiKF7WahoQER3E8MgFlZW22bdsto1pGhmaoqGjy8bbd/Ot//Q3/9b/9Dh09C8k1NzFzQc/QCR19RwyMXTG22If7/hCs7H3QNXCQpxqmFq4YmTjJEwpBL3F395fjuT8I/0PRHAtPJiQimeCIJLz9Q/DyO4bvwTBCo5IJjjyBd2A4znsPom/mxA5FXawcvDgckijz13lFzTJTXV4zIIV1Rc0wZdVDlNcMU1k/LDnXxZU9nCrrITOvmZhEgeLLJOBIFL6BIXj7BaFrYMWH21R5731FtPSccPIIxTMgBd/gIgIiazgY3cyxE12EnDjDkZgGvA/nY+Mcjpb+XvYoGfLhNkX+8IGCRAkGh8STlCSwmIk4OHjy2Wev/1lc//LM908P/pFR+hP/8R9/RlSki4IZMW8+f8GrV6K98TnPXzzhxYun8rrlXn/Kg4ef8OmDuzIeItB8d+7eYPPOdW5vXuP2pkD0XePO5jU2N6/IuXNHFM5ckjxsQRa5cWOda9fXuHplhcuXl7l8aVEuOwpk34X1t1lsgexbGNniYM92MzXdJevSR0dbGBoUHOx6+nqr6DxTSkdboRTYzY2Z0sFuqk2hsSZR5rArS45Tdiqc8lOhlIvCmYKDFOUe4GSmJzkpbqQn2pIUbULicT3iwrWJCVYl4vBuQg9+TLDfB4QGfER44EdEBHxEZODHRB/eQUzQzl9ca5GzTg1VJD1cmcwINTIjNciK1CLruA7Z0XrkJRhTkGRGUZoVJZl2lGY7UJrtRFWBOw2lPnTUBdHTHEH/6ViGuxMZ60tlciCTyYFsZkYKmB8/xbnJcpamKlmdqWF9ro6N+QbOLzZzaalVLi5eF8L6YjebV/q4d32IT2+O/CKsXzyY5fXjBYSofv5gntdPl/n65QW+fHmeL98s8/CTOno6HGkTLnStQOkZMt6gz1SLPlOSY63GWLM6o80ajDSKBUYVButUGKp7u8xYs/VYLDcO16lt8ayrlRmuUmKoWgmB3xsV0ZIaDYYq1Riu0GCkUpPRKi0majSZFPnrGlVGRb67XJnOU8p0F6tzplCNhow9FEa9R+Hx9zhdoMZghS4Lp61ZOG3OcI26dMe7SpTpK9dguFqHSRH7aDFiuFosLKoyVreV9V7sMGa124rBUjVakj5kKEuZhXIjxnLV6U/bw0i2CsNZivSl7mShVJfVaiOmCtUYy1VgplKN1S4DmcGebNjDZONuZtv2cK5LmfVBddYHVdkYUmFjeOu6Nqwq89iCdz3Sup2+ho+Y69Oit3Y7Q00KdFZ9wFjLbs4NaLA8qMLysBJLg0osDaiwPKTB6og2S0OaLA9psTqqw/KwFkuDItutLnPdG6KkZkaLS+c0uLpmxMaSLRfXgnn9sp+ffnomXeu/vUWjbWWvf4SfhND+pyeBX9/x6x34X7oDQkgL9N7Wn3cxw595/epzjAzM2Pb7XXz0/g52b1NEW01XHs8bm7pgZrUfcytvmf3dKmHxxtTaExNLN7kUZWzqLMtjTIzdsbD0oaS0h/qGSRISq8kv6iUzr5OMvG6SMztIzeuiuOYsLd3nGZ65y/yFp2w+/TPPv/uZx1/+lQcv/8TDVz9w77Ov+fTpt2x+8pqunhkyMqtw9zjGkaA4Dngf5vDhCPz8Q8nKqqSk7LSMbZzpW2NYLApe+ZzbD79naPou8ZnN7NZwZI+aDeq6ThgZe7DXPZjwkDRSRBtkSjFJ8bkkxGaRlVVMUVEVRUW1lBS3UHqqleJTrZSXdVBR3kVD3SBXrjxjefke0bGnOHwsg+CwPNw9o7B3CCYv/wzuHlFYWR/GY38sgUHpiEiHo8th2Upp7+SNqoYhv/v9Dv79ve0IDNrY2DLe3sEYCRqIqSs6uvb4+B6XOW1T873s8wwh8GAcicmlNHec5URyOQZG7qhoWLP/QJisrxbREAubvbJKWkPHAg0dS7nseCw0jfTMKtKFwI7PJzI2i7xTdYREJWPjvB83z0D2eR9in9chPDwP4bL3IBb2XlgKhJyTF6Y2HjjvO4KTxzH2+cQQcDiVIyFZxCaWkJXXIBnHSRlVxKeUciKjUk5qTg1JmZUSUxd/Ih87By8sLZ3xcDuAq1hqdN4r8XwiT21r64yBgRnaWgaYmdognGt9PTP0dM0xMbLFwtyJfZ6HZDnN3gOhHApOJqOgiabOGSbmr7N68QHzizd4+tl3rK3cID4mk7T4HNorO5jpPctM3yRDLb1MnB7i4uQSM+2DzLX1c2tqlfWBSYbq2ylJy6Ono5f5+VUubFzn7u1HPHnwiq9e/4k3z7/nzcs/8vL591vz6k88ff4dDx58yeWLj+jrnaOitIOKslZOFdaRlJgnxV1cvGC85xARk0bgkWh8AsPl4une/YdlDbypuaN88SCQd8aG4iTFBl1tM4KPRnEiMQsjA2sU9mjg6CSiJJZoaOrx/u8/5l/+7//Ohx/vRl3LCGNTRymYxc+nqbkbZpZ7MTB2Rt/IEWNzFwxNHDE0dUSQZbY+1km6u7b2+7F3FE2qPnh6H0UsXvoHRhBwMJKAg8c5Ik45jmeSnVtLQVELmXmNRCecwj8oiZ1KuiiqGUrXPCoui4rqTnmyU9swJivOq+onKKsdpqRmgNLaAQoruskrFjzwNpIzauTniU0sJC4hn/jEfOLjsnFz80dF2ZD331fkD++roqpmjbVdIAFBmRwKKcAnKJdjsdUcjijF3ScJE5sgNPU82aVkyfYdGnz08S6UlbWwt99LyLEY0lMLOJGYjff+QD69//h/Xlz/gut6+/T4rmjm66+/5uuvv+KLL97w5s0rOS9ePEPM8xdPpYP95LMHPHp8n4eP7kmBLVxsERO5c/cmm3ducHvzOpubN9i8fZ3bt66yefsqd94ysYWjLcT19ZsbXLuxztVra1x5J7AFTeTC/C8ie2N1mpWlceYXBpib72N2rlcK7ImJdkZHmhgdaWRwoJbenkq6zpRwpqOIjraTtDXl0NqYRUtdGo3VSb8sOlaVHqdSFs4cobhA4Pr8yM/yJjdjH7nprmQmO5CaYEFitCHRYepEHFMgPGgnkUd2cvzILqKO7CL6yG5ijymSGKxEcpjK1jJiuBpZx9XJjtIiN1qb3Bhd8mINyYszJj/BnMJka4rS7SnNdqaqwIOaU17Ul/rRWh1EZ0MYvS1RDJ5JYLQnlYn+TM4O5jIzfJLZkVMsjJexdLbiF1F9fqGBi4tNXDrXwuWlNq6vneHW+W42L/byydVB7t8Y4eHtMR7fETGQd471DK8ezfPq8SIvHy/y+fNVvnl9ka9eXeTzl+e4efUUHa2WdLfq0FUjClN0mGwyZqZF5I01mGpTYbJFYPk0mRSFMaJxsU6J4QZVRhs1fsHxjTSob7Gv65UZE1P7d3EtFgp7RSa7SIGBUnVGKnUYrdJhtEKTsWp1Ka4nqlUYr9FgsEIQQRRkRXlN0jZKY/5AU4YCHTkq9BdrMdtiykKHCZP1wiVXliU0Y/W6jNRqvX2syVi9pmRpCyrJaI0aMy0GUlyPVGjQnvwBQ9l7WKoy4myhOoOZu+UMZe1hMGs3ixU6LJZrM5G/h6mTSizVa7F0RpvpFiUmm3ZztnkXs+0KLHWrsj6gwfqgGuuDKqwPKrMxLOIhyqyNqnJ+QpOVYQ0Gm7bRXf0hHWUfMNOty1ibCkMNO5ju3MOFCW3Oj6lLkb3Yp8rSgDqrw1qSQrI6rMHGmCCTaMrrhQldzo9rsTay5XSvTquxPqvB2rwRG4vePLlXy9/+co+ff/6Rv4KcnxDO9V/gJ8G53mprfSeJfr3+egf+V+/A38W1ENZ/++Vf2zdffcuhgKPs+FCBD9/bxs6PdqGupIa5mS3mVu5Y2R7ARpJBAqVzLRxsY0txLL1X1pCbGDthZCBcOCfCgnM407HEwMAlKirHOFU+RmZeD8nZ3WQUDJCU1UXOqREaT5+n+fQGvaM3mVt7yuU733Lj02+58/hbHr/6gSev/8iTl9/x+su/cO3mYxqbB9jvHUpuTjknEtI5HpHI0aBo0lJLKChoori0i4aWWTp61uUy2+XN7+mbuMGp2jFUdV0ws9n6GhwcDxIQEMexoBPERWWRGJtNXFQGUZHJxMYkS051Xm4ZBbnVFBc2U17SRnlJuySLFBe20lA/SnJyFfu84/D2S8LFU7DAw/EPzCD/ZA8H/FJxdovByS0aT58TOLpGYOMgmN+H5eKVuYUztiLLamqLnbWLFAMebn5YmjtjZGiPsZEjlhbu7Nyti7KqCSZmrnJEC6VAvh3wjULP0AUH54MkJp/i0JEERH21vrGDXHIT5SVGZo6YWbnh7HqIgEPxxCUWSpTe8fhc6tuHSEg9iZd/KIFHogg4GEFwWBxhkSfYd+AoxtZu6Js7YGTtgo2zN86eQdi7iahPlPyafQNFTXq+RO9l5NeSnFVNTHIJMcnFxKeVE5dSKhsLI2JzCDueimgQFCLS2dkTRwd3KRjtndywd3DDzNwWPT0TKbBNjK0xMrBET3dLXBvqW2FkaIOJqaN01UWkxnnvYY5FpJFZIJonu2lsHWJocIGRwTmqSpuIOhpHfnI+ndVtzPROMDc0xVB7H0OtPcx2jzLZ0iPF9Wr3OBONp+mtaiQlLIaQwyEEB4cTfDSSk/nljI8ucn79Nmsrtzi/fpdrVx9x4fxdpmfPM7dwidW124yPr3OmfYLWpgFKi+pJTykkLSWfU4XVJMRnSqJNYupJjsdn4x0QRmCQqBMPxsXDF8Fot7ByxczMESMjW0xN7dHTscDa0kVGZrQ0tnL7OjomaGgYoqllxIcf7eLffvM+O3Ypo6ymK5dSNbW3yCKi8lxdy1Kyr7fv1kJLzxIdA2t5NTS1lz+jIjZhY+cpWxdd3A5Kxvl+76P4B4bLttSo42lEi5+HhCLychooLjlDRdUAVXVjcsm2oKSHwKMxErNoYu5I4KFIUtNL5KlOTd0INY1nqagdo7h6gJNVfZys6CG/tIuswnYyC1pIyaojMa2ClLRKTiSVcOJEEZkZZfj7RWBsaI+utiXGho6oKJugqWUrX5DaOQfh7BGGz8EUPLxjMbMJQFXbiT2qNuzYbcTHHyuz7eNdmJlaEx4WQ052EQV55WRlFnL0SBhPHj/7nxfX4kn17wuOW0+xQmB///33fPPN13z55ed8/vnr/0FcC/f62fPHfPb0IUJgP36yRRAR9BAhsO9+8neBvbkphPU1bt28wu1bV7h9+/LfWxxvX/hFYIvCmWvX1rh2bZXLl89JB1tksf+O7ZtiaXmMxXNDLCxuiexp4WBPtMklx6HBOule93SV0d25JbDPtJ3kdGse7c3ZtDak01ybTEN1AnWVsVtRkeIQyk8dpbTwMKfyAyjM9SUvaz+5aR5kJjuSGm/NiShj4sJ1iQ/XIkFM2NYkhmmRFK5DWpQeGTG6ZMXqkhOrR26cPvkJhpxMMOJkoilFSZYUp9hQku5IebYrVQWe1BUfoLE8gJbKw7TXHKOrIZy+tliGu5IZ603fEtUjJ5kfO8XCRAmLE2UsT1VJYb02W8vGfD0XFhu5stzO1ZUObqx3cvtCD3cv93P/2hAPb0/8srT47P6MjIII1/rFozlePhHxj0VefXaON89W+OLFGp+/WOPNizmuXSrgdLMFAx369NSqMVSrzVSLEbNtusy2q/8P4lrWmTduFcpIcd2kwViTyF9rSqE91qjOeKMqE42qTArxXaeKYFyL4hixYNiWt5OeQmX6i9UZKNVgqFRTCuzxaiGyhTOtSl+5Om25eyiO/g0lMe/RkL6LriItTheo0lsi6tJFIY02U83aiDy1oJrIMhgRaanVYLBaYASFsFeRlBAhwMcbtFjsNGW8TpvTmR/Tnbmd6XJtJovVGSlQZCBnJyP5uxk7qcB8lQYzZcqMF+1kvlqFjTP6LHVrMXta5e0oMd+pzJLA8g1qsjoormqsDqkiXesRVdnQKAT2xSk9FvrU6Kr8A02Fv2XytDpLQ4bMdWuw0KfK6rC6zGuvDqmxNKDKuX4VlsXnGtZgbUTQSDRZHxVRE40tIT4uKCUarI2psTSqzPKEKutzRqxOu3Prcj5//u4a8Cf+ys+/iGshtvlJiOz/VSn16//36x34H+/Au7jh1j+qv4vrb7/5jsL8EnlE/eHvd/Dx77exe9sujIzMZQmGjf0B7BwDsHU6hIWtr2zsM7P2xNzaQ9IGzM3EMb87Hq5HqasZoq1lhobGKRqbZimrniTnZD8Z+f1knhzkRGanvNa0rNDYvk7n4DX6J24xNn+PubWHXLjxnAfP/sirb/5f9t46uM47T/f8d7e26m7Vbt3pmU4H7NiOSRYzHuERM7Ms2RbYkkGWZTEzMzMzy7JkCy0zhMwOx3GoO+mkMcln6/eTne6evTO1M3PvXxtXffNKOhHUK51Tn/d5n+/z/JVPv/wTX337Ix89/Y71S+9wLC6NwoJasjIKSDqTSezRs2RnVlAgYuLKeiipGKCgvJ+ckl66Ry7R0rdMdcsMOsau+IUIuDmBu+cRwsO34Dr+eBbJZ/IlYMcdPcvx2ETOJqaTmpxPRloZhXn1FOU3SsjOTKskwO8Y7iIFxfsYbt6xePmfwjckkaMnBOTmEBiSgqlFCA6usSgdo7FxiMLUKgQ7l8P4Bp2Qte9OLgGEHTwq1XdrCwdMDK0x0DVH7YA+6qpGmBrbY2Hugp6uFV6eB+Xbxib2HFAzxcDYET1DR/SNHAkIjiP88BmijqZy8FA8gSGxcuJOZaCwdEXPyBZTM1eMTV1w84jgTHIx8UkFnEzMk7Bn7xIgI/x8/Q9z9NhZTp7KIDQ8Dit7b/RMlOiaKHFwD8I7MEY2c3r4xOHmdRzfwHhpZ0nKrCQps4r45FJOJBZx8mwxGflNFFf1kJ7XQER0MjFx6QSFHMPS0hUHe2+cnXyws3PHwdkLGzs3TE2VGBlZSY+1iKETQG1iJBYbhTXERpaaGBsrMbcQtgYXRFGOvXMgXv6RREQlkJlTxdTkCkX5tUSExBBzMI6GknoGW/uY6hvj3OgMs4NjzPYPszA4QmtBKa25JfRV1NFSUE5pajZHAsMJ9Q/FTumEpcIWN2dfjkae5mjkGY4fS+XU8UySzhRw5nQe0VGJxB5LIeFMHnEnMok/lUNhQR2lJY1kZZSSkpRLdWULhYW15OSLhssakjPLOXU2n+jYZIRNJlio2P6RODoHYGXjgZWlK+YKJ8zNnWQEpr6+Fbo6FqipGbJPRQd9fQvMrRzZtUeNf/qX19irooWqhj5ikW+/qj6q6saoaZiipmHGAbEjoa1AIQqabD1kHKK5iNNz9MLZLRB3z1CE99s/MJrQg8elbeVIdIL0KmdkVZKZVU1JqbBGjVJXP05dg4DmOaoapmnvXWVocoWsglqCw47JZVU3j1Bi4zLIzmlA+KqrG8apbpqkuGaY3LIecoo7yC5sJ6eoQ47IwxaNjqkZ1aRmVJGdW09Q0HGsrb3x8o4gMTEXH59DqKiZoKphgYaurczpVjofxMzaFzVdJbv2G7NrryE7d+uy/fX9bN+2C2Mjc2mpEWBdVFBNfl458aeS+PST/4Hn+h9fEv/xvX+tXov3RVzfd9/9nt/+9isJ2C8U7M8++5RPnwr1WsTz/Q2wX8TziQSR+w/ekeq1VLD/Dq7ffg7XsiZd5GHLhcdrsnTmrbdEqoiwiVzeiut77sMW1elbgL3IxqV5VtemWFmdYHlljAsXhjl/rlcCtlCwBWCPjdQxMlTL0EAVg71l9HUV09tZQE97Ll2tmXQ0p9LakERzXQINNSeoqzxGTVk0lSVHZCZ2oahNzwgkN92XnBQPWZ0uIDs13pq0U5Z/N1akx1uSnWBJTqIleUmW5J+1pCBJKNQ2lKbaUpruQGWWK1XZHtTk+1BfHERDaQhN5WG01hymqzGG/rYTjHYnMtGfyvRQFrOjuSxMlnBhtpyVc9WsLdSysdTA5oVmLl9skRaQa6vt3Fjv5NZGD3c2+3j72hB3b4zy4M4kj94SavUCH95flN7qjx9f4OMnSzx9/wKffXiRZx8t81TMh1spIQKwv/hkja+enufW5Vx6W60Z6zJmolXUmRsy327EQqceC52ioVGdmTYNZtq0ZWvjdIsmYkQzo7CJiBIZMVNytJhu1vg7uBZtjBqM1qjTX6pCZ/4+OrP30ZG1j548VQaLNSVoT9boMddgIHOoZ1pMZYtiZeIrsjxmpMqArdFnvFaf0WpRn67FfJvwWOvK7yvSTURsoJixRnUmWzQZEdGB1SqMN6jLFsbZNn3OdRgx06DHeLk687V6XGgwYrXZmKUaHQnVF2q1WW7U4WKjJsstmlzpN+LGuBnro/qsjuiwNqLL8pAWy0OarEmrhi7rY0J51mJdArY2lya1uD6ny8akULC1pc1jaVCLnuptjLWqsD5pxsqogfx6Ii9bgvnElu1DALYY8fXWxsRRg1WRSCKU8SltLs9oc2VGh2vzeqxPiJIaXW6uWLM+58q1lSR+/9Um8A0/8Ff+wo/8KDBb+K7FPfxf4PofXwB/ee8/fQb+Lbj+w/d/or9nmLijp9FS12fHtl1sf/V1NDS0sbR2QkS9CcAW9gY754MSrq1tfVHa+chlODeRFqL0x9sjisryAVqbZ6mtnaSyaoLsgj4y8vrIKBgiNW+A1NxBSmrOUdOyQt/IHUam7zF+7j6T5+8zs3SPpY0H3L77Oe99+j0fPfsDn335J97/6Hfce/AZJWXNVJS3cPpUCnFHzxB/MpXMjFKKi5ooLesgPbOW9Ox6qZ6mZNcTcUzEs+VJz7hf0FFZ5hIglw/Pcup4NimJRaQkFnLmVBax0YkcjYon7tgZTh5P40x8HqlJxZw+mU1sTAreHofY+4Y+CoUHQcEncfc5iqtXDB4BJ/DwO8mRmFwCQ1NwcInGxfMk5jbh8va1pr47VvZh+ASewNktnKDQOLy8w7GxdpVQraVuhL6Ogr27Ndm/Rxt1VUNU9uujqW6Co4MvxoZK9HQtUVU1RlvXEk1tSwyN7dEzsMPV4yB5BQ2yAjq/sIGsnGoSEvOxsfVFR88GAwNb1DUUHFA3xcf/CLEn04k5LpYl43FwCcLJLQRX91CEghkScoygkKPYOftjpfSQWdUWSg8cXUPw8D2Ku08cLh6xUkkMOZzECXHe0spIzqoiI7eBs+mVJGfWUFDeJfOWRYSfSCs5HJmEg30AHm5hMvLP1TUQe+HxtnaVqrSVjUivcMbMwgGFAGwTJSYmyr/BtZEN5mYOmCscJKSbmTthZCpi5Fzw9guXZSGpyTm4O3lzMCCczvoOxnqGOTc+zeULK1y5cIHzoyOMt7VQnpxM/slT1GXnUpmZS25yJlmp2aQlZxLgF0J46BFsrV0wFd/T1AkbSw9sxCKvqQsWCjfsbHxwtPfHzt4PGztfHBwD8fOP5NSpDDIzSkg6m0tFRQuV1e0UlzaRW1hLdn4tWXk1JJwtlDF9pxLyiIpJwdc/GhfxvLH3w8LSFWsbT2yUnvJCQvy+NbUUGJqIFkUPRDKOrqGFhOst1dpEqtfqmkZoaZuibyD+JmwxNHHAROGEpY07ljbCzuUqwdrdKxhv/wh8Aw/hFxhJyMFYDguoTsji9Nl8BFgXFLeQX9RCQ9MYvf0XGRzdpGdwnfaeFVp7Vhmff5vLtz9hfuk2GTnVePmGozAXdfZOeHiFk5BULC+sCit7ySvrIa+0m5yiNnKL2mWrZ2FZF7nF7bLN8dQZcSelktTMGoJD47ERd5UcAok4corDUfEYKxw4oGHCAZGzr22BtpEtIn5yt4o+O3ZrsXO3Jq/vVGXba7v5zUvb2PbaG5iZKDkafZqMtCIJ18lJGXz+7Lf/MeVavLK+AOwXR1GZ/t133/L111/KEXAtFOxnz57y7NmnPP3shfdaLDdupYeIBceteL4t9Voq2Hf/0Ray5b2+LktmRFSf8F+LEcC9NVe3Ivtur8tlx79vdrx85TzrGzMSsNfWJ1lZHZc+7K0Fxw5pD5kYa2R8tIHR4TqGRclMTxn6l1g5AAAgAElEQVT93UVy+rry6WnLprMlnfamFFrqz9BUe5KGqjhqy49RXRpDRVE0pflHKMwOozAzkNxUH7KS3chOciXrrDPZZ5zISXQm96wLOWedyE1yJD/NkcJ0R4rSHCnJcKYsy5XKbHeq872oKwqgoTiExrIwWiuP0F4dTWdtDN1NJxhoT2C0J5mpwSxmR/KYHyvk3EQJS8ICcq6ejcUmNpaauLzcwtWVNq6tdsi5sd7F7c1e7lx+DtY3xyRYP357hifvzPHB3UU+fnCRTx8ty+ZF0b74iVStl/j0/UU++eACTz9c4bOP1vjqs8t8+/UVvvl8iY2lJPpabZnqs2C+x0SC6Ll2Xc51aDPfLqBajalWMVtQPdumLZsbRd35C7iWfuumrWr0qSahJKsz0yjsIVvq9VYToxb9pep0ZO2hOW03bZn76cjaT2f2fkbKdFloEmkelozXG9CQvoPGjJ0MlGv9PON1hsy1GDMrlimbhXqtw3i9OtOtOrLURjRIihr2sUYRH3iAoeq9jNTuZ6ZVR7ZGiprzhS4TlnssGK/WYqJMg7lqHZYbjVmo0JaAvVyvw8V6TVZaNLjcp8/1USMuj+rJhkahJosR6vLysADeLYVZHP8eikUc3+roPjYn1VgfV5P/7+a0IbPdqrSV/pqLI4ZSue4q/TWDNa9wcUCdjfGtRUihVL9QsFdG1Hgx6+PCZqLH1Tnd54At7CG6crnx1gUrVmccubR4nK8/WwK+5Ef+KPFaILbMuP7FEfKfBslfPvH/fQb+x3AN33/3RwZ6RynMq8TOxpVdr+/jZXELercK+oZmODr7Ye/kj4u7qC6P3EoIsfPHSlhDlN44OQZjbemDrVUAFWU9dHWco7Z+nMLiPtJzOknL7iY1t4/sklEKK2epa1ujufsynf3XGRh/m7G5h8wtf8DshUfMXbzL0tp9Nm++x4P3f8s33/3EV9/8yM3bjyWwVFe3k51eyLGoeCrLGslMLZZ+14z0UjLSy8nNr8PTL5Jd+/X5v/9lFzv36Uk1T9/QRhZOHD50ijMJeWSmlVNW1Cw914nx2Zw+kcHhg8cJD4sl7mgyMZFizhLgG4W5mTMaqqa8/NIe6Y328z+Kk1sEVvZBWDmEom/qiX/wGVnxbm4dgqllKPom/qhqucoCGy//eLz8Tsj2St+AWOztAzAyUKKpZsj+PVrs3K7C9lf38sYOVTnbX9vH7l3qUsnW1VZgZGAjK6pFnJuI1BO+WWNTBwyM7Ag/FC+b6aZm1imv7ODQ4URcXA+ip2+PpoYp215T4Z9+tQN1TTNsHX1l/vLhqEScRJumgz+29qJBMZzgoFhCw05IRVVp5yXzg4V/29TcDS+/WJlRLpRrpeMhnD1jCItM5ujJHJIyKigobSczr1EurCWkVHA6pVxG9506U8LhyFT8/OI4GHqaoMBYvH0jsXPwl0t2ltbuiO9lZeMufcGiDt3U1FaC9ZZybYWRgTnGBhbSiy1aA83N7dEztJQ53WYW9oRHxHDkUAyWZjY4Kp2pKa1hvG+I0Z5eZkaGmB3uo6+xmqaibBqy02jOz6W3qpqWiirqq+qpq2mirqaR9NQsKspqCQ0+jJ6OORaiYMVcWHS8JFwb6NpiqfDAyT4AJ+cguUAqYgzF70H8XsLD42SLYUZGCTV13aSkFXM8PoPsvBrZ4piZU09GVr20RYgF3YMRiYi/I0cn0WrqLy+I7B0DsLX3fe6h9kIhgNvOh6KyJkorm1DTNEJFTRctXRN09M3Q0TVFT89UXoxYWDrL56KNrZcEcvEzObsF4OMfLn31ASGRBIZGyeXK8CMnZTqIyCTPKainrLKD6rp+2SDa1bfI3Pm3Wdl8j9nFu3QPXaZr+ArrNz/n0o1nrFx+n7KaXhJT8omKOoGevgk7du7FwtqZs2nFlNb0UljeS35Jp8xGzytulxXopVV9ErJFVbqIdczKb5Z/L86eR7CwDZSvKRa2nnj6R+DkESTvnOxVN2SfhpGc3fu12blbTSr4u3arsmPHPra9totXX9nBP//qVba9tlfaao5GnyEjrYCziWl89eW3/3G4/tcvm6Ii/Ztvfsc33/yWb7/93T8A9uefP+WzZ1vqtUgP2bKH/M0aIgD74SORgf0u94VF5N03ufvuHe7dvcO9e7d5sdT4AqxfHMXHtx77W/HMm7fXf65Ov3b9Apc25yVgb1yaZX19muWLIyyeH3ieICIi+lqZHBdLjg2MDdUy0l8pFeyhvjKG+koQgN3dlkVnS5oE7NaGs7Q0CMhOoKH6FHXlJ6gqjqWsIJLi3HAKM4PJF+2O6f4StPNSvShI96Eww4eCdC8KM70ozvamNNeHilxfKvP9qS4MpL4omIayMJqrDtNSE01b7VE6G07Q25rAYEcSw10pjPVlMj2cz9xYEecny7gwW82F2RqWFxrZuNDG5nIHmysCqDsRQH1jvZubG73c3uznratDvHtjlPu3J3j01izvvXtOKtYf3HsB1it8+niFjx9flO2LHz1Z5JP3L0iw/uyjFb54eonPn17h68+v891vb/D91ytcWclmrNuTiU4rzvdbMNehJ8H6XIfmFly3qkuwFnA907pViS6OUrkWPuvnFejCcz0pYLpJVIurSc/1ZL06U42i+lyP8Tod+krUaMveS1v2PtpzDtCavo/2jP0MFusyUqZPT6E6bXl7acjcQV+58HYbMiqWH5sM5My2GEq4FhXqwsc90aDBSJ2qrGYXirVYvBxrFO/vZbhmHzOtwtZiIGvZl3rNONdhzEqPNTN1hkyW6zBXqcdyvQmLlfpcrNZnsUqLhSpVlhpUudSjy+VBPdYGtpTjjQlh4xDWDVWWR1Tl28L/LMBXqMsChMVxfVxE8+1nfUyFSxNbyrPwXou69NGmXXSU/Jru8pcZb9rNxUFtVkf0pRIuYFl4rAVcC3h/AdbLw6ry6/6sXM/qcH3OkKvTRtKbvTltxNqUPVeW4vjqkzngc5kY8gN/loD9C1z/61e5X97/r56Bfwuuv/vuj/T3jZGfW8GxmAT0dE34zUuvsXPnHtQ1dbBz8MDNMxRXj3C8fKNxdouQ8V9CIRVwrbTxxcrSG3MzL+nXrK0ZoqJqkIrKEUqrxikoHSG3bIzSunmqmi7S0LFBY+clWrsv0zf6FmNzj5hZ+oDpxUfMLt1jeuFNxmevsrjyFjfvfMB7H37D7TffZ3zyIoMDM+RkFJOfWUJ9dZu8IMhKL+bUyVSKimrx9g3n5df28n/8t1/x3/6vX/Ob13ajrWuKtrYpPj5hEp5PxKWSm11FY10/TXX9FOTUSt91bPRZIg+d4mj0WQ4fOo2XZwSWFm442vvg5xOBob419g6++PlHYW7lhZa+g6yZ1jF2wczKHyOFL2aWgVjYHpQlNmq67lg7HCIiOht371hMFb4obYNRKDzR1bZEV1OB2n4Ddm4/wO6damx/dTevvLSDndv3sXvnAfbu1kBlnw56uuZYWjhh5+CFkamtBFKR/CCsBUJ5zs6toX9ggYrKbmKOpuHkHIaOri2a6qa8/PJufv3SG+gZWGNh7YabVxghB0/g5RuJg3MICnOxhOqPi9NBvL0isVX6olR6YWRih72jL1ZKb9y9ogkIOi091y6esTLRwSswTlptIo8mczalhLTMGk4nlZGQXMnp5CrOpFQjYhQDgxMIDEog4lAaQUGncfeIlEDp6ByMo0uwjJOzsHGXPnGRpmKisEOUypiaWmNsZIGJ8GQbmcuoSIXCRn7cwNgCMwtbjMyscHX35sSJ03i6+2ChsCY2Ko7y3ELS4xNIjz9FSUYSDQUZdJUX0FmSS1dpEb1VVXTUNNJS30ppcZUE7Ib6Fhob24iPT8bC0hETCfl2MhPa2toTU1MnTIwdsVX64OIajJ2jr8x+FiqrGHGuPL1FVngsx+JSSE4toqCokbKKdlk2I2Ezv43U9DrOnK2U8YWR0WkEBJ3AwzsKO8dgefFq7xSEo2sY3gGxMjPezTeK0ppu+kfP4+i6tRCrqWOMnp4Z+gYKWb4jlkCFxcbUzHErlcbMAUsbkX3uj7dfGIFhRwgJjyHskFCsT8mc+DPJ+WQX1lNU0SGTXZrap+gbXub88jtsXvuYlc0P6Rm+TEZhH4k5XYwu3GPl6hcsrb0vl4fFRWxxSTWRkdFo6+iyb78qnj4hnE4q2LIHVfTIcp+S8k4KioWC3UpqVi0nRE380XTCo1PxCjyOqXUAJlb+2LqEYeXgh7WjL64+4ZjbuqNjbIO2oRW6htaoqIkEFTV27lSRS4w7d+zltVd38dqrb/Dqy7t56V92sPP1A9jauBJ15DhRkXE8/fTL/zlw/cc//oE//OE7qWALyBYqtlhu/OKLz36Ga2EPEYAtmhtF9vVWc6NobxQxfXd5+PBdHtx/h/v33uL+vTclXN+7dxMx98Xcvcm951D9Aq7v3xeJIluA/eadDe4IwL69zvUbFxHq9calOTkCrleXx7l4YXgrSWShl/mZTman2pmaaGFS2ESG6xgZqJaQPdxfxkBPMT0dwiIiADuDjmYB2cnPrSKJ1FWKZsdYKopjqCiOojT/EEWi3TE7mIKsIAqzAinMDqQoO4DC7ACKc4MpzQ+hvDCEqqIwakvCqS8/RFPFc6iui6W9/gTtjafobk1koDONke5MxvtymB4p5NxkBUsCqOcbWFloZuV8C+sXBFR3c3m1hytrvdy41Muty/3cuTLEnSvDvH19lHdvjvPgzRkevzPPe3fP8/69RT64v8SHDy7w8YNVPnm4xsePVvno0RZcf/zexS21+uM1Pn96ma+eXefLZzf46vPbfPPldX7/5Rof3uvi3Egkwy22LA7YMNuhy7lOLRa7dZhrE2q1KJYRMK0h4VqA9c+2EAHUzToI5VrYQoTnWjw206whlevxWlXG69RlcsdIlTq9xSp05O6VEC081L352vQX6TJcZkhT6j7qUndRlfwqLblvMFavL/3fE416MhpwullPQrpQwSdqNZhu0GaqUcT/aTNar85YvRqTzeJn02JGpJrUqzHXps9ChxHnhWLdZ8XFbgsWW8wZL9WlP1uNgUxVRrPVmczRZLZAi6m8A4zn7mamdC+rrVpc6Tfg0qAmayMqrI0dkEr0+pgqqyMqrIyosDGuIWF6bUxNlsmsjQkVWp3NcTU2x1W5Mq0lFxBXhJ96VJuVUT36hT2kaTfLQwasDhtycVCP5SFhLRHqtb5MBRHquIBs0f4oUkQEYAvYXhepJNM6XJsz4tqMmVTUlwY1WBm35dpSHF98OAU/fsqPP33LX/nTljnkpx8Rbei//PvlDPzPPwN/W2gUdz//8Ic/Mzw0RVlJvfQsurr48srLr7Njx272q6hgbGyBo4sfYhHKwytSVjE7ux2UcOTgFIijQxDWVj7Y2gQQfyqPoqJWKqsHKKsYQCxClVSNU9EwT137igTr2tY1aQvp7LvB4MRdJs69z/TSB0yce8j0eVEz/iaDY5foHlhieHyVjcv3ePzeV7z1zkdMTFwgO72YuqpWmmo7KS+p48zpNI7GnOTo0XhefWUn/9v//n/y8qs7+M3L29HU0sfWzkUuzbmKtAoXP1ycA4gIP0F6aim1lV0U5tZRkFtDW/MgcTFJhIcd5+ixFGKiE3Gw98HXJ5yYqNMozOwxeQ6d+kb2GCrc5IKnhW0QFsogjM19UdgEYaDwxdgyED1TX2xdovAMiMfKLhwjE1/MLQMxNvHEyMARUyM7VPcb8Ppr+9m3WxM9HRPe2KnCjtf3su2VN9i3W0N+XFvDGEtzB4xNbTASUXWmShSWTlhai6QIVwnYQSGxnDotquazsLbx5YCqGf6+EZia2LJt2z7UNU0xUYjCGRccXENw947E2+8oTi4RuLpF4u4Wib1dKEplAEqln8zL9vY9gp1jEHZOYXj7nSAwNJnA0CS53OjhfwwPvxiCw05wOCqZ+MRiTieVczyhlPikalIymzmZUEVAcDLBYWmEH8oiODgJL59jeHnH4BcQh7dfDDYOAShEXJylaAN0wczcHnNzWywUNpgYKTAzUWBqKuDaBBMTBSbibTMFVrZ2mFoIuPYkKzsXH98AtDR1UFooOegdgJ+DM2GenpwIDyYn/hgthdl0FuZQn5FObUY2dQVlNFY2UVlaT21VI2WlVRQUlHH8xBn8Ag/i7R+KiULkQ9tibOYgLzYMDJSYmjiiVHrIXQShDDu5BmAhMrtFSYzwT1u64+55kDNn8ymr6KS6to/6phHZallQ0kdmTuvzaUHEVR47kcfBw0l4+h7DwycGJw+RMx6JZ+Ap3ANO4hl0gkPHMjgYeRZH9xA09czR0DaWBTvGxpbSb2xqYoGpiQ1mZo5SSTcyscVK6Spr1/2DDhMRKfzVJ4mOTeRkQgaJKQVk5FZRUNZKRV0fjW0TjExusLR6l8s3PuLq7c+ZXbpLXdt5ErM6iEyopqJtiXPrn3Fu+X0Gx66Qm9dAcXEVRUUFREcfxtbWGg1tXXnBEXHkLGlZ1eTm13MmqZCjcWkcjk7GLzgOd58obJxCMbMRzxFvDC28MbbykWNq443C1gc7t2DsXYOwdvDGyMweAyMlauqGEq53CbjeKbzWu3l9+x5ee2U3r72yh5df2sU//9M29u3VxNnJC3+/ED75+D8Uxffvvcz+yF//+mf+9Kc/SMAWy40Crr/88pmE60+ffijtIcJ7/QKuhfd6y3/9YCumTwD2g3d5+OAd7t9/i/v373D//i0e3L/Fw3tbIwH7OXAL6H7wQMC3sItc/bl0RhTP3Li5zNVrS2xeXuDS5jk2NmZZX51iWTQ5vgDs+R4J2DOTbVuAPd7E2Eg9o0O1jA5UMdRX/rNFpK8jj562HAnZ7U3Ci50slx1rK45TUx5HdVkslSUxlBUcprzwCOVFh55PBBVFBykviqC8+LD0a1eXRlFXHk1j5VFaamJpqYmjvf4knU2n6Wo+Q3d7Mv1dGYz25zM5WMj0SDnzk1UszTawfK6Z1cU2CdUby11cEmC91sfV9QGuXRrg1uVB7lwb4a3rY7x9Y5x3b01y/80ZHr49x5O7C7x/f+nn+fDhMh/fX+PjBxt89GiNjx+v8MkTYQFZ57OfwfoGX35+m6+/fJtvf/eA7795lz9+c5Pff77M1Qu5DLe4M9lhzWynAXMdmix26zLbqiUTQKalUr0F1y8811Ot2tIWsmUJEZAtwHproVEuNTaJhUK1rWi+ek3GajUYrhQxe+oMV2gzUqlPf4kOA6V6DFcY0ZWnSU3y69Skb6OvXI3pVkPZADnZpCs/V4D0XKvB84ZHbeabhH/agIm6rSXGyQbt5z5sfQnew+UqMmd7rsmApXYFK93WLHfaMFFqwGC2Fr3pGnQm7qfzzD4m8/SYKzJmJFOVocw9jOXuYbp0L8tNwnety/qIKitD+7gwsIfVof1sjKpJiL4yqc3mxNYy4+a4lnz78rgWV8Y1uCqj+TRZl75pTZZHtNicNmaybQ99VdtZ7NXh0riCjTFTFnuFIi5sJsLuoS/tJy9sKNLPLSrWn/uvBWQvDwvINuXanCmrY3osDlmzMnmED+8Nwl8/4Ye/g+sffoHrf+/F7pfH/ktn4B/h+re//Zb62nbKShopKaonLCSavXvU2bHjDfbs2YPKfnWZPWxn5ytVURf3Q7h7HZbxck4uwTg7BePqEsahiAROx+eQmVlFZnadvAWeW9xFTfMc1S3nqW9flYq1gOu6tnW6B24xNHFvC64XP2Bi/iGT8/cYmbxJa9eSbH3rH7zI/MIN1jbeoW9gnrOJBVRXtNLc0E1P5wgZqXl4efjj5xssUwNee3Un//yr32BqZomHpy/hEZEU5JegVIqmRPvn1dtisc4bB3t/Ge0nPNu3rj9ic+Mt/H0Oo7T2JPFsPheWruHg4I2qqh4HVLR55ZVd7NunIxVCcSs/KCxeeqlFqoGlUKRtAjG28EXTwBUdYy8MzQMwswnF0i4cE8sgTMwDMVMEYmkViJNDGPZKX8yMHTE1tpOZx1YWjrJMZO8eValcq6noon5AHyN9SwnX9o4euHsFYmHtJBVeQ2MlpoottdLCyl3aQsrKO7FR+mFk5CBVekcHL/bu1ZZwbWBij46hPfomrlgoA/D2iyMg6JSsqffwisXZRVg2DqIw98bSxhd7xyCsbf0lXLt5H8XL7yRe/ifxCjiOf9gp2eQoAF0or8HhZwiPSif0cLrMGT9+ppqYE2UcPJLLkaNF8ugTkCjtM6K1MzD4NG7e0SidQjCz9pDZ38J3LcDa1sYBpYUNFsbmmBiaYK4wx8raGoW5OWbmCswtLVBYWKBvaIitrT3+/oHY2NiitLHDx9UTT2tHAhzdOBYcyvGDoaQcjaK5IJf6rAwac3JoyCqgNCWH2sJq2uo7KSuuIiM9h7Nn04g5eoL4MymkpOdgoXRARUOXAxr6aEkLhjkGelsLmFZWjvj4hBAcEi1tIcIiIiLw9AztZBuiyBpPOFOI+H00NI9RVTtGWdUoxeVDFJb2kVfUTVp2s5xTiWVERGUQFH6W0MMpHD6WTXCUmDwOHS8iLqkCv7B4bJyC2admxBv7tKS6rxT15AoblNb22FgKVV1EYzpK/7WtgydevmGEhh8lIvIEx+PTSEorIjWjlPTsarIKGqhpGqK1e4ax6U2u3PyQW29/xvqV9zi/8pD2vlXa+tc5f+kjzm1+zMD8XUYWnjA48Tajk7epbxihqrKJsuIistITiTocwv79+/n1yzsQWeuh4Sc5GptMYHAMLm6h8kLczjEApZOwUgWiUPo9h2tPDMw90Fe4Yyj87Xb+WApfu0sQNvY+6Ohboallxt492uzYrsKuHarseUON17ftZ9ure6VqLRRr8dhvfv06r2/fi8LMGhdnDz7+6P9jQ+O/91q65b3+YWsJih/5y1/+JO0h0nv95TOefS6yrz/+Ga5F7vULwN5KD9mK6Hv8+D6PHgrAfoeHD97mwYM3efDgNg8f3ObR/dsSsB/cvYmYnxXt+zckXN+9u1U6I1se37ks1WuRJHL16gWpYG9unuPS+iyryxOsXNxSsC+cH2RhbkvBnpvuYHqilcmxZoQXW0L2QI1UsUf6yxFWEaFk93UIL3YOXa0ZUsUWiSJNtWdorDlDfVU8NeVbsF1TEUtNxVFqKmKoqYiWx7qq4zTUxNNYG09z7Sla6+Npb0ygoymB7tYk+jvTGOjOZKg3l/GhYqbHKpifqGZhqo4L802sLLaxdqGTjYs9XFruZXOlj821Aa5sDHH10gjXN4e5dXWEN2+M8fatCd65M8XdN2d48M48D989x5N7i7z/YPnn+eDhCh8/WOeTh5f45PEGn7y3xtMP1/n8k02efbrJF0+v8dUXb/G7r+/z+2/f5y9/+pwff3jGTz9+xE9/fsgnjyaY6jlCX505C/3mzHRocq5bV9oqJDCLnOtWsRi4pVr/j5Trv4drsdQoPNdTwhYirSHCe60jo/LGa7UZq9Flpsn0efmLgawsF7Xltanb6S1TZarZkKkW0RSpxfSLyL1aDWYb9ZhvNGC+wZj5BlNma42ZrjFgulaf2Xp9Zhv0majWYrBYhcEiFYaKVJkW0XrtNpxvsmAgT4PO5P30JqvRm6JJd4oWQ1lGrDS6sdzozGCONsM5akwVaTxPD9nLUsMB1vrVuDSkzqURDTaG1FkT7Yz9KluWkQF11gfVuTQkovm0uTKqw+VRHa5N6HJpVIvlQXVWR7UkPF8c2lKvRxv3MFT7BpPNqiwPGrPQo8lin5pcllwfE1F8QsHWk2q2iOfbmheLjlqsjeuyOWvGjUVLrsxbsj7lwspUFI/e7IO/PuPHn77nB0Qk31/4QUTw/bLM+O+97P3y2H/6DPwjXH/z7fc0N/dQU9NBbm4lERFx6OqasmvXHvbu3cPOHbvRUDeQfmMraz9slAFS0XR1PyjTBzy9I3B2CcHTI4KgwKNER58l5lgqx0/mI+C6ukn4rJdo7FqXXmthCWnqukxX/036Rt9hbO4JU+ffY/LcYybn79M/co2G1gWKygYQMV9dPQuytEU04qUkF1NcWE99bRfpqYUEB4lGRBesLO0wMTZn5449KG0cqKttorionNhjJzmbmIqpqSWGRgqslM64egTKhjpxC19UJouItcXzV6RSrbT2wMnBTy4dZmZXYGhkIxvzXnllJ9tf34eOjgLhFXZ2CcM/8CSOrpFY2IRgZR8uo8L0TLzQNvbAQOEnwVrAtbntQWkVsbINx9Q8EEvLYNxcDssyGx1tG9TVTNHRNmffPi10dUzZv09TjqG+hWwydHUOwMXZF/+AMGJiThEWFkVQ0BGsrJxlhrSZmQPubsEEBkTh6RGOvp6SfXv12btbW/quFQpnAoJFU6CoofeRdhY1XXvsnA8TeSyPgJAkHF2P4uhyFGu7Q5go/DA298LY3FOO0jEEkW/u4HIEa7swHN0OEXksg+Dw0zi7HsLOSSy5HsbSXuRkHyE4Moe4RJFNXEp4dBGHY0sJOZyHm28CwQdTCT+SgV/waeycw2Xrp7GFAFNXlHZuWFvaYW9th7utA04W1tgqLLEyt8DS3ByFmQkmRgaYmRhhb2uDs6M9NuYWWJkqCPDyI9Q/GDcbRw66+nPEK5j4QzGcjT1BcVoWo22dVKbnUJ9dSHN+BbWZpdRkV1CRU0FDRSMNVY3kpOdxPPYUsXEniT4Wh4u7J7oGRqioaqGpoY++rglmRlaYGVthamiOk4MHHu4B2IhYPWsRmeiGjZ2fLHYxNnXF0+sIJ0/lkpPfRFnVIJX143JKqkbILe4lNbtVTkpWM4npDZxOreVMej1JWS2kFA6QXDhMfEY78enNxMSXYO8WgaHCGQ0doebbytIdpZUDni5eMtZRlPOI8h0xYokx4shxTp5O5/TZHBKS8qSKnJZdI1ssRZNme9c0kzOXuLj6FuubD1i8+Daz5+8wOX+Hpo5FmruXWdj4iJVbX7J47TNqe3KrgaEAACAASURBVK6QUz5FV/8m3T1L1FS1kJWeRvSRYPx8HFBV3cOvfvUSv/7NbjS1LeRFh7DK+PofwcM7XNatK+19sRWQ7RiIpZ2fLL4xthDPF3eMLDwxV/rLjzu7hco7ACI554CKAa9vO8C2V/fL464damzfriKBevu2Pex4XfivdyMurLU09XCwd8HBwYn33//wv24L2YLrH/8BrkVyiLCGCFvIs2dbcP3Ce/3JJ6K98QkffPR4a15E9D15wJPH93n88C6PHr7Dw4dv8fDhHR6J+TfgWqjWwhoi5t7967x77xrv3N1adLx1a01G9V29doErl8+zuTEv1eu1lUlWlsdYXhpmaWGA8/O9nJvtZm66k7+p2M1MjDQwPlzH+FANY4PVDPeXM9hTSr+M7culu00kiqTR1pRGW6MooEmmqU6ki4hJ3Jr6BJrr42muP01zvfBsJ9HamERbYxIdTWfpbk2htz2Nga5MhvvyGB0oZGK4jNnJahZmGlicbeLifAsr59tZvyCU6l42V/u4vDbA5fVBrl4a5urmKNevjHPz6hh3hGJ9a4J370xvgfXb8zx69zyP7p7nvfsXEED9wcM1PnwkZp1PHl/m6ZMrPH1/k6fvX+Kzj0TU3hUJ1l88u8nXX97lu28/5C9//oqffvqDjGz74Yev4aff8t1Xd1iZzqKn1oaZbgXT7SIlRMC1LtMtulslMq3q0vLxQrkWUXwTYolRpIQ8j+KbadFhRtgyRGJIkwDs59MkCl20EF5pAdkTop2x0YDpZhOmm0yYaDCmu1idjoJ9TLcYMS1i9URJTb0ooNFktkmUzmgwWaXJYrMZ5xvNGS/RZ6RAtCgasFBnylKjuTzOVhkiZqJEm8kSXabLjBgv0qcvQ43OZBV6klTpTVZnIF2PiRIrLrZ4cmUwjMuDwZxvcWSs3JjxEm2mSzSZKVZhqmQ3U1U7Ode4l4vtaqx1a3F5QJ/rI8Zs9ulzbciYq8OGrHfrsNyhwWqXJmt9GlwdN+DKuD4rQ1qsiaSRUV0uDGqxPmHITIc6Lfm/prd8B6N1KlLFXuxTZ6lfQ1pEVkd0WRnWYWVYQLk2FwbUWRLebwHtc6bcXrLiyoIFV5csuXbBlhvLAVxZPM1774zBD1/x409/lokhP8P1fxqefvnEX87Av3cG/gbXP0pbyF+Ynl6ipWWAjIxSgoKjMDSylj7KPbvf4PXtu1BT1cPI0B4DQyd09RwwMnXFxMxJLk+J3F4LSzeMje1ltFhUVALpWRVk5zVSWjNIZcMUNa0LNPds0Np7lcbOTQnXnX036R68w9DUfSbOPWF05gGj03fpHbpGfct5svN7KK8cpqVtjobGcWrrhqmo7KG4qJGE+CzZdreVLmEpFTw7Wyf8fINITkqnob6VhNNJREWKKDhbjE3MUVgosbFzxdndj/jEbBqa+7n15hNmz20QdzwVSys3fH0iOHT4lPQ17z9ggIZYIlPRkktbooba0zNElnE4OIpjCA7O0dg5RWPjeAiFTQiGCj/0Fb6Y24WhUIZiZBmAlUOE9F4rHQ5jbhWKmXkgtnYHsbULwcDQmZ27dNixQ4PXtu3HTGEnK7BFDra9nTthoTEEBUThL9IefEMID48hNjaBgwePSrDW1VVgZKTE3s4bQwMb9PVsUNlvyK//5Q1e/s0+TIwdOHwkkey8Ok4nl+ITdBxL+2BUdRwxtQ4iIiZXFt5YKMOxdT6Gu99ZHD1iUSiDMLTwwsjSEwvbAGwcQ3FwPYSZlS+WdgHEnMgkPCoJZ49ICd1uPsfxCEggLCaf/MpxOoavUdIwT2rhALFJjYTGFOMRlMyhmAIiokT2cxJKp3B0jJzQNlBibumMg70btpa2uNrYEeruQYC9E55Ke5ysldhZWGBpbIS1iTGB7m6E+/rgamWNiwBwQzM8rRwJdPIixj+CuMBITh6MJTcph5qSWtobu5kamaW/dYDWsiaaC2tpL2mgpaiOoqRc8s5kUZFVSnZiJmdPJJJw4jSZaelEHRHpIdZYmCmwNDbDXN8UpYkVFgZmKPTNsDK2wtzYBlsbd5ydAjAzd8PEzFW2JWrr2aGta4uVtY9U9uPPlpGV305J1SDFlUPkFPeQkt1CSnarnOSsVpKz28gs7CG/YoyC2gVKm9fIqZolr3qa6rYFUnNbiIrLlHGE4iLP2NACW2tHnO1ccHcRUYfeODv74OMbRtzxJDKySigqbSS/uJ707CoycurIK+6gtGpA3hVq75plYOg8w6MXGRpZpm9wiaGxdeYX36a6aYbCqlFG5t9m6dpTZjc+oHnsNjUd68wvvcfc/FvUV3dSVljE8aPhBPo5YWaiw65du/jVr7bx8it72bdfD1t7b0Rkn4igdHHf8qor7X2wd/THzjlAqtOijMrM0h0za28s7PywtPPF1TMM/4AjuDj7cWC/Httf28vr21R49eU9vPbaPgnX27ftl2C9a+c+xKipamFn60hgYDDu7u48efLkvw7XWy+jor1RZJdu2UPEYqPwXku4/vwTvvjyqVSwhT3k06cfsFWP/kR6sLd82I95//2HvCcB+x6PH7/L48fv8PjxWzx++ObPcC3sIf9auf4Zrh/c4O7963LeemuTO3c2uHlzlevXl7l6ZZHLl4R6PcPG2jQCsFcvjnJxceg5YPdJFVso2MKHvQXZzdKLPTXawMRw7RZg91U8TxUppr87n97OPLraculsyaWjWWRk59DenE17cxbtzRm0i2XIllQ5bU3pdAjvdmuGTCHpbkunryOToZ4cRvsLmBguZWqsgpmJas7PNXJxoY2V8x2sLXX9Ta1e65dK9bXNUW4IoL42ya0b09y5Ncubt6d5984M99+e+1mtfnxvkffuX+TJvS2w/ujxGh8/ufTzfPb+DT7/8Dqff3iNZx9e4dnHQrG+Kv3VX33xNt/87jF/+uMX/PTTn54XP/zAX/7yvSwZ+fGPT7l3vZfxDn9GW00ZbxUFMVqyznxCwHCTBuNNB2SBzAv1WsD1eJPmP8J1q460kgg7yXzL30ZkXs80CbgWCraI69NlrF4c9Rmv16O/QoPatFfpL1djokE8psFUk7asL5+sU2O+RZc54b2u0mah3pTpciO6Ug/QmriXnjRVJksMOV9jzkKlGTNlRsyXmzJdZMBYng4j2Tr0pWjQFr+XzoQD9KdoMJlvzIUGJzZ6A9gcDWdjPIL1yXAuT4WxMeTNQrMls5V6zBSrMlm4l+lylb9NhQpzVWos1Gmw2m7AlV4Fmz0mLDZoMFO1j9nq/ZxvPsB6vy5Xxoy4NKInY/eEIr0+biCTQmY61Ggt/A39VbvpLXuD5UEjVkf0WBnWlUuOYtFxeUjn+Wiz1C/AW52VYW0uTxlxfcGCy4uWXFux4dqKA5cX/dk4d4ZPHp2HH34vE0J+kFnXIpRPPJd/+ffLGfhfcQZewLW4P/IT33//FxYW1hgeOkdFRSuHjpySaQwHDmiwb99e9ryxD3U1fXR1bNDStkVD0wY1TSs0tM0xMLKVsWheXgdlYoK9vRcurgEEhhzjdGIhNU3jNHcu0jFwif6JO/SOvinhWthCWjqv0tZznb6xtxmaukfvyJv0DN2is+8KbV1rdHSv0dd/iebmOZqbZ2hqmqKsvJu01DJOx2fj53eIuLgkMjMKiIk+LmE6L7eI9DRRhpFGdNRx/P3CpB3E3MIGcys7XDz98Q89THvfOA8++Jwrt+6TnF4k48mE2mejdMPJxV8uAB5QN8TEzAZVNW1eeXUHCoWS4OAo9PSVuLodxtY+AnvHo1jaHEHAqbB+GCr80Tfzw9Q6GFPhvzb3xdpxC66t7SJQWIVgZOyLnr6n9F/b2Aaho2fHzj3avLpdRZaDuHsGEhx8BA+PYE6fzuTUyQyOHDlJSMgRkpOzaW8fIC+vQgK3SNUwNrZFRNwJL7C+njXqaiY42PsSHBSHr18MByMSSEgqJTWrjkPHMlE6H8LQfEtZt3ONwdA8CCNFCG5+yUSeqCEkKh8b10iMlQEYW3ljYu2DQumPjUMI5qKt094P/9BjuPkcwd03FgHWiemNNHRdoHXgEn3TbzK79iGjiw/pnXmbwvo5os7U4x6Ugl9oKl7+CXj4ncDKPlRmF2vqWWMpVHhLe1yUjoS4eRJo74CPhRXuCgvcLG0JcHIl0NmV4yGhJB46TICtPfa6+piraOCkY8whRx+Oe4eTHplAVmwqFVkV9LQO0983zeDwOebObbJy4QYLU6tM9k7TU9MpIbssOY+CU1lUJhdRlJBF1skUzsYcJy8lldqSYjLOJBAfFUWQiyv2BibY65tgo2uMtYEZ5rqmKE1tcVB6YKf0wlIosIaOGJq4oGfohI6+A/qGYknTQ6r0IYeSSUipIqeoi5zibtLyWknOauFsZjMJGc2cyWglLb+HnLIxihpXqOt7k8qOK9R0bdI7cZPGzkVSs+ulHUtTwwRrS0fsbZywMrEiNOAgRw4dIzAwgoiIYyQn55KSVkhCYi7HT2Vx9EQW0XHZHI7O5sjRPGJPlZCcVk5KWilJKcWcTSoh8Wwp6Zl1lNcMUVw1RF37AuML7zK//h4LVz5iePkJo4tPWL/6Naur79HRPEphdh5R4QEE+Dhga22MhoYar732hoTfPSJaUtMUcZG6e68OmtoK6Z8WMYpiIdfdKwxntyBs7LzknQtzpTdWDr4oHX3kc9DV1R97O1e0NPSlv/qNXQfYtm2PjOF7Y48Wu3ap8sau/ex+Q0Va14yMTHFz8+DgwXB8fLx58uTRfx2uRRSfSBf4UdQly0a3rbe///73fPXV5xKsv/r62c+ALaL5XgC2gGzhw5aA/cFj3n9PAPZ9njy5y5MnArDf4snjt3jv4Zs8frClYAsV+8UIz/X9v4PqF3AtovpkXfrtdQnYosVRwLVQrzc35iRkr69MSMBeuTCCsIgsnuuXgC1UbLHsKEF7spWZ8RZmxpuZGm1kYrie0Z/tIhUM9ZbT31VKb0cJvR2l9HWW0dVaRGdbER1tBXS059LRniOnuz1XwnhvZy79XbkM9uQx0lvAxGAJM6MVzE1WMz9dJ8F6ebGDjYvC+jHApdVBLq8PcWVjWNo/BFhfvzrBzetT3Lk5y1t35nnnrQXuvnOOB2+fk0r147tLiHkB1e8/WOUjaf3Y5JP3tubpB1d49oGA6xt88dENPv/4Gl98ep2vnt3kqy/e5NvfPeIvf37Gjz9+Bz+JeDZxAbUVf/zjX3+EH7/n608vcXEyjqEmMybahBqtvQXXDToyK3qsYf8/wPV401YN+ouc6xe2EAHWc61anGvVZqFdl4U2HVkoI1obt2L6NOTC4eTzuvThGnWac1+nLuMVuor3Mlorimd0mG7SZrZVW9pKZus1mRPlLvXGjBZq0Z16gPYzB2g6tYfW+N30paoynKXFUIYmfSkH6Es+wKiA6mR1+pM1GU03YDBNj8FkXc6VWLLZ7s6tkVCuTx1ic+YwK9OHWJwIZXkyhCtzodyaDeTqgBOrTSYsVusxVazOdIkGs2VacqZLNZgsUmWi8AAzpRrMlKkxWazCZNF+Jkv3M1uzn/lGFVZ7ddkUmdZDulK5Xh7R5eKQHgu92vRV7qAh+1+kT31lyITVEUM5FwZ0Od+r+dwqosFSv7CMaMgRwL0xbsDGjAlXlm24sW7HrQ13bqyGc3Mth28/uwo//lFkbCLgWhhDhHr9iy/kfwVY/v/4awqmFiP/syXECLj+9vd/pLm5l4XzlxkYmpdWCVE8oaqqicr+fairaqKvp0BfzxZtbVt0dO3RN3BAz0CJyB0WqQRJybk0NfVga+vOzl3qvPTKfkzN3TmbUUNd6yyDk7cYnbtLz8gd6beubl6hvmWDhvZLdAzcoHv49tZx8CadvVdobL1IS/sy3T1rNLfM09Z2jpLiXjIyGigubWd2foPrNx8wO7tKQ0MnTc0dUq0uKiyX7WyuLt74+YTKGmRbO2f0DEwwMrXEOyCMwvI63nn8Ces33iEpuwSF0g3/kCjpTTUyVcqkBXUtM7T1FBibWbNfRajKu9DWMZIebCfnEHz94mTlub3DMaxsozG1DMPALAB9swC8AhOwdIzAyCYQQws/CdkmlgEYKwLQ1nNHW8dNHnUMPFFYBWKi8GS/qglOboF4+ojlwYOkZhQRG5ck4To1pYiMjGIqK5uZnr7Agwcfs75+k+PHk/DyCsHDI0iWjezerUFQUBQnT6bJaunjJ3JwdTuEwsJHZlUfO1mAd3A8hhb+2Hkcwz8iHVe/BKydY3D1TcDvUD7RZ5o5fLIa77Bk7L2jUTgEYaL0Q2EbgKV9EErnEJw9DxIYehSfoGMEhCbiF5JEVdMcy1efMnXxEe0jNxiYfZfRpUfMbX5K4+BlopMasHI/jo1TNFb2h7CwP4ihwhtVccGmb4WZwhZnB1f8XTwIcnDGy9QcL2MTQmyd8LV2wM3YHFcjMw67ehDl6oFSRR27A5o4qupyWOlKSmAUhZGJ1KcUM9zQz3jvDJPjF+gdOc/g9DorVx6xunmfzUt3ubb+Nquz60x2jtBSWENuTApFsekUH0+n5HQWRWdSyT+TRHl6BpknTpIUGUmQvQOuhib4mlnioGuItY4RlrpmOCjssRVV40Z2mCtcMTVzx9DEVbZoGhi7oG/ojKm5J/qmbljYBeIZEEvk8VzOZtZJJTo+rZ7T6Y0SrMXy4OmMNk6mtZFRNk95x03K267SOvQmE4uPObfymOyCNrx9o7Gx9sDCzB5LMyVu9m74egYQGnwEd3d/7O3dcXLyQWnrKYtqQsNPkZRWSX5JF1l5XUTFFmNjH4GlpZdsAxU/t56uEpUD5mjrOuDpF8uJhHLaepdZu/GU1RtPmdt4j7lrnzK/+ZSl1U9ZW/uAscELVJVUERsZSvQhX2JjQjl0OAwLcyWaWsZoaJuyZ48mL/1GqNnb+e///VVeemknKiq6siBIvFaI2nJHB2/sHX2wdfTBztkPZ/cAXD388fEJJDQkAitLWxkL+v+wd55fUeXrtv4H7tmhkzkncoaCoqrIWYJKElAkB8Wc24w5AgZyEgQRyTlHSYKKOWubbUPbu3Ownzt+q6R373PH+bTP/nSbHq8LcUDrqqJ41lzznVNH1xBtbSMMjOUYmijRNxC7EEaIHQWhWtvbO0qKdUDAfObO9eLBg3v/Plyrf1wI8FJDtvr4q1QsIxYbX7/5UqpHF6Atcq9fvHzK8+ci+/rR7yPg+tGj+zx6dI8vhIL94Bb3H9zg/oPr3L9/jQf3rnJfsopc5q5Qsm9fliwjd+5c4tbti9y4NcSNm4PS3JQSRIakopnh4Q9NjoMd9Pc1098rFOxGes7Vca67lm6hYrdX0t5SRmvzWZobimkSkF1/moZasfCYR331SeqEmi082aXpVBSnUnYmRZqS0ycoLjjGmVMiJ/sYZwqOU3QqidP5iRTki/bHw1LFekHeQU7nHeRM/iHOnjpESeFhyosSqCxOpKb0GA2VyZIFpKU2k9ZGYQE5RV9nMQPdJQx0l3G+p5zB3nIu9FVxob+SiwPVDA/WceViPdeGG7lxuYVbV5u5c62Zu9cFWLdKc/9mm+SxFjaQJ/fP8exhL88e9iHA+vkXA7yUVOtBXj0Z4s3zS7x9eYWvXt3g3Zu7/PDdc377TYD1T/z2/mepU+TX9/Dre+Gr/5nffvkHP359ha7qzylKdaAqV0mV8FlnmlCRbkx5qgHlaQZUilrzD3nX0sfThDXEVBp1kYxYaFRD8UgetlC6qzI+tDqmG1Ih1OsMGZUZFlRlyClPs+BE/GROHtImZ/8MKtNNaMixoDrNiDrh3RYlMClGVB83piFZQf42LbI3aHLycwOy1umRtU6H/K1GnN5pTtFuC4r2WHJmj5Kze1SU7belYr8d5QccqE50pTPHn8HihVwoWchQRSj9VWH01kbRXScAO4z2qmC6KoMYbg7jRkso1+sCuVzlR89pd9pznWhKtaHhhJKGEypqkuRUJZhLFpKKwyZUHDKi4pABFQf1qErQoyJBm4Z04dW2pFOK3DOjq0wmJYY0FJhQmq5H0pZPqc9T0pSvouGkOXU5MpryLajPFaU8+tTm6lOfp0vdKW0aCnVpLTHmXI0l/UK17vakv8uHod4Ibgzv5vG9Mn798bH64unDpbGkJ364C/X/MQr++U//3z4DI3AtLtIlzfo36TXl9Zuv2bghnsqKVqoqOsjOLpXyk01NrdGYpYWhvglKhYNUaGJmao+5hQsKpRsurr4EBkXh7RssQbUo/xg/biaffjqFTz6dyriJuiht5rFk9R4SUyrIKjxHev45xEJj6sl+UnP7JRVbVKHnnB7kZNEFiiuuc6b0Kjn5/aSkt3H4SDnHj1eTllrLkYOF5J9sYPiyEITe8e13v/L11z9x6dJN8vKKOX4sjcOHjrJl8w6WxC5n0/qtzPddIFlGTM3k2Du4EhYVR3Z+MZV1HWzacZDEEznM8wtl+arNZOYU4TUvQEqJkMntpCzhaTN0pNppAdhisTE8cgXJKUWER27CziEUa/sI7BwjUTkEY6rwlhThtVuO4ukXi8LODyO5O3pmLhiZu2Mqn4OukTN6Ri4YGruipWOHgZETRqbiToAdu/aJZr/jREStJi+/gpLiekqK6qipaKOjZZBrw/e5ee0xj754zbVrD1m6dAOLQhZLt8+1dS0kj+rGjfsIXiSWE0PxmhONs6uwoQRgZS9uw0dLVhAzpT+B4dtYsyWd5RvSiFufwuI1KSxacozI1ZnErE0jZs1RQkWEYNByPHyi8PKJYt78GAIWLSckai2Ll29m2drdhC7eTmjcblLz26jvfkRV+xcU19+hrOUhFW0PJbjOKO4ndMUhLJwW4TonGhfPMFT2/phaumNgYo+JqR2WFg7Mc/dhvrs3vnYuBNo6Emhjj5+VPe5ya3xsnZhjbYebpQJPhRUecisWuc4hwsOfHYvXk7ojidNJeTQWNtBc0U59RQfVlZ0Ul7VTXtNHa9d1zvXfo6PzGhfO3+fG8GOuDd6lpbKDrIQcUvakkLg1gYQth0jcdojDW/axeek6Fi8IY3VkDOHzfPG1dWC+rQNuJuY4GclwtbDGReWMvdIVa9VslCoPqRFTWEOs7b2Rq7xQWM/DziUQpYMvlnbe2LoE4uUfS1jsFlZvSmDb3ky27Mpgw/Z01m/LYN3WdFZsTGbtjgLiE+rZn9xCWuF5iupucqriIhvjswiL2UZk9OcoFa442Xmwaska3F3mYKV0lOrjjUU2tJYJGrOM0TdQIQqfomI3s313BicLOigo7mPF2kTMzN3Q0pYzc6Yp06ebMHq0Bp+OmsXYCbroGtjhOS8KcUG2OT6Fg0fPUFQ3SGXTDeoabtNQd42TGRXsiz9AXEw461cv5vCBnSSfOMH6ddsIDlmGt38slioPtHQVaGqZM22agZRHPX6siJvURV9XhpmJFbbWblJ7p7hj5DU3iPmBoYQsiiQ2Ko7NGzczx2MOOto6aGnqYGBghIWlCpmF8MLroaOrhaGRAUqVnNnudrh7WOHuocDVxZKHD278b8H1v74SC5Xzu+++46uvhDXkFW/eCA/2W2m+/PJLnj9/zrNnT6V5/vwpwi6iVrDv80h4sR/d4eEXt3jw8CYPHoqjgG0R23eDu/eucefu1Q+e7CvS4uOtW5d+X3IUy443blzk6lWhXvd9aHI8x8BAO/39bfT2NnPunEgQEVNPV2ctHW1VtLWU0dJUSnNjiXoaztBUL9TsQuprTlFTeZLKsiwqz2ZQcTaD8pJMSs6kc7YolZIz6jlblMKZwhOcKTxGUcFRigqSpGNxQRJnTyVSWphERdFRqoqPU1OSQl1ZKo2VGbTV5dLZmE9n4ym6mgvoay/mfHc5Qz2VDPVUcbGvmkv9tVw+X8+VwXquXmjk2oUmblxq5uZwK7cut3HrSht3r3Vw93oH92928OBWBw9vC491B08fCLDu4cWjPl4+Ps+XTwb58skFXj9Tz9sXw3z96ibffHWfb756xA/fvuL9z99IYM1vv/Dbe9Hap/5h+POvQnX6mfc/v+LX727QWbONwhNuVJ+0pTLbWPIGV2WJYhY9KjKMqEw3oCbLWF0iI5TtdBGFp54qoTYLf7YUxyei+YwkOBcKuID0KqnV0ZiKDBmlqeaUpMgpS1NRkqIgdc9MKrIsOZtsIEXpCaiuzxRwbUhduhF1aabUp4lmRROyNs0gd5MWWRu0ydqoR02SI61Zc+gsCKC9IJC2giBaTwXRnO1Pa06AdGzLD6KzeBE9FRH0VoTRU7aQ8zUR9NVE0Fsr1OsIOssX0l0dzEB9KBeaw7ncGsHV1nAutyxisN6fwRpfrjcFM1wTxGCZPwOlfgyWB9Jb7MNAmS99RR60ZdpKkF2yT4/SA7pUJunQXWBBx2ljuktE3J6plBrSVGRMbb4ZeQmanDluJNlhTu7TIm+/NnXZKupzVZSJghxR4JOrTXWBFnXFerRUmNFVb825FhfOtfnS2RLKxcF4Xj2v45ef7vPzz+8kNXGEfdTfyeJ3f2bx/eur2p+/+7fOgGj8fC9EGPE6IvBarWG/fv2O6IhlHN6XzJnCeirKujiRXExA0GLJDqKrY4KZqRJrK2c8PPzw9w+RFKegoEhJORUVzZMna0ley1GfTmXs2JlMmqyDlrY5Rqb2+ActZfWGBBKTKymqHKaw/Cq5Z4bJO3tVsoScqbxGYdkVCqTM6/tU1j3g1JnLZGT3kJhYQ3ZWO/k5bezflUtuViXDl27z9u23/PDDe77/7j3fffszd+88praqib27D7JqxVpWxK0gfssOfL39sLVxxNbWCSdnd/znLyI6ZhXhESvw9glh0+Z9RMasZn5QhBRdZuswW4o60/xQWjFGNMBNnSV5rqfP0CVgQTRbtycRsHAVLh7RuM9bjr1bFEqHQBzcQ1E5BrAgYh2WdvMwsnBB18QeHWM7DM2dMVXMxkDmgoauNTNnyaXRYltIfQAAIABJREFU07fF3HK2VGm+Zv1elizdit/8WIpPN3DjymPuXH1CX9slLg/c5uaVRzz94h1PHr/jXPcwGz7fS9zyzZIFZ653GAcOZ/H5lgREmouN3Xxs7BaitApEZR2IwjoQuVUAClu1uh4Uvp3Fq4+xclMWK7bkErEyldBlaSzffIYVm06xeFUyi1ccJmbpbhYv3c6ylTsQ1eqiKGRzfCJxq3YQszKe2PUH2X30LNUd92noeUF1x1MKKm9RXHdfSpc423CLxMxGgmJ3MmfBCpy8FmJq6YSBmR2aeqJ10hFLuQvmJrZ4Os7F13kevnZu+Krs8TCVE+DgRsg8P8LnBxGxYCGRwcGsWrKUvVt2cmxPAqkHksk5dpLivErKihppaThPW/MgDbU91NX0UF15jsbGQdrbrtLff4/enjtcufyc4YtPuHTxCR3tVykqqic99TSFuZWUnqojP+0sJXk1pCed5ODOI+zdspcdazezeelKonz9WRm4gDmWSqx0DHEREXgKZyzkTpjIHJHJnVFau6uTQxQiB30eCgdfzG08MbOajbWzL3augTi6L2B+8HKWr93Hus0Jkl1k3eYTbNyWyupNJ1j9eQprt2SycWcem/edYduRcpZuzmLj3kJ2Hj7DkWPF+PhEM89rIZ+v2oKXqzdKubgAdkQhd8DUWCVlpGvMNGaWhgwzcxdme4WxbtMxThWfY39CEc5uC7GwdEVm4YSRiS3jJmjy179P4ONPJvPRx5MZNXom48frMGWqMYaGdvguWEJE9FbWrUli6+cn2LhmH5vXb2dxVARLl0SydcsmMjPySDlRwP5D+WzdnYtv0FqMZO5o6qrQ1DBDc5Yx06fqMH2KFtMmazJx3EymTNRET0eGre1sZs/2YWFQOLGRcUQsjCQmJBIf9zlYmcsxNzbCRmmJm4sj1tYKjEy10DOZiam5Dta2pri6meHmro27hxauLjo8uH/hPwfXv/4q/Lk/S5D97p0ol1HD9evXIgNbqNgvefFCtDj+s2hmBLBH4FoA9sMvbv+eLiKi++7dv/kvgC1SRUZi+0ZSRNRwPciVK+c/KNi9DA11cf58xwfAbqKnp1EC7K6uOjraRUxfBa3NZbS1lEvT2iwgu5jmBpEqcpr6mgJqq/KprsihukKki5ykojT7D5NJRWkmpcVpf5gUys6mSsuRlcUpVJUkU1OWSn1lBo3VWTTVZNPWkEdXSyE97Wfo6zzLQHcpQ70VDA+oYVoN1A1cGVSPgOoRoL59pZ0/zr3rXdy/2cXD293S4uLje90f7CBq1frFowFeShaQC7x6epHXLy7y5uUwX315jX+8vsM37x7xwzcv+eXHd7z/9YcPPmv1D0TJFgL88l7A9U+/w3V33U5OHnWlPNuOUqEa5xpSnWNIebpoaBTALKrQ1XAtmg+rRImMqD//ANjC6iGKZCpFDF+agRTjV5stkxTZkazsygwZOfs1OHlAl7RdGiTvmE7a7mlS9boAeHW7oz7VqXrUpOlTm2oowXVDugVlh43I3apB5voZZK7XpGiXBedLQxmqiuJ8dTT9tbH01cRyriyS3pJIOgsX0ZYfSHvhAjqKF9FdGUFXRTidZYvoqY7gXHUkPbXR9NXF0F0VQV99NJfa4rjUvpih5kgutkRxpS1CguvLzQu42RbKteZQbrRFcr01msvNkQy3hHO9I4pb7eFcKveh8ogpZ/foUHpAm5pj+nSKRcdCI3pKzaSK9M4yGY2FxtTnidp4GWnx00iPn0b2nlkUJRrSlGdH40lrycted1JGbZ4J9afNaCqzorXKmbYqD5qqvOlojGSobztfPq+AX28Db/lVWEI+gI50117CHmHxGrF5/VtI9ecn/3kG1GfgX+AaydUvXkkEXM/1DCDIP5LU4wVUVZ2jseUS+w9mYG3tio6OiVRa4eXlz/r126QJCAgnImIZjo5eTJ2qw8SJGkyapMmUKbpMmazHlKkGaGrL0dZTYm3vi4tXGEtXHyI1t5WyulucqRT51g8orb1FVfM9aoXK2faE+vanVDc8pKTiBkXFw2RmdpCV0UzCwTNsWJVARloJd+8847vv3vPjj/D9979JgC0g++aN+6ScyJDgeklsHAuDFuLu5oHcQoWlpTXWNo6EhcUSEhJDePhSFi2KZd68BXj7LSJgQaR0u9nc0haZ3JaJU7QYO2EGY8dPk0orZmnooq1jos6XdvLB0zsa74AVBIRswtlzMdaOi5jrv1xqa5Qp56Jn6oyOsQMzdFTomTpJ7xubu2FgKuDaBg0tBXr6NhgaO0j2GROZMyqbucgVs6WK822bD3Pp/F0e3XnF7ctf8Oz+G148/pqvXv3Mu7e/0nPuKmnpZ1i1dhe+AbGs3rif9ZuPsC3+BP6BS/HxW4Lf/FU4OoVhaxeMld0CzBW+Elwr7Rfh7BWH94LNRCxLJHTZUQIiDxG+PJXV286wMb6YtZuzWbbmCKvWH2Jb/HGOJOSQdCyXQ0nZbI5PYsX6/RzNqCCvfJDSpjsU19+muP4uNW1PqWp+TEJqO5mF5zmW1cL2A4Ws2iJSMFJx9QpCx0COrqGCcZO00dK1wEBfidLCCVdbT1wsnXCV2eCjsifA1pkonwDWxa1ky/pNrF65im1bt5KWks6p3FMUZBZIS4rlBdVUl7ZQVd5OU+N5GhrOU111jrr6ARrqh+jovM7QhUdcvvKCoQtPGb78kqGhp1y49JyOrlvk5lWRllZAfm45Z/JqKM6vpaaik5ysEk6fruZkzhkpTSQvNZtNS1ZweOPnBDo6oNAxwFFpj0ohdhFsMbVwwMTcTsrEtrLzxNTCEWO5C2ZKd4zkruibOSK3mYONkx8Ksfxo7808/8WEx2xi5boDbNhyjI3bTrBqQwLL1x5myapDxKw+QvCS/bj6r2d24Cb2JddR3niDkqpBQsLWYqWYjYOVGzIjFQpLR2ysXJGLv4OlHeYyK7Q0BBirMDFzxELhidLOD9+g1fgErMBE5oqRiZ1k7xIquI6OuWTh+Pvfx/GX/xrF3/86jo/+NoG//tc4Pv77JP768URGj9Vh2lQL9LVtsFV5ErwgjJBFQYSFLiAubglpqTlUlLdRUTPE6YohNu85iatXDAYmzsyYZSa9PowdPY2xY6YwccIMxoyezEd/G8vf/jaWz8ZMYpaGnpTd7ePpR3hAKGtjV7B95Tp2rF7LxqVxbF69jLXLo/GcbYO5pSZmKk0srQywsjHA3kmX2R4azJmnjdtsLR4++A/CtaRQvH+PaHD8/vvv+eYb4cF+I41Qs9WALdJEnvPixZP/pl7fldRrAdlq0L7zIRN7pDb9KrfvqFXrEbi+efMiIyPgWl2ffoFr1wRkD3DpUg8XLnQzONjJwEAbfX3NEmB3d9fT3VVLV0c1HW2VEmQL0G5rKaW1qYTWRmEXESp2kQTZaruIsIyoYbumMk+CbqFs11QK6M6hqjxbrXKXiaVI9dRWZFJfmUljdTZNtTm01ufR1pBPV8vpD2CttoAM9lZwaaCay4P1XBlq5OqHEVB97WIz1y+1cOtKO3euCpW6SxoB1dLc6Ob+zXMSXD+628NjaXlRWEE+2EAen1dD9bNLvH4+zOsXl3n7+jr/eHuXb959wfffvuCXn75Wg/VvI3D1T7gWatMv79/z/rcf+eXHF/z0jyv0Nx/k5FEPyrKcqMiWU5FhIIG1aGMUNeNCjRalMuqlRpFrLT5mJiV7VKSZSJaPijQjylP1palKN6Yux4wGAYk5QrXWl4pe8g9rcva4CWk7p3Ns2wQKknSoFLnZGWpfdnWqGq7FsTbNkPp0UxoyLKg+KqMywYK8rcIKYkBVoj29paGSIt1dEUlnRQTdVVF0V0RxriSC/rIIes6E0JI3n44zC+mpFGp1NL0CqGtj6aqKkuZc7WI6qiLpqo6ktyGaodY4LrYt4UJLLBebwhiq8eNKQxDXmoO50riIKy0RDDWG0t8YQn9TCOebQ7jcEsKlmgBqTygoP2RIVaI+7TnmdBVa0F5oTFexsVRzLhJAGk+pmy5LU4zJ3q1BXZYVddkK6nOsaDllR2OeDXW5SuryVdTmq2grn01vwwIGWmIYaF3BQMfn3L56gpdPKvntl+u8//U5v/z8Ne/FnYnf4Vp6hKU7E+LuxJ/q9Z9k/L92Bv4I1wh/vxqwX716y6KFkSwMjCQj7TQ1NT3UNZ4n/3QNYZFLMTZVSHDtNtsbH9+FuHv4StBtZ+eOubkt+voW6OmaSxnQmpoyqWrbQuGC0soDhZUnDi5BRC3ZxqoNiYRGx3Mio4mq+js0tT+luesxTd2PaOj8goaORzS0P6au5SF1jfeprb9DW+tDsjObiArbwvpVBzmVV8vdu895+uwdr1//wC+/wrffvuftmx+4c+sxNTXNZKTlsHXLdkIWhTLH0wtzcznaWvoYGZvj6eXL3LnzWbgwiqVL10sXB85u89i1N4HAhRFSvfIsTWMmT9XDVGaN19z5uM2eK32ukbEFtg7uUoW0s1sQTrNDpAg+EbVnZR8sgauRzAtdI1e0DZ3QMXLERO6O0s4XLQOh1NpKYD1dU4meoQPmlu7o6Nugb2zHDE0LtPRErbUzhsY2KBVu7Nx+hCsX7vLl02+4d/Mpb199z+MvvuLB/Te0t19m1540FoWvJyJ2K6s3HGLJip3Exm2T4DokbD1hEZvx9FqMvWMIVnZBWFrP/x2u7d2icfddi++iePxDd+MdvIvQxYms2ypSLApYvymNZSv3s2zFLjZs3C/Vyu/dn8K+g+ls2HKYDduSqGq+RknTXSraHnO65janq2+TX3qNk2cvsXVvMYdP1LF9TwE79uaxdVc2/gtXSVX0mtomzNAwYtwEDSlVYvIkHSm/2FDTBBeFA/NsXfBS2BDq7sUBYfGJiiNuyXL27T/IoSOJpGdmk52ZS0FOIVVnKqk9W09DZRutjX10tF+kueUiNXV91AvIrh2grfMaw1dfcuXalwxeeML5C08YvPiMweEXtHfdouBUDZlphRTklnMqt0J996ayk7LqDk4WVnGysIzMzHxOZuSxY91mYucHEDl3DvNd3XG0csBSbi/VxYsmQQulE2bmdphbOmKucMLY3AE9YaVSeWAid0NpOw9bJ3/paKESAD5bso64eYYRGrmR5Wv3s2z1Ppas2M3ytYeIWbGfwIjt+EfsJG5DKlln+qhovEFd602Wr9qHzMwZMyNrSak2l9lgaWGP3MIGK5UjVioHKTfdxESFlUoU4Xigo2+Lho4NU2ZYMGassDxpMna8JuPHazBmzDQ+/ngcn34yno8/Hsunn4zjs08n8slHE/j47+P55LMJfPLxFP7+l6l8/LdpTBqrgbGBKXZ2KgICfIiKjmLXroPk5pRTVN5Lftkge4+V4RO8DnPVXGZpWzJlmgGTJmszYeJMpk7VkhYUx4yawt/+PprPxk1i/ORpUqW5sZYRQe5+HNoQz+mjaRQdT6HwaBKnjh1i08oI3ByMsVTOxMJmFgobHVR2Otg5auLmMYM53hq4uWvy4MHgf065FnAt1Osff/xRUrB/+eUXvv32W0nB/qd6PQLXz3j+fASwH0hRfSKuT1hE1DaRP7Y63uTO3evcvnPtQxb2iHItSmf+OaI+XYyAbDVg90uAffHiOUnFFhnYvb1qBbuvV0T1NdDdKbKw1ZAtKdjN5bQ3l9PWLJYeRXSfWsn+I2wLVVtMQ20hddXCPpL7+9RWicXIPMm73VSbR3NdHq0Np2hrLKCj+TSdLUX0dJTQ1yV81ZUM9lZxcaCWS+frGB5s4PJQI1cuNHH1YjPXLrVwfbiVG8ICcrWD29c6uStg+lbP73Pv5jnu3zrHwzs9PLrXx+P7fTx50M/zR4O8eDzEq2eXePPiKm9fXuPtlzd48+om7766x3f/eMKP33/Jr7+8U1tBflct1VrmCHyJH4i//PYrv77/nh+/e8J3by9y43w6JVkLOJ3iQFWODeWZMslPXZ1pLjUhivbDkSg+oUiPRPWplxOFN1uAtYEE1hVpIl3EkLpsU+pzTanJNqQyQ08CaGF5qMmUk7lHLDKOpyRFn6osAe7i4yJ6byTKT6jWRhJcN2bIaUpX0pXrTNEuIwp3GFORYEd3aSjd1dF0VkXTUhFBe0UkXZVRdJeG0ZYfQOUJNwoPWtOS78v5mkgJsLsqIumuiqGjPJJWaaJoLgunpSyUlvJQBpqEer2CCy1xXKwPpafIXYoA7DnjyXDdQq60RXGhLYqB9kgGOiIZaA1lsDGY/gpfKo9ZUCGyupN06S5Q0FlgLsF1a6EBzQUGtBeZSgU9Dbly6rKUFB4ypDjJhPyDWhQc1uXMUbEoKqMmR0V1rhXV+Q50VgUx2LaKK317uDmYzJ3hfJ4+bODlkx5++v4Rv/32He/f/8yPwj//wRjym/S4C6gemT+tIf9rcPn/+xf6H+D67dt3rFm9kciwOHbvTCQtvYi0zLOcrWzhUGIyjq5eWNm54u7lh429m5QVbWfnJlUuC0uI8Ew6O85BIXdCbikWAn0RhRH2Tv44uwllOJbg0LUsW7WPI0eLKTzTQ8KxKkrKLtHUfp/Ovif0XnhJz9BL+i++oX/oDd39Lxi6+Ibe3ifs3JGBv/cSli/eRlJCLlVV7Vy++pBHT97x9Pk7bt9+zq2bT7hy5R65uUWsXr2Bed5++Pn54+3tLRWN6Orqo29ggq6eMcYmIrPbGTMzkeVtgKOLl+S1NpGp0DUwQ0eUxhgocHDwIiAgTAJyXT0jhHrt4OxOwMIo7J19cPFchL3rQuxcFmGu8ENm6YuhqQfTNayZpaMGaZWdnxRfJ9TqqbOUzNS2kf5Mx9ARXWNHJk6TMXWWBZNmmDJVwwy5lTvWdp7I5U7M9wtnd3wCbS39PH/6FU8ev+bJ46+4cuUxObk1LF2xh6WrDhIZu4vQyK0SZAeFrGKOT6SUQ+7hFYmzaygOTotwdA3DwUV4nRdK6SCevqsIithJUOQegmMOEhC2m8DQnUQtOcDSFYdZteYwy5bGExW1nsWxG1i5YiuR0eske8i2ncnsPJBFVmE3GUXDnCy7xbHcfjKLLnAktZlN8fmExuxlfvAmZnstlopnVq87wroNh1FZuaFUOmBnP5tp03QZP36W1CA5bbIW+lpGuFo5MtfOGR97R4LdPVkZs5So6GXs3HuIvYcT2bnvEBnZeRw7lkr68Uyyj2WRkZBOUXYxrXXdtDX10dwySH3jAHWNA1TX9tHacYXzl77g5t2vuHLjFUPDz7ggVOyrL+jovknpmQYO70riyJ4TnEjMITenlKKyFvJKG8krb6SouoWcU6UcPHCUXZ/vIjZoIRtjIlkaEoqnqwcKlQNGMhusHD2xc/bCUuWIqbk1xmZW6BkqMRCqtrkzJuYuUoqIwmouSut50qKjjb2ftPwoVGUpVcRjET7+sYRGrGPZql1SMY/PgrWs2SrSWDpp6XtG99CX9Ay9YOPmY+qaeyMbTE2skclskZmpsJSLRksbZGYKzEwtsZTbYGfrjoVcLOeqmKWpZOo0oVLrMX6cFqNHzeCzz6ZKtq4xY6YyZvQkRn02nlGfjWP0qIkfZgJjRo3j04/G89FfJjDqoymM/ngin30ymqlTJ+HobEfwokUsiVvFrt3HyC1qJ69iiPjEs7j4xqEnc2O6tiWTphswdqIGEyZrMEvTQMqQ19IyYtoMLSZNm46evgFKCyULvPyJj9vAyb1HKT6cTGnScc4eSyBp22rmu5tjbTEJpdUkLKwnY2k9E5XdLOxcZuA4eyJuXlNwcZvBvQcD/zm4FmAt3gRkizeRKvL1119LcC0UbKFcixZHtXL9jOcf1GtRkz6SIKIGbFE6I3zY/wRsyX99T1Smj+Rhi0zs/3eEqq0G7CGuXh2U4Hp4uBcB2GqLSCt9fa0M9IvjBy92dz3nuuokyO5sr6KrvZqutko6WiroaBGwXUZbUxmtjaW0NJT8PiPALRTthloxhTTVF0pRfyKNpL25iPaWIjpai+lqL+FcZyk9nWUM9FZxvq+Gwf5aLgzUcWmoUZrL/wNUC7C+da2DO0K1/m9wffdWL/du9/LgXh+PHgzw5ItBnj4akubZk4u8fHaZV8+v8ublTd58eZs3r+7x9qsv+Oab5/z00zve//aDFMYmFMsRoB45ikfz59/e8+sHuP7uH4/45u0lXj2soqt2A0Wp7pSm21ORoaIy3ZKyFHOpLVHYQNS2D1GLboraGmLy+8cq0sTConrxUVp+FEq3sJdkGlCdoUdVui5V6cJXbSrF8RUmaHPywHTK0/Qkf3F1pgFVUj62oVRCU51qQHWyPtXJhpLnuiXTir4Cd07v1KdopzElh6zor46hr2Ep5+qX0Vm7hK6axXRVRFGX40v2DgtS1uuRtdWI5iwPes4E0lceRl9NjDTNZ4IpyZxL9hF7Tqd60FYWSmtpCD01UfTVRjNQH8PlujDO5TpReciE/O2aVBxT0F8VxPmWCPo6o+jrjGSwQ1hIwuiv8JPguvyILqWHNWjPM6cl15iWfGMa8wypzzWg5ZSMhhxz6jIsKE0yJXenNknrJ5CwYSxp8TPI2qNJQaIB5RlKyrKsKBOtmWfm01m3hqGuBK7053H5fAnXrzTyxYMh3n31hJ9++pZf34sLJbFgJvyv0iP8B7AeuXMhffv++cufZ+DfOwP/A1y/e/cPoiPjcHH0xNlxLv7zIwkJX8GW+EMsXbNRaqrz9PYncFEE/oEhhEYsISAgVEomcHWdyxzPAKIilrN+bbzUErhsZTxuHsFYqjwJXLicDZuOsHbDQQ4l5NPb/4DUtGrcPKL4/PMUSisGOT/8kss33nHu/BP6Lrzgyo1vuHz9Hb39X3DsWAkLApfjOzeCkMA4Vi3fysGD6ZRXdtDdc41zvddoaRuktr6b8soWMrIL2bRlJwsWhTHb3QNnF2epvU9DQws9fbHgZSqp0LNm6aOhYYCpqRJdAxn6RuY4unhgaGLBjJkG6OsrsLQUBTIy9PVNEXCtraOPQmWHzNIGUws77F1FLm+gtLhoJp+HXOGDqcwLLV17DE1d0NSzwcDUGX0TJ6ZrKpimoUTP2BkTC09m6tgyfpo5oycaMXmWBZNnySS4dpo9HzfPAGzsPPHwms9sN28WL15Fe3sfDx++4O3bn2jrGCYhsZCVa46wZuMJgkK24OwejaaevZRBbW0/l3m+EbjNXoSTSzBu7uHMnhON0+wwrByCMbcKxMNnBWFL9hO1IoEVGzOIW3OC0Mh4ZntG4eUVzecbD3NgXxrr1+5kccxaQoLjcHYLwMFZPA9WsWL9AXYfPsuOIw3sPtrGmh1n2bz3LDGrEvEOXI9M6SP9ffSNndA3dMDJKYCYqPVYmFtjamopwd+oUZP47LOJTJumzaQJM5k5ZRYWBqZYG5vhrlThbCEnYJ4/0bGr2Bp/kH0JxzmQcILDiSkc2HeETas3sTZmFXvXx5N/IoeWihaaq9tpaR6guXmA+sZeKivbKSlvJb+wlvsP/8HDR99y7cZLLl4WyvUTenpvUZpfyaEtB1gTs5bwBYvZvv0IGfkVnCxtoqihi4KqFvLOVHM0KZMta7YT4R9ETKA/wT4++HqLC8l5mCrscZsbwFzfhdg7e2BmLtIsLJipaYSOviU6eioMDMXypouUbW5t64u9U4Bk1VCo5mAp8r7NnDExc0CucMXdMwj/oBipBXSO31Jp4fFU6SBN3Y85d+EVtc03CY/aiszcHXOZC+YyB6ngSDyfxTk2MhT+Zh20NHQlwLazdZWKZ+QWzlJWva2dH1bWczExtUdLx4LpM42YNEWLyZM1mTBhGuPGT2HM2IkSYH/26Vg++WQ0E8aMZcyn4xj90XjGfDyJzz4axyd//5SPP/47eno6eM2Zw6KwKDZs2kNOUSuFNcNsPXQa1exQZujbMGmmGWMn6zB5uh5TZ+gwQ0MfLW0DtLUM0NDQxVxmSqCvD5uWryZzbyJnj2RQdiiN6sQUqo+fIGfPFpYEOmMnn4SV5ViUtuOQ246XAFthOwVrp0nYuozG0X08to6TuH235z8H1wKmxZtQrIU1RMC2eH/Ef/36tbCGvPwDYD+VWhzFcqMAbJEg8ke4fviF2hqirkwXy403uXf3BvfuXuPu3avSqLOx//l7AdxCzVar10MIsBYjLCJqe0i7tOh4/nwb/f0tkpLd2yNU7EZ6PkD2ua5aznXW0i1BdhWdrWrQbm+pkCBbgHZbc5lkIREebeHVlqbpLK1NxVJZTXtrCV3tZXR1lHKus4ze7gr6zlXR31MlQfXQQB1D5+u5ONjApaEmLklg3SKp1CNK9YhaLRTrEbAWcC3UajF3xfF2P/fv9PPw3gCPHwqovoCA6mdPLvHi6RW+fH6dN1/e4qtX9/jqzUO++uoxX3/9gh9+eMt7yXurBiqBWwK4xM/Df4XrX0QHpxTP9+0/HvDdu2F+fNPFnaETNBXHcDbNnapsVyozbClJllOXY015igmlyQaUiVrzNOGrFmq14b/4rNVea6FCG0tgXZWuT2WaLlUZAqzF6FOdISwkJlSly6R0EGE1qc4SzYz6VAsrSYZavZZaHk/oU3lcn5pkUxrTFHSfdKEwXo+ze2SSct0jlOqqWKmhsKt6CZ2VMTQVLCBzuzkpa3Up3mVJyV5LqhKs6M6bR1P2HOqy59FWFETL6SCqsudRcNSJomRXGgrn03Q6gIZTPtTmeNJ22o/Bkvm0HVfSeERGxQET8uJ1KU+z42JHDOc7Y+hpi+B8eyQXmyMYKPOnKklOZaIBJYc1ac6RUZ9lSEOuMfU5RtTliH+zMRXJJpQfk5G+eSb5ewzJ2qVH9j5DipLk5B0xIT/RhJJ0FcXpNuQn21KQOYeas0vpbU/k8sBphkV046Vmbt85z7MX9/ju+6/59f0v/PSLUK7VIXz/VKx/ASkx5N/jqT8/+88z8PsZ+ANci2ebuJQT8/r1W9ycPdCYocPEcdPR1jKV8mi7hYTlAAAgAElEQVTn+YXgFxSCo6sHfkGLCFwUTnj0UhbHqVsCRYZ0UGAYfj7BLItbT0F+OZXVXSxdsQNhm1gUtpr9B7OkhrotW5MoLGzmXM8d4nemYmTkhJXShwUL13DgSB4dPXe5fOMN1++84+qtrxi69IyMzAr8fGLwcF+Iz5xFRAQvZcPaXRw+nElmdinZueUkp54mISmHXXuOsWPnEfbsP8r2nfulCmtbBydMZTJMTMzQ1NTB0MhMGgNDmeQj19U1xdDQgllahshEIoX/QvSNZBiZKNHVkTNxohbTpumgrW2IhVyBv38A83z8mO05DzNLGyxtZmNp44WpQqRE+GDnEISdQyCGJs4YCVCycMXQzEWCax0je8kaYiSbjbGFJ9O0bRk33ZJJs5RM17FiqqYFhjJ7fAOj8PIW8XwuWNu6oLJyxMrKkeUr1tLR2cu7b37mzNkm9h/KIzRiO7M9l+IXuBEnt2imaajQNhBAb4vK1oM5c8NxdlmI6+wQ3LwisXUOxs4tVGqMdJ0TR2DYNiKXHWLN5+ms2ZhK7JJdhEesx9UliMD5sSQlZJF4KJ3FolTHYS66Ogr0DW0wV3rh6RvDyo0prNxSRNzGAmLWZBC7+hjzQzZJUXP+C5ZhoZyNzMIRfT1L6a6GuAizUtgyc7oGf/3Lx3z26Tg+/XQC//V/Pmbq5JlMGT8V7emzsNDTw97MFJWBHoHeAWzfcYjNOw6yc/9R0rIKOXQwmfjNe1gevoz4FVtI2Z2EKIY5m1FITVEVp/NKOFtUTXVFE/W17VRVtpCTXcyVyw+4f+9LLl28R2f3ZTo6h2lvGSTzcDq7VmxmQ+xaAueGSKU9BxKzOV3dwamaTk7XtJOZV8axozmsjdtE5PxgYoODWOQ/n5Ur17LnYBLBkcvwWRCO9/xgrGwcMTaxkFpOdfRkUs6zTPithQVE4YVSNRcbAbe2Pljb+aK0UnvtzYU/W2aPqaktJkKJtnBgzrxwPOZGsXjFPtJPtlHZcJ2+i6/JLezAZXY4xmauGBrZY2piK8G1XG6LXG6Fnq5YHJzJtCkz0NczltRrhcIRhcING1sfAoKW4+0bjbWdN8ZmjugZCEXbjJmaxsyYYcD0WXpMna7JhInTGTN2EqNGjeezjz6R4HrCqCmM+nQCoz+bwOjR4/jLX//K2PHjUFhZ4R8YzKq1W8gqqCe/op+VW5LRl3syUcOCadrmTJ1lxOTpukyaoinFW2rM1MHE0BwrCxVLgoNJ3L6dgiPHKEtKpyohg5ojaVQePkbhvj1sjVnAbFtN7GwnobIbg8JuFAqHsVjaTURuMx6F3RisnUdh7zYGpe1Ybt35D8H17y+oH5RrYQ0R6SHCey3UazVgiwbHl5Jy/bt6/VzE9D2VIvqEev3osbCGqEetXgsF+x4CtIV6LWVi31ND9ghgS8c716Ua9du3rkrK9YgHW6jXYslRpIiMKNgji45CyR5JFBFqdn9vkzQiuk9YRgRsd3fW/A7Z7a2VtLWIJUj1AqTwaYsRandne6VUs97eWiYduzor6Owop6uznHPdlfT2VNPfVyvN+YF6hgYbuXihmeFLrVwebuPKcBtXh9t+t4GMWEAETI8A9YgdRG0F6eH+7V7u3urjwd3zPHogwPri7/Pi6WVev7zBl89u8vbVPd69/oJv3j3lxx+/4udfvpU81Oofde+R/pPistRgLTRsaSTVWoDYD/zw/Ze8fXWNr18P8vpxI1/eP8vN/sPUF4ZRme1NWZoLRcdVVGZYU5VhQVmygGoB2YZS2cs/QVvttS5LUZfNSP7sDGO1Up2hT02mPlXpelRIfmwjKtNklCWbUZ1hTnmKgbQoKeVgS62OxtRnfsjHTjak8rgBNckm1Cdb0JZpT9EuA87sMqEywY6e0nC6K2JpL4uiozya9rPh5Oy14tgaXbI3GVO8U07pbjlnd5lxdp85JYcVlCRaUXREyekjKgoOW1Ga7ER5mitFR20pPKLi5H4zCg5aUJKkoirBkqYjMhoPmlFzwJTTuw3JjNen4fQcBtti6G+NYqgtikuN4Zwv8ac6yZKivVqUJepTny6jJU8hxROKi5HTidqcOqTNyX3aZO/UJmObLrnxRuTsNiNtlyk5By3J2m/OyQQFJ48qOZ3hSGGmGwXZPpwtiKGuMp6ejiyGBkoZuljLtZvdPH56gx/E0upvP6kvlsSCKj99UK1/FbeZ1FdWf/xG/vP9P8/Av3MGPsC1+BJqZ7/6deXN6zf4z/NDZmjGjIkzmT5JExNjheStXhAcjo9fEPN8AvD1X4Cf/wLmzvPH3d0HL08/fLyDcBc10HMDiQiNIzp2A77+MUTHfE50zGZCw9YRFb2JpIRT9HTf4srwU4oKm1gcsxnvORE4OszHa24EGzclkJVTTWp6GXv2Z7Bh0yF8/aJwdPDG0z0An7nB+M1ZyLLF64lbslGqWBc2hZCwlYjYL1FlHrgghvDI5SxftZG45auRq2zQ1NFDX99QysC1s3eWCmWE79rZ2QtHR0/09MwxNFEgk9sgV9pLCraxqUqqIzc0tJRqr1VKG3x9/Vi9Zg3hkZF4zfPDWKZEpnRC5TAHS9s5UtqHwkpYAjzR1lNhaOaAocwBU0tXbJz9UNjNQ9fEEU0DW2bp2TFTz4kZ+i5oG7tgYukpLb1ZO3nj5hWAmVwkiFhjIlNgai5GpGooWLV6PVW1rRw7kc/2+GSCQz9HZbsQl9mx0rLiR59pM2mqMTM1TaXCDmeX+fj4xeI+RyjXETi6h+LgHo6jVwwe/ivwCVpPWMweIhfvI27lEVavPcS6tbvx8wnH0W4OPnOCmes+Hyc7Tyxk9mhpyJg2w5SZWkrpgsLDbyULYhMIX5FMxMqj+IZsQukYyI4D6QRHrpSsEjr6Zoi7BAZ6pjg7uGFmaMrE8UIRHcsnH4/mr3/5RBrNWboozZUSXBtraOAst8BVISc0IISEwxkcSchk87aDHD2ey8F9J1gZs46ty7dwdOthUnYkkrYriaz9x0k/eIL0o6mkJCWTkZxBTsZJTmadovxsFe1N3Qz2DdPW0kNtVQsVpfWkH8thU+xa1oUskZodFy9YQpBvBEtXbCUlt4zc0kaOZhZx9EQeCQfTWL9kExF+wWyIW8r++N0sX7aW+L2JRC/dwIoN24leuhpbBzfp7oi5hShQUcO1nq4lRoa2KBUeWCo8EXYQYQORxnqe5IcWbZpKSxdkZnYSKGtomqKtq8TKzpfYZXvILzpHQ+sdikoHWLLiAGYWnhiZCjC2wtjEBgsLexzs3VEp7aVilcmTp6GlpYORoQwjIzlmMjscHP2wFPnbijnS3RVdI0e0De3Q0hNWJiUaOgo0dORo6srR0rNAU9eMmVqGTJupy7ixkxgnFhHHz2TcuOmMHj2ZTz8dy2ejxvHJp6OZPGU6Kis7oqKXciytkO0HsnHyimCKhgUTphszXcOMaTMNmT5dB82ZepgayHB3dCd6USRbV6wle89+ShOPU5WUQsPRdOoSUqlPTKUq8SgHVy1mvps59rbTUDlMwMJxNEqX0agcx6Cwn4DCfiIqp3GonD/BxnU0ZspPuPOg/z+jXIsX0BE7iHhfKNYiOUSo16Js5scff0C0OL5+rbaGjNhDRiD72bMnPH36iCdPvpBGysH+b6AtFOyHD0Rl+ge4vnNNqk0X1el3/wDXt25e5saNS1I834iCPeLBHlGxL1wQy449vyeKCMge6G9jQFhG/gW0RRHNCGiLJciaD/YR0fpYI40AcKF2i6NYkjzXVSOV1vR219DXU8tAXz1DA41cGGzm4lALly60cvliO1eHO7h2pev3uX6lk+tXOrhxpZPb188hLB9i7tzo4fYNoVT3fpge6eNq1fo8D+5d4PEXl3j65DLPPsyL59f48vlNXr28w7u3j/jq1SO+/fq5pFaL2pA/JkMIF49Qq0fexOOoDs4SOeY/wftv+P6bx7x7dYU3z3t5dq+WF/fKeHIjnwstO+koW0JVrh9FyQ6cTbGmPNWCs8eMJMAuPqrH2eP6FB/TpTRZH2EJESq2OApvdlWGCTWZMmqzRCW6gGl9ylMEXAvgNif/gPg8C0pOmFF8zJD6k5bSn4kCmZo0oVyrFWyxzCimLk1GfYqc+hMKTm3X4fROI8oOW9NfHklPRQzdFdG0FYdRmenNic+NydhsQt4WE87Em1O5X0XtEWuqE1RUH7WhNsWBymM25O01JWOHPmeTrKhJd+H0YUty95hQcEBG0UEZ5UeVtGc40pNmS+dxa6oPmlGyX0Z2vD45B8zprg6hrzGcoeYILjWEM1QaSOURSwp2alJyxJDaVDkN2SpKjhlz6rAuGTtnkh6vQYYA6+16ZGw3JGunGak7ZKTsVpB9yJ7kXZZkHbYlJ8mBfAH8ud4U5y+gpGgxNZXb6W5PY/B8CUOXKrl6o41HT6/ww09v+Y0fpdoY8Rz45/PgN357jzQjz4E/j3+egX/7DEi3wtRfRVysi3tg7/mVt69eEbFwEXMc3bA0kGGqbYJSZo2H6xwWLgjD2zuAefP88Z43XzqK5A1HBzcCA0IIWRRNwPwQHB3ccXP1JjZ2Az4+kcyfvxhX1yD8fGM4mlTAhfMPuHb5KVeHn3Dj6nM6Wi+RnVHK8qXb8PQU0X7BzPWOwGtuKK6zA6Vb4yLezH32fOysZzPPM4DlMasJD47Bd14I/r6ihU38f6IICIgmKCgW//kR+M8Pxz8wlHm+gViq7NA1MEZhaYW9nbgdboVcboO9/WxEJreNzWxMTa2QKx1RWou0DmcUVo4oVU5SLJijoweurp7Y2dnj6enJqtUriY6NxtXDS1K4TSzskFsL9dpDSoowNLOTVGMNXTmzdOXoGFthZOGE3NYLmZUXWkYOzNSzRcvYGWOFP0rHUFy8YnD3iWFeQCxhMWsIWBiJwtoBlY0DKlsHDE1laOoaoK1ngLPLbKKilrFn33G2bEskYMFKLFXeKFR+6Bk68dHHGoyboIOOjgUyc3vkcmfCItfiF7gUF49QnDzDcPSIkODaL2QjCyO2ExIZT0hEPLFx+1i2Yjdr1+8hbvEG/LxDsVG6ITNUYWFig6mxNfq6lszUkDFxqrHkn5VZ++MduoP1uwtZv/sk/uGfo3IOIjB8FTKVC1Nm6jJm/FTMZJbI5Qo0NbWZMG48oz79jLFjxjFm9ARJERWq6PSps5gxeTqzJk9DwLWThTmeNtaEzV/Epg272bhhD6tWbWPr5gOsW7WDlVHr2L12N8e3HSFt51GyDySTl5hBblIqeamZ5KdlknUileQjR8lJzaK+spb2ujZ62nvp6eilrb6DM6dKSD6czLrIpSwPjCDaN4S44DjiIlYTK5oe955g/9Ecdh9K5XBCJicSsti5bg8rw+LYtmodB3buJzQklpDIFQQsWkrMik3ErdokefhnCsuDrgk6+uJOiDUG+goM9ZVYyl2lAiaF1RwJmhU23iis52KpdEelmo2Vyg25uQNyCwemzTBk/ER9VNberNmQREpGPWVVF9m0LR2VtT+6+uqkDyPxPDNSSp9jpXTG2EjOjOla6OroY21ti7OzBzJzkYLjTHj0JhYv380cv+XIbQJQ2S9AbjMfI4s56Jm4o2ngxHRta6ZrqZipo0TTwBptI2u0Da2YpWHCzFnGzJxlwqQpuoweO5NPR01m1NipfPTRGP72t0+ZOVMbd/e5rF6zFf+gJWjoWDJuojbjJmoxaZIWM6broq9liK3clhC/BcSv2UTq/gROJZygKjGZ+sQUmo+l0SQAO+kENUlHObU3nlh/V+yV01FYC7Aeh7nrOCwluB6F0mEiKsfJWDlPQOnyGdZuYzBTjeLuf8pzLV5C/wjXEqB98F4L3UIA9g8/iBzsNxJgS2UzH0D7j4D9O2Q/VTc5Sl7spw8kNVtSsqXK9Ft/AOzrElgLu8h/B+yRBUdxVCvZwoc9IEX1Xb7cz/Bwv+TFHhpSJ4oIJfv8QAdDAx0MDrRyvr/l9xnoa6bvX6wjovWx/sPUSW2QI42Q4jjQ18T5vgaGBpq4ONgiwfSVSx1cu9zF9Svd0ty82sPNa+q5cfUcN652c+NqlzS3JLjuk5TpOzd7ESNU6pFRg/UA9+8O8fD+RR5/cVmC6+fPriLm1cvbv4O1yLD+x1fP+PGHrz5Atbg5q7bw/PExUz+G4uNqnUkC8N++5/2PX/LtV3f4+tUwXz7u5ItbNTy6Wca9S6e4M5jGxdZdNJ+NkXzJRcl2nEkyo/CIvgTYZ5IMKD6qj4Ds4mN6klVEDddGHxJERH26qDCXSVYPodxKfu00GVVpCo5vmULKNg1St2tQmCDKaIS325TaTHNq000kwBYV6o2ZMhoyzKhJMaUhVSwLmlKwQ5eiXcaUHlQyVBlDf1Us52vjKM+Yx9EtpiSt1yNnhwVFu1VUHLSh/qgDzanONKY505rlSlOmE/Xp9pQmiYVCc84kKKQpSlBQfMSS0kQVtSl2NGc705HlRFemHU0n1O2QxfvNyNyhx9HNWpxMtKK7ahGDjZEMVC3ifEkg5YfknN5rSPEhY0oTzDibaMbJffpk79EjW1hA9hqT/n/Ze8/vqO50W/f+AWefTg5tG9sYMCAklFVBpVLOOeecs4RQQBIo54xyQAQJ5SwhsskYTMZkMBnbOLftbne37e7njt8Swu7eu88Z9+yz9/1ijfF6LRVCHqwqlZ6aNd85y/XpLtWnt0LBjlozOkrV1Beo2FxiRlOxKds3uzLY5cXwVj/G+kOYHIljaiyDXTMlHDvcyfnzY1y9voebt4/y0SfX+f6HP/C3v/2FH38U7Zs/SvPT4+AXuP5Pw+Qv3+Afr4B40f7shfvCu2ELj7kvnn5MVEAgAY5uuJra4KS2wcPahTDfUHLW5RAeFIm3my8+Hv5YmNrg4uBOekomoSHR2Nu5YWfrKqnXYaHxhAQn4uQQgIGeFW7OYWxu7OP40ets7ZlkXWoxXe3DvH/xAdevPuLunU84eOAMOdlVuDgH4+QYKHlNRTWy2tQRc3OnhcxePWO8XPxIjErC1yOIkMAYMjM2sTGvktTkXGJj1hMXm0lwsIDsOAKCYnB08cZYbYmegQIjQ+OFt8q1jVi1SldSqw0NzZDJFt5+N7NwxtLGVRprO3dp2c7Z2RtrKwfMzCxRq1U4ONgRFxdDbHwMTm5uaOvJUKitsbD1xMRyAa51Zeas1lGyRk+FpoEpugprHD0i0Ve5sFLbCk0DRwxN/VDbReAVnE9S5mY2lW0lKrEQO5cQgsIS8fAO5q23V/O2hhZ2Ts7IjFXSmJiZY2PrgIurF5WVzWTnlBEYnIja3AP5M2BbsdKIV37/tvTvs7X1xNbWm/DIDKIT8nD3icfRMwZHz3jsPRMJiikgJrmKxNRaMrKaKSjsIS29gszscjZtrCMtJR8P12AsTBwxVzlIyrWBnlBiVSxfacjbmko0jeyx8kimsn2GrsEjpOe3UFDZy6aKDqnGWldmxsuvLkVpbIpCoeSll17itVde5aWXXua1117n9TeW8foby3np5SW8+MIrvPCrF1DqGWGrUuNoYoKfnT2xQVGkxOeQmpxHQnw2oSFJRIWlkpNaQFVeLW2lrWyp6aSveStDXf0MbelnbEc/o9v6GNq6gx0itm/LDsb7h9k1PsOpI6c4d/IcJw+9y+zYHF2bu8hJXEdCYDihHv7EBcWRFp9FfMx6EpI2kFtYy+aOPimqb2D7OB11XRSk5bMxNYfinFKiItIJCksjODKDgPA0QmPSMbd25c1lGqzRlmMgt5DsHbo6StZqySXbh7GpCzKVC4YqF9TCGmLjh7m1D2YW7lIZjYnKDkOZFavXyHlrmREqtRex8cXEJ1dSVtmHu3cK2rrW6IpFRrmFpErr6igw0FOjtcaIpW+uYsVyDVTGZrh7+GBr74axqQNuPjFUNw6yY/gEXX2HqWmbkSa3bDux6+qJSa8jOq2WgMhC3AOzsHaLQ2UbjIGpF2sVLqzUNJN2B1asUbF0lYzXlurw0qurePkVsRD5Jr/61UssefVNDPWNcHX2wkxtx+qVuix7S4PXX1vOyrdWY2ygwt/Fm01p2XRVNdBf30p/XSujda2809rLoZZuDrZ0sWdzC/s7Oxipr6AgPgg3q7WYqZdiavMWxo5LUTi+jrH9K5javIKp7ZuY2y/H3P5NTB1fwdxxCTL1K3xw//x/j3K9AGoLeuhiTbr4pf7tt19L1hAB1198IWwiixF9wi4icrCf8vFTUTIjGh0fPp/nlpGHHyw0OorK9OcK9vV/OL9z+9pzi8g/p4ksKtlXrp7j8vtnuCQA+9Lp5yq2sIyIuXD2GOfPHJEgW4C2mDOnDnH65EFOnViwjQhFW4ywkwj4PndGwPhBacT5pbOHuXL+KNcuHufG5ZPcfP9dbl05xe2rp6W5c+09Fuf21VPclAD7J7j+OVQLmBb2j8V5cPccD+9f4MG9Szx6cJknj67w8YfXefrRDT59eosvP7/PH74UUXuf8PcfvuX7Pz+L23uWCrL44uef4VqyB0jOSOHB/Sv88A1//eYh335+ja8/PcdHDw7x8NYuPrgywdXTfZw71MrJvRWc2J3LvrFoxrqdmOgwZaxZxmSbXALsyXZ9Jtr1GGvVeWYR0We602DBm90uzg2Z6TKUClGmuvSlXOfxNiMGGw1pL1hF04YVNOauYGuVHjsbjJjuVDK/RfHMEmLEvq0LYC0WGmdadNnfbcxErR5jlbpM1siZrFdzZiqKd6dj2DcQSFuZnLKMlVRnrqarwJCROkvmWuyYabFmrt2aXT127NvmwGynBVOtaobq5AwIlbpRRX+tnJ21ckm9Hm9WM9lixky7Obs6xVHBpPh3NysZqZfTXaxNS4EmmwvXMt7jwMldEZydj+TEqB8zLeb0l+oxUG7AzgpD+isM6S7SpqdMj84SXbrKZXRXyOmpMGZHnQU76q3oqraheqMJZTnG1BVYsW2zHwNdoYzviGViIIHZ8fXMTW1kz1w1xw/3cuHcJLduHeT+/dN8+eX9hftTsn88M9eLt+2ffQgI+tmnizf/cvzlCvwfXwEJrMXjSvJai/fCBFx/z9effkKkty+eZla4q61wM7HC3dSOQBcfooMiCfQMwNHSEUcrJwK9g1iXvJ6EmGQcbF2wt3GWrCHCey0SQxztfbAwdcbFMYDMtBJ27thFaVEL1hbeyAxs8feJpaq8jYa6bg7sO8WVyw+pq+7G3UVkUgfi5hqEi4u/FJEXHByNo4MHhnrGmBlbYmFsiZWpLc4OHkSGxZEYt06yokRFpBIdmUZEeDIR4UmEhsZLFdCmprZSMoWp2ga1iTUymYA8K5RKG+Rya8zNXLC18cLJJQBX9xDcPUOkIhlHZy+cnDyQyZQYG6swNTVBrTbGy9uN3PwcsvNycXT1wNjUFhMLZwyNReSeLQpTR/QU1phYu+PiE42bXwJu/skYmfuiJXfHxDYaT5Etnd5Ecc04ta2z5BX3IhbWHN0i8fAJR2VixZLX32LVak18fP3x8PLE2z8AmcIYPbGMqSfH11fYc8IJDhUNjD6YWjhJy5ciz1hTwwhHO0/Wp28iPi4LOwc/fIMS8QtOxSsoFVf/FHzDcwmI2oh/WC6RcSVsLOyms3OWlHQR5VdAXr4o4hEtl7msT9tEREiSVO8t1Ne1Oio0tY3RMbJAR2GPzCqQmPX1NPXuoaCqn8ndF+nu24eVfTDaBpb89qWlLF2uwRtvreDXv/0tL738Mm+88SarNTRZ8bYGS15fJsH1m6+vYNWy1ZgaGWNppMTV1Bw/WztCvYJIjs+SlOTQsBRCI1JISspnfVohJbnVNJW10VHbRU/TFrZ39TG4fZChbf3s6NpKT1s37Y1tbO3YSm97LxNDk5JifeLwafbOvsOOnkGaaltJS0ojJCCIQJ9AwgIiiQiOlx5PMXHriYrLoKKmjfaOHWzp7qOpupmqvHIqNpRSuqGSjLQiQiOyiIrfSED4OkKi0nH2CMZAbo6ppQtm1iJuzxoNDT20tITNQ4GOkTl6CjsM1S7ITd0xt/PHyj4Ac0tPKTLP1ESo2w5oapvz5jIZcqU7kdGbCA3LJyqmCIWxB5paZlJJk8ig19LSQWO1Nms1FaxcoSvBtagEVyjVmJiK/G1LdGXWRMRvpK51mo4dR+mbuszo/tuM77/DtonzNG8/RvvOU3QPn6Vn+CzdQ6dp7ztGfddeCmtHyCjoITCyEEevZMzsQ1FY+KCndJIsJW+tMOSNN7V47ffLePPVpWiuWIlapkBloMBAUxcDLR0sFSYEe/iSGZdMTW4hW6saGWlsZ7i2mYm6VuZbutnb1MmBlm7mG5uZbWpkpr2BhrwkvOz0sTFfgYX1clRWb6FyWC6N2u51zGyXYGqzDFPbFajt38LE/lXUDkvQN/k9d/4r4fo/ehYW8CbgWswPP/yVP/3pW7788nMJrAVci4g+MYuQ/VPZzMKy48dPHz9fenzy5AFPHt/n8WJl+jPA/jlkL6rXArCF/1qkhyzmYgvQfu7FvnYeAdgLfuwzkop96ZJYfFxYfrx44QTnzx3jwtmjC3NOwPZRzr13RILsM6fekYB6AaoPceHcYS6eP/J8Ll1YgOrrl078A1QvwvQH188g5u6Ns9LxzrXT3L5+ipvXTnLz2gmEcv1ztVpA9cN755/Po/sXePLwEo8fXuXx46t8KMD645t8KhTrz+7w+ef3+ObrJ3z3p8/4249/5Mfv/8Tf//bXZ4qlsHv8bHNRMJY0wh4gFhzFfM/ffviOH//8GX/67BZfP73EF0/e5dHtPdy9NsOVs0OcO7qNk3tbOTRTzv6JLPaMJ7B3JJjd2x2Y7TJltsuE8VZDJtoMGG/VY7xVl8kOfaY6DZjqEEAtk47TXTJmemRMdOgz3q4nJY4MN8voLF5DQ/YKajNXUL1+OXXZK+itNGCsVajaMvZukbNbtDL2yiTVWniup1t0eKdXzUjlWiZr9FjewDcAACAASURBVJmuVTBeo+S96QhOzEQxscWNmo3aVORoUJm9hvYSIwYbLJlssWWs2YqxDivGu6yZ7rZmutOCg33O7N3qyGyPHdNdtkx0WDO/1Ym5Hkd29zoy22XDbIcVu7ZZM96tZKhNxni7ioEGGV2lOjQXaNJSosuWOmMOjgfy3p4o9u10Z7RJTXv2anry19JbqMfWYkPaN+nQWWJId7mCbXXm9DdZs7PZjsE2Z3Y02dNcbkHVJjNqCm2ozLehucKT/o5odo1ks2s8l/2zJRzYXcvhfW28e3yAi+dmuH7tHekx8+0fPpboWbxeku7exTcvnvH1gvP+J9j+j36Wf7ntlyvw/+UKLL5gW1hkXIBr/v49f3j6MWFuHjjLTHAyVOEiU+MsN8PVxAYnUzt8HDzxtHMjyCOApsomGqqa8HL1wcvNF3cXbywtHLAwt8dcVEGbu+LuGEDOumIqS1oI8IlHb605WhomEmCXl7RIKqSxwpa42AxKi5sIC0qWwNrZ0R9rSzcJrEULZEV5PVkZedhYOmCgbcTaldroaugh11diamyOpdoGRzsPvD1D8PEKw9M9hAC/KAL8IgkIiMLHJxQ3Nz9cXXwk24qdnTshIQnEx2cSE50hwWdyUj6JyblkZBaxPquY+MRsnFy8sbVzRC5XoqOjjZFMH5WJHGsbc8IjQ8nKycbTNxATcztpqVE0DirNXVBbe2Js4Y7a2hsnrxhsXKMwsQ3BzD4aj+CNpG7oIb9ijI0VE7RuOUpT1z7iUmowNvfDzTOGkLAkdHRkrFixGgdHJyoqK8nJ3UBaRgZm5lbo6xqhpakrLaupTS3x9g3Cxc0bW3sXhIUlwD+C8JB44qPTKdpYQ3hYMnYOvtg4+kvV5T6h6XiHZuAfmY9vWK4E11FxxZSUbWVk5Bip6yoIDs8gJa2YlOQCsjLLqK1qJ3NdIXY2nujri4VGE3QMVBiqrNEVJSkWPrgEZtK184hUbz88dZ7iqp34BGXh4BqNrpENK1bp8esXXuF//Oq3/Po3v+XVJUvQWqvDSo21LHlDJFMsZ80qbXQ19XG1diIuIBRPS1u8LKwJ8QokNiaN+IRsYpOySVlfSFZuFevXl1JcUE91WTMN1W1sbuikvaOX3q072bGln53bBhnoG2Z7Tx+DO0bpbt/G/t2iRv40p09e5vD+U2zvHaWhtp3ktAwCw0IIDgknICAUX+8QRPtobPx6fAKiyc4vp6a+jc2bO6goqaY0p5iyzBKKs6upKGknIamYxNQKohMLSc+uJDE1Hy+/KLwDY3HyCMHY3BFTMxvMzG0lNVtPYYnaxgu5uQcyM3epwdHM1hczSw/Mn6nXolFRY60FGmstcXWPp6x8O4VFW4iI3IhM4YqmplpaPFy5cg2rVr7N6lVaGOiqWbPKiLeXr5V2BURpksrUGh1DU7QMrQiN30RR7QhVbXtp7T/Ntukr7Nx9i53zt9g6dZ1tUzfom7nDyJ4HjO4Vc5/h3bcZmL/J4K7rdA+9R9uOw9R1zVFUN0B6/mbC4zZhax+MuZkbarkVMm0ZJvoGeNjYEODiQqiHBwnBweQlp1KbV0BLUSlbymvpr25gvK6FmYZ25uramKttZV/zFva39TLX0spsZzNbqvNIDnfETPk6lhbLMLN8C2PzN1BZL0NtuwJT2zdQWy9BJW63XIbSaikKm1cwtn0NXeXL3Lr7X6hciyfef6eECpFMJBT89c8SWH/33R+l4zfffPM8ou/ngL0A2ULB/oinnzx5PouJIh9KgH2PRw8/kPzXiwuO/w6qb13l1s2F5JBF9XrRHiIA+5rIwn42YulxcfFRlM+I5UepgOb8CS6eOy7NpfMnuHzhpHS+oGof5fzZw1w4d0SaSxeO8f6lE8/mOFcuneD6++9y4/13uXn1tKRQ3772HmLuXD8jjQDruzfPcefGWe5cf487N97j1o3T3Lx+its3Fiwgd2+flRJBFuFaQLWYxw8uSmr1kw9v8OFHN/n46W2efnKHzz6/xxdfLqSC/PnPn0txe3//218Qv9QWFhh/9utxEaqFZCnOpapiAdbi1+H3/PD9N/zl2yd88/QKf/joLE/vH+butVluXZ7g3LFtvHugkwNTNewdL2TfRA67x5LYPRLG3j53ZrstmepQM9JsxFizAWMtz+C6XXixhWotGhtFLraI7xPV53KmugwZbxeLkMZS3XlvpR61mcupTF9Kzfrl1GavYKrbhvF2JTNdRsx1GzHTKerPF9RroVzPtetzZLs5Q2VrGK/SY6pazliVnNNTYRwZD2V+wI/GUgM2rVtGfbE+HZVKtjeYM9Jqy/w2N45Oh0j15idmgjk84s17c2GcnArh4JAv4x327Gw0553hAI6Ph3JoyI8TE0Gc2SXA3Z9DUx5M77BipENNf6OS7fVKOiuNaCjSpq/dmv1jgRwaD2Z+qxu9xYZ0ZmuxJV+XrYVGbCtT0lUqoNqSgRZHxrs9md7qy2x/EHtHo5gfiqC32YOaIhuqC+ypLXRmoDuJueFc9owXcWCuisP7mjh2qJMTR7dx+t1xLp7fza2bJ/joyXX++t3XkoQoHgrPLffibn4O1z9KyuLPHh2/nP5yBf5TV2ARrn+uXIvnoS8+ekKEuwfuxmoc9YxwMVTgpK/ARk+OtaExFvpK1LpyHNRWRPiG4ufiQ6h/GF7uPqiUpijkpigVptjZumBp5oSDjQfe7qHI9C3RW2uKvo4FCbG51FR2s2vmGHt3n6SnawhrK3dMFLYYy2wwM3GQlugcbD1xsPOUALmxoYOtPTtJS85EbqBCc+VaaYx0jTAzNsNUaY7a2AoL4Z82dcDMxE5Sz20sXQgPTSA1JYfICJE24oO3dwiJiVmUl2+mrHQzORsqWL++hKwc4TMup7R8M8WljcTEZaBQiKxgNYaGhmhqahIQ4EN0TDgWlmqcnO0JDg3ByzcQV6HouwagsnCRmvfU1r7YuoRjaR+Ko0cCVo6xBEUWk7VpGxWNsxRWT5BdMkx+xTh1bbsprNpJ6vp6AoIz8PNPxNHBl7VaRpK3PTQ0kpTUdCKiY0hKS0MuN5bAWiQ/vPHGMlZrrMXM3BpXN28Cg8LxEJaG2FQS4tYTHpJETmYJSckbaGrZRkLqRoIi1klKumdgKv7hOXgHr8cnOJOQiDyKS7fwzjs3yC9sw8s/VSqmSUktYUNOtWQRCQ9PwURlj6amETr6KgzkZphZOSM3d0Zm5YOxbQi17TOMzl1hx8g5tvS9S0XdBKVVgySvq8TNJ5q1eipWaenxwu9f4d9+9SteW/IGy1ZqsHTZapYuXc2KtzRQGqjwtHMnzj8UG30ZbiYWRAdHERGZyvqcEirqO8neVE1WfjXFpc2UlDRRXrqZxvouensGGRubY9f8QXbPv8P05F6mJvYwPDjD8OAsDXWd7Nt3knNnb/D+5XucP3eb+V3HaNq8hQ2FpcSkpBAWFSvdrx5eQXj7ReDqHYqLVwgbCispLK2loaGVsoJyNqXnU5VTSUFmOTUVPSSllJOV10pRRS+NbaPUN+8kK7+e9JxqopI24RuSiqOzL9Y2bugYmOEdGE9KZhnu/gmY2QZgaiNKZXykpk5LK0/MzNywsPJBpnLDQO4sZZVnZNaRnlEtJb+IaEMNTSUrV+lJi4taazTR0zFCX1ctAbauthKV+LmwcMBIYSbBta7CDteAFFJy2ylv3UNz/3t0jF2iZ/oa/XvusXPPA3bM3qV/131phgRc73vA0J479M1ep3/uBkO7P2B49y3G9t1mYv8thmYv0tI1z7p1taQmFpIUmU6Qux9Bbh5kRsdQkJJCWcZ6anNzqc/bSHNBEV0lFWwtr2agsp6J2mbmGtvZ3djB7vp29rZsZba5k6nWVqZ6NlOcGYmz3VqMla9hYbUME/OlmFm/jYnFwpgKFdviNRRmbyAzfRMjs9cxMn8JhdVraMtf5sadsz/ZQv4jEP5PPZv+i78slhrFiAVHUSojwFokiYjzr776SmpwFGkiArKFcr0Q2fdUShERfmyx/ChgW5x//NETPvrwMU8eP+Dxo/s8fHCXB/fvSBF9i4AtjmKEci0A++aN96WRlGyhZt9agO6fqtPPc/36OWmuXTv7zJd9lkuXTnPxoojye49r75/l2uXTXL10ivcvnJTmysV3ESNuE392/f33ns1prl0+xfUrQok+w+0b57h9/Sy3bpzltlCqb53jjhgB1jfF7eJrTnPr1llu3T4nzZ3b57l75zz371zkwQcXeHz3Ih/evyyNUKw/fHSZD59c48OPbvHhx3f4+JO7fP7lQ77+9inf/eUL/vinL/nr939cWEh8ZgVZoKvF9/8XvdXi+NPH3wVg/7CgXH//3edSRfqXH1/g08eneHTnADcujnP5VD+nD7VzfHctB6eK2TOSw/zQOnYNJjK3M5KpXjcGm00ZajZhstOcqU4VUx1ypjsMmWzTZ6xFKNiGzG5RMterlBoc9+6QM9crVF8DxtvkjLUq2VK2lvZNq2nIXkrThqV0lqxie7U2k+1yyUoiWUu6DJjt0meu24D5bkP2dMp4p9uE8Upt9jQqmSjRY7TMkNMTIZyajWKs25HqjZpUbtSktcaYrgZT+tpsODgWzInpMC7ujefcfAynxBLi3miOTIVwbDqc0Q57usoV9Farmen1kCwmh0Ue9lwEp+bCeW9XGO/Nh3FhXzTHJgMY7bBhqMOGzjoVmysVtNeY8M5EFPv7QtjT6Ut3lgHdWToMlpuwrVTJtjoLhrrcmOwLZNdwJLODEewZi2d2KIa9E8nMDMfS1ehFd2MAFRsdaa0JpLs5ipmxQuanK9m/u4mjh7s5fnwH754e4eyFaS5e3setO2f49NN7/PDDtwsvmqQXUYvvVPx0vy+8oBK0/cvHL1fg/84VEL9fpJG2OH5Srr96+iGxfn4EWFnjY2KKh1yBj0qFg6Eh9jIZtjIZVkaGWBoaYimXY61SERseiYujM4b6hujrGaBQqJDLRbqGHHPRWqe0lDygJsb2lJe1cOTwJd49eZ2x0f307ZhiY341UZHpqOSWONu6YGNuj62FI66OPgg49veOpLp8M1u6B6mv7cDR3hMtDQPWitg8fQUyPbmkdBpqK1CLAg+lFTZmDqiVlqjk5thZu+DnE0pocDRBAdGkp+dTWdXKxoJaYuKyiY7LJio2i5S0AjIyiymv2ExubjF+fqHIZMbI5XL09PSQy2UkJSXg6+eNwliOp7cnySlpePoG4OMfgptnAMZqB5RqT0wtg3FyS8I/KI+4xDoio6vJzt1GXdM8hRWjrMvrJia9gayiLazbtJnotALSssvx8IkmKmY9Ls6BuDr7szGvnJCQWPwDw/EOCMXezYtVa7R5843l+PsFozaxkCIFDQyMcXb2wc0tEBsbD3x9I/H2iiAkJFl60RAZt57UrCJpUdIrIE5Srz1846Xqdv+QdXgHpBIQmknOxmZ27b1MU+sUvoHZ+ARkEBmdR1JKIeuzyiQrhpWtO4Zyc4wUlqhM7LGz98XBJRiZhTtyKx+SspvoHTpF545TtPScoKJh4d+8oaCH8Nh8XL0i8QmMZNnKVfzuxd/x+1dfZdnyVSxfroEoETE1sUapZ4yHjSseFo64mVjiamxBoGcwSan5bG7vo7VniMrGbirqOqms66S8qpWe7mFGBncxPjjPrrED7J49wv4D7zE9e5hdu0/QP7CL9s4hauu3MDF1mJOnrnPh0n1OnLrO9NxRqus7yckrITe/mI0F5UTHpeEbFI1XUDSOPqFYuviSmJlPaUUDTXUtVG4sJy8pi+rcUgrWl5KXU0NqWhXVDWN0bN3P9sHj9I28S2vPPurad1NUP0VUaj3eAWk4u0djauWPm3cCqeurpYIYe5dorB3CUFv6YWrli6WtH2pzT8Sio7GZDyozT2zt/PEPiMfVPRgTM2d0jaxYrW2Cxlola7XlyGVqKS5S5LVr6ygxNXNAtDKKdxqMFCIFxw6VpSuufnFEplVQ27OH9pH3aBm5QPfsTbbvvk/f3ocM7HnI0L4HjB24z9Th+0wducv4gTuM7L1F/8w1BnfdY3j+PuN7HzO17xEjUzfZtv0ElWX9ZKaUkRa9nviACNaFRVKSvI6a9fk0biigKW8Tzfmb6CwuY1tFDTtrGhlv6GCmuZvJ+jZmNrczLVJCWjqZ3NzCZEcLjUXZBLqbY6JcjkK1FKXpclQCqi1Xo7JYg7HZahRmS5GbLsHI5NVn83sMVS8hN30NLf0XuXn3Pf6f/y6o/vlT9OITrQDsxQzsRdgWgP3ll18+V7IX1OuFspkFb7bwZT/lUwHaojr94w+fAfZDHj0UgP0Bdz+4+Xyh8Z/hWlKwb15ZsIn8DK5v3bqIGAHZN24sAPbC8TzXhG3kyllphKp9TcwzuP5HqP4JrG9cOcPP5/pVoUKfkaBagLUE0TfPcvs/mltnuX37PLfvXOD27Qt8cOcC9z+4yKO7l3l8dwGqP3rwPh8/vMKHj97n4ycLHusPP7rNR0/v8dnnj/nmj5/yl79+vRC197e/SP7GBWgSNhAB0c/AWjLXis8XLCCSgC39R0Qd/52//yhu/ys/fPcpX392i0+fnOWju8e4e3UPl08PcuZwD8d213NwuoQ9o7nMDqQzsyOJia0xjPWESBaGznIlXeVG9NUpGW1RMddjymynkul2GeMt+pIXe7pLzoxYXBSLib1CyTZios2I8Vbh1TZmsk3NWIuK3nJNtlVrMdJqyFibEVOdMiba9KSZ6lzI0Z7rNmRXt4w9nXIOCDtKpTbzdQomivQYLTHk1Hg4xyYj6KlRU5WrSWO5Ea21KlprTNjZ6cCB0SAOjwVxcT6OM1PhHB0L5NSuSI5MhDDSZkdvlQndpQq6ShRsrzZjqtOF4xMCrKM4MR3OqdlITs1E8O50BEfGghhut2dLgzldjebUlimoKpQxsTWAgztjmW8LYmuuGb25cgYrLBhssGd6WyBzw1HsmUxm71Qqe6fTODiTyb6pDPZPr2duLJXpoTRmBjPZ2hrNzFAuE4MbmJssZ/dsHQcPdHDieD/vnRnj4vvzXL15kGu3jnL3wWW++vpD/vb376T7WzwOhKK4YAP6+U+oAGtxv//y8csV+L90BZ7BtfhuiwuNki3kk49JCQ0hwtmJUBsbQqwsCbe1IcDcDH8rC3wtLfAwU+OsMsbB2Bh7ExUOalOshB9ZrsDW3JzQwCByMrMxV5tjLDfB1NgCO0sXigpqOHXiffbtPsmm/Br8faIJCU7A1sYdUxMHDHXleLl44O3mg6WJNS52Hrg5+uPuHMT69AIa67vZsW1c8lJraRpJSQh62oZS4sDq5WvQWKGFwVoZSgMTjEWBhoEJhjpydDQNMJaZ4ubsTXRUMhs2lJK/sYrM7FLiEzcQn5RPfFIe6etLKCiqp6S0gYSEdTg5uqOna4hMJsPCwgJLSwtcXZ1RKEXqgx629nYEBAbj6eUjxROKUh1jEzti4vMJCs0mNqGMdeuayMnuIjVtM4mJjWRktRMRW4ZXQCb+ERuISCzA0TsSF98IAiNTsbTzxdsvjoTEPDIyiiksqqe8spnGlh5CoxLQU6h4620NtLR0SU5Kx97ORYp6EzndxsZWWFu74eDoS3BIIi5uIRKoR8asJygyhcjETEJj1hEalY5/cJIUk+gXkIynTwIuHjF4+CaTkFrOxNwZOnr2EBZVhF9QFhHReSQkbSI5bRPBYYm4egRi5+iNpZW75At2dgrC3SsCpUhKMXXHzi2O0NgywuNqSFzXRvbGPuJSGvAN3kBkbD6+AQlExa3DUK7greXLWbZiJas1tZErzRBFRMLeY66wxMXSCVdTe9xNbPAwsSEiIIac/Bq2D87T2jNMRUOPBNkVdR1UCcW6d5SdO6aYGJxn99hB5sYOsGvXUeb3nGRoeDcdHYO0tQ3Q0TnIjh0zzM4d5b1zNzn+7lV6to5SVNpITl4p2RuKyNtYRlLqBnxCYvEOi8MtNAa1sxeBMckUltRQV9lEcVYh5ZmbaCqqYtP6Ioo2NVBQ2EFr5zwD4+8hbDGTu68yPHOZ/sn36R46T0HtBBsKOkleV4V/SDZ+wZkkpYuK81qpvdLWOQpTqwAs7IKwtA9CbeWLmXWApGabmrnh6OiLg4MnBoYmrNY0YoUYLTka2kpWaRpKFhBtHUM0dWXoGalRGNtgoG+Gjo4KAwM1CpU1chNbLJ388I3KprZrji0T52kbvUjr6FU6J2+zdfYeO+buM7j3ASP77zF5RMD1fSbeucvovg/on73B4K4HDImZu8fo7F2GRq/Q1/cu9TVDZMQXEOsfS2JAOBuiYihLzaQhu4i2/FI6C0vZUlrG9soFsB6ub2Nycw+zrVuZaupkrrWL2dZ2plvaGG/ZzPb6CtKj/TA3Xo1cvhQj5VJkJstQmL+NsYUGKgtNVGaa0m0Gxq+hp/g9eoqX0FO8iK78JQyMX0VD5yVufHDq/x+4Xny6FkUzi2Uz4jYB3X/+s4jp++a5qi2Ua0ml/vjD58uPIh9bAPZniw2PIhv7ySMeP3ogAbawhywUzIiSmYXkkEWl+udwvejFvnNbtDte5vbtSxJgL0L2zZsXnxfQiOXH5x7tq2e5fuXMz9Tp956D9M2rZ7l17dy/mxvX3vsHuBagffvmuedwLanXt87xwe3z0ty5c4E7dy5Kc++DSzy8e5kn997nw/vvI8D66aOrPH18jY+fXOOTj67zydNbfPLJM7D+9jN++PGP/P1ZdvFC1NoP/y4VQtpa+xdwLcWxCbj+24/w97/wvQTXN3n68DSPbx3m5oUZzh3dzsm9bRyYqmDv2CbmBjKZ2pHCRG88Q51h7Gj2oaPSmoZNRtTl6dC8UVtKvRhtNmZXtzmznSomWgwZ2Szg2ICpdkOm2w2Y7jBgstWA8c3CRqJgbLOxNAKyx9uUTHYpmeyRMdapz1j7ApwLwBYWE7EMKSwiYvZ0KdjdqmC4VJPJcj1GN2kzUmzEydEI9g+GUr/RgPIN2jSUKWiqNGZ7qz27hgI5PhvNweEATo6G8N54CIcHvDm405P5Xlda89bSnq9Hd6GM7gIZnZtkdBbIONgfwNHRME5ORkn16odGQjg8FsbRiShm+/zoqremqcqMkgI5eet1aa60Z/9gMvOdUewsdWW0woWxOnemuoI4NJXBvukM9s5mMz+Rxb7pDeyb2sCB6Vz2z+SyR3w+s4n908VMDeSwZ6qY/cIKsr+Fg3tbOXGsjzNnx3n/yh5uf3CMe4/OcPfBWSnf+k/ffSG9WBLwvPAi6xe4Xnw++uX4X3gF/gVcf/PZJ2TFxpLs50uCuzsJbq4kebgT5+JMnKsLsa6uRLg4E+pgT6CtHf42triZmuFmboGT2gxHtRnxIWF0NDRiYihHe+Ua9FbrYLhWRlRILCUbK4kIisdI1wR9bWMszBxQyszQ05ajvUYPR2t7IkOi8HT2wc7CCVdHfzzdQkhP2UhTQw+Dg7Pk5pZL6R662gp0NPVYK6LO3tZCY4Um2hq6UmauoY5MOtdapS3dLo4mSnPcXH2JikomISGTvI3VEmCnpC+osukZhVRWt1JQWIW7uz+maktkRkpMTNSYm5ujr6+HUilHz0AXI7kRqelpRERGYWfvJCUx2Ni7oqFlREJSnlQ5LpbbEhKKCAhYj4uLSC/ZQHxiGXKVB3ITd2RqV3QVNlKayIq1CmSmztJtMmNXMnJqaG4boap2Cy0dfVTWtuDk5sUby5bz8qtLWL1aC7WJJRbmtujpy1myZDlvvaUhqZRKY1E4EobazJmAoDgpeSQ6KYu0HJG9nEd0fCZ+gfH4+Sfg5R2Pu2cs3r5J+AWkEx6TT0vnFE1tU8QlVRAckUtkTD5xifkkpuQTEZ2Ob0AUIsXF0ckPB3tf3FxDcXEPwcbBB1NLT1QWPti5xGDvnICrZzoevpm4eabi5plIZFQ28fE59PQMEhefhLmFFUYyY9Tm1kREJUmeaitzJ9RGFtir7XA0tsZZYYGTwoLIwFjqm/sYnz1Gc9cwVU1baesdkeLxOnpHGJ/Yx/DgHCP9M8yO7mPv9GFGh3YxM3WQzY1bJM94e/N2dvSO090+wJbuIXbNHWbX7GFqatspKqkna0MxuRvLKSqtY2NRjfSCxCssDuegSJT2bth5BbJ+QxHlJbXkJGdTsj6fmrxiclPzKC1spLquj86te5nec4UDx+7xzokHzOy9Tq/kUT5JRcsuGtom2VDQRkxSKSFR+cSlVJCa2UBiehWB4TnYuYj2zCAs7BfG1jkMK1tf6YWTq4s3RkbGvP22Jqu1RKOnDq8uX8PKtUZoaBmiqydDV1+Blr4SuUrEN4oqdGsUCmtJvdbTV6GlIxYpLXDwjKa6dZwdkxfoHL1M8+AlOkZv0Dt1n+3TDxjc85jRg4+YPPKYmaOPmT7ymKlDHzK67zFDu+4xNHeX4dlbDE9dY3v/uzQ1TlCY10xKRCaxvpGkCLiOjKEsJZOGnGI6NlXQW1bFjqoa+mvrGajbzFBdKxONPUw3b2GqsZNdz+B6orWZweY6ClJjcLLUQ2m4FJniTQwVryMzWYrCdIWkWBubaWCsXo2h4i10Za+x1vAl1hq+II2WwQvoGP2etzV/x7Vbp3+yhfwXPq3+y2+9CNcCqsW5OIpMbKFmi3NhH/nuu4XIvkVLyCJYL8L1P6vXArCFei3sIffuihQRAdo3uXNbFMsIe4hYbhQJIsIuckNKErlz5+rz+vSfLzz+8/li4+PNGxe5df28NDcFSD87v33jAmIWP//n4z/8+Y3z3LklQPrCz2YBrAVg371zgXsfXJTmwd3LPJLA+gofP7jKJw+v8umT63z24Q0+/+gmnz29xeef3uOzzx7zxZdP+eOfvuJHyVD7g5RfvLBEKjLGny0vLt4jAqz/BVxLTC35cEWpyHf8+ZuP+OrpdT6+9y73rh7gyukJTh3cypG5zeweKWG6P4eRLSkMdkbT3xpGKEDNywAAIABJREFUT503LWUONBZZUpUjozJTl4qMNdRlr6GrWJfpdgumO0wYb5Ex0qjL2GZdRpt0mNxswESTPuMNBkw0GjHWJGesScl4s7EE2uNtCkbbDBhq1WGoVZsRkTrSYfRsFlJHZkTiSKche7uNmWkyZKBoNSNFWowU6jBebsypyThmtwVSla1HWY4udcVKuhpteGcmjv1j4RwcC+XYWCjvjodxcsifd4f82NNpz2SjOb35ugyWqhgqN2W40oKBCnO6N8qYbnVl33Z/jgyHs3uHP7Pb/NndH8qu/lCm+0LprHciP9uQvBwFeTlKaksdOTlfwsnJAuba4phvi2ayJYyZ3gSOzZdwcL6IA/MlHNpbwdF9VRyeL5Pm0K5SaVnxnfkKjuyt4fDuOg7NN3BwvpGjB7o4fngb589NcuXKPm7fOc7DJ+d58vH7PP7wCk8/vSe9myEtqP5dRPD9ow1o8WGx8A7HL8r1T9fjl7P/9BX4F3D9xy8+pSAtjazwMNb5+7HOz5d0Xx9Svb1I8fQg2dNDgu0EdzdiXFyIdnIm1t2TSFc3ot09pQlxcCLQwQkva1uczCywVZpgpVBjrTTDSmmOtbElemv0UegpURgYSwuKBtqG6Gvpo9RX4i180S6+2Jo5Ym/tiatTAOvXFdLasoOJ8f20tvVJiR76eiq0VuugraGD+Pu6Emhro7NGV7ptzduaaK1aK83q5Rpor9GVLAce7gH4+0eRlCxKbmLwC4gnJW2jZAmprm0nY/1GKWHERCWizYwkv7VCoZDgWkTxyWSGODo5MDYxTklpGUnJaQQEhiKTm/DbF5dIkWgamnI01xqjo22CjrYpb7yujZ6uBRbmHrzw4jIpF/iNZWv4zctv8MrSNWjqmrHW0AZ9hQtufmk0dszQvWM/OQXNhEatR2FiwxotHWQKI7R1dVi2fDUaa3R4e6WmBFRr1ujx4ktv8MqS5Sx7ey3efuE4uvji4hZISHgSSRkbWZddTEhEMj5+0QQExRMQlIiXdyzePnF4+ybg4RVPSGQ2ReVdlFbuICmthsi4QkltjorJITZhA5Ex6/APjMXdMxRPr3B8faLw843G3T0UJ5dAHJz8sbX3k4DdzUN8XTxePkl4+SQQEZbJuvQitnQNceb0FRIS09DUNpAKe7z9QgkMjsXezgulkRVWJvY4mjpgr7TCVt8EO0M1cWEpjE4eYXDiMA1tAzR07KSxa4D2bWMMjO9heGwPY6N7mB7fx8zoHvYLO8jkPmZG5tlc3Up7Qxc7ewYY2zHOxMA0fT0D9PcO0du9k5LCavJyS8nIKmBTcR0lFZspqWgmc1MVflHJOPpHYObmi4WLN0npuZQW15ASmUJOfDrl2fkUZRVSVdpMXf12GppHGRg7yb7Dt9h76CZ7D99iaPoCvSOnaezeS1XjMHlFHWRsaCIirpjgyI2ExxaRmF5DQlolPkEZElwL/7W5bQBWtn5YWLlja+OKg50zy5YuZ9myt3F09sDayYOlGrqs0paha6jC0MhYKjXSkZmjMnfCQG6Fs0uQtNAqEnxUxtbI5Oas0jTC0NiR1MxqWrfspW3nKZp2nKWl/xJtA9foHr7JztkHTBz8kMl3njBx8DHjBx4ztv8jhuYf0Td5g77xKwxOXKZ/6F02N0+QnVFFSlQWqeEpZIQlkB4YTl5EDBWpWTTkFNJeWM7Wyhr6qmsYqG1gqHYzwzUtjNd1Md3UI8G1UK6nW1sY62yibtM6AlzEO1BvolIsRa5cgpHxEuQmb6IwXY6x6UoUqreRK1egb7QUHYMlaOr8njXaL7JG+3es0X4BLd3fs+ztX3Ptxj+VyAig/e/6EP+vn88i+InbxPmiL/v77/8qZWIvWkJEuogonxGQLZRrAdefPP3ouf9aKNgiReTRwwX/tYDs+/du/wNgL4K1gOuFEaB9FaFg/xyoxdLj4gLkT8dL3Lp5iQ9u/TR3bl7kn2cRpBePd372d8Rtd24KqBbwfOkf5v7dSyzMZR7cu8zDe+/z+P4VPnp4jU8eXefTxzf47PENvvj4Fl8+vcNXn9zhq8/uSeUw3/7xC7777hu+/+HPUk2DgCRR17D4vv/P71/prv4XcC05RoRg/aNYbvyBv33/Ld98+YjPnlzh0c3j3Dy/h/PHhzm+t5t3phuZGyxifFsWO9sT2NYcwZZ6f5rLXKnKs6Q0S0XhOkOK0nUpSl1DSepKCbD7ahQMNyoZ2SzgWp+RxrWMNGhJRSqjtbqM1OoyVm8ozWijnMlWFQN1Iud5DVsqVtPfqM1Uj5LJbhnTncJ3LY4Csg0XliTbDZgTZTM1OuwsWsNAgYBrXQmuT04mMNLhTfG6tWxM06CuSEl/lwcHJmM4MB7BIQmuQzg25MfRfk8uTYZwtNeZyWolY+UKJspNGClRMVisYmeRCVs3GbOz3Ir5Lh8O7AhjssuHoU5fxntDGN0SwmRfLMPbY6gqc6S2xpOGej962qO5erqb8/s3s7s3m/nuNCbbE5jqTefo7moO76/lyMFGjh3azLEDTRzf38jxfQ2cPNjEod3VTA9vYqA3k+mhYg7vaebogU5OHevn4vkprl3Zz507J7j34BxPPr7KJ5/d4RPxGPn6E3748TupmVFEYT7fYPx3P/QCuv8VeP+7L/7lhl+uwP/+CvxLuP6MsqxMNsbFkh0SQnZwEBn+fmQG+pMV4Md6f18y/HyeAbc3SR6eJHp4EefiTrSLK7EubsS7e5Lg6U2wvSNhrm4EOzkT7u5JgIMzfg4u+Dq4YiU3wUKuQm0gR3vVGuQ6epgrTTBXmGKuMMdSZYWzrTtuzn7YWXkQFBBHcVED45MH2Dk4R3hUOsYqO7RErNlqbQx1Zeiv1UdjhQYCpMVRa5UW2hraCMhevXy1BNkGunLsbN3w9AgiNDQRZ5dAyTohvNZp6wpITs3FzT0AB0c31CbmGOgbITOSYaCvj1xmJOVcGxkZEBoWQkVVJWHhEURFx+Lg6IpCacqrry3lty++ym9ffI1XXlnKb379Kr/7zRJeeXkZv/63V3jxd6/zm1+/IhVt6BoslMIYyMyRKR0kxTcioYSGzt1sGz9LddsuYtKrcPdPRKG2Q8/AECsrU5TGClasWMOvf/My2tqGKI3N0Vijz+tvrOStFZoSXAvrhl9gJJ4+IUTHr5Ni5MKi0wgMiSckJIn4hByCgpNwd4/A0ysaX79E/PyTiY3fREZWDZkbGolPLicybiMRMRuk+vqI6AwJrsMjU4mISiM0LJnAgFgCA+Lw8Y7EyyNcAm1vryj8A8X3SyA4NE2yn4gyodiYLPI2VNHe0s+G7DLJXy0Ke/wCo/ALjMbR2R8T4VlX2OBk7Ymtyh4rQ3MstZXYG5mSlZLP3oMXadsySU1zP809ozR0DrFjdA8DY3sZmzrA2PheJgVkD85wYO4Q78wdZKJvjB2tvQx0bGd0ywBjvQOMbxuiv2Mb7TUtNFQ0UFNaS2F+Geszi9hYXEdBSQO5BbVsLGsiKnUDrsGxWHgGYu7sQ0xSJgWbKokMjCEuIJyc2CSKsjdRXlRPZVUXJZU9VNb3SQuNLZ2TzOw5z/yh64ztvkzzlj1k5jeTld9MfnEXyRm1ElhHxpdIkB0ZX0xQRC6O7rESYAtbiIW1F/b2XthYOSLTk/Hqiy+z5JXXcXb2IDAsBk19Fat1FOgaqaUmT2MzGwxU1qjMnJCr7EhI2EB7Wz8xUak4SFn0LmjrKNDWNsHSyoeImE2UN06xeesxOvrP0bztLC3bztG+8yJbJ66xY+oafTPCCiLSQx4yMHuPLf1n6Nx6lK7eg7S0TlCQ30BiZDoJIXFkRiWRH5PMhtAoNobHUp6YQV3mRjqKKuitEMp1NYN1jYw1tkp+66mmLexq28ZsazdzbZ2MtzbQ21BAQpgTduarUSvfRC57FZniFeQmryE3eQOleikKk2XIlMswlC1F1+ANtHReY7XWy6xc8wKrNH/HKs0X0Vj7Mm+t+A3Xbpz9R1vIz+Hrf/9s+X/2FT8H6n/+Dov/f3EU6vWCH/uH55F9f/jDl1I2tmh3lApongG2ZA8RiSIffyjNQorIAmALyBZKtgDsBaV6QcEW5wvebKFeL9SlSzaR2z+liizC9SJwL3wurBqXuXv7pxGgvQjXi+eLUL0A0he5e/uKNIt/Lr5e+h53Lj+H6/t3L/Pw/hVpHj24gpgnD64ugPXjG3z+5BZffHibLz8SUH2Prz+9z9efP+CbLx/z7ddP+eGHP0tpLAtgJFTqxXKQBcvN4vUV111EHP/HtpCFF1gLthBR1fc93//5K7769B6fPLrEg+vHuHZmnrNHhjm2u4eDU03MDpQw1pvNjtZEehrCaa/2p67QieIsczamK8lJ1mdDsg55SVpsTFpF2ToNNm/SobfCgJ31Bgw16jHcpM1QwxpGatcyULGGgQpNhmt0GKrWYbBWn74qHbqLVtNTuoaOolV0lGgw1CxnrE3BVIcYOZPthgvTtmArmW2TM1Gnz1iVWGQ0YLJMzmS1GcfG4xju9KYsS4+CdZpsLlfT3+HKrqFgDk9FSX7sk1NhvDseyIFtzpzsc+dIpx3DRbpMlSuYKlMyWa5mtNiE7XlytuQpac0yYqjOibEWT4ZbfRjdEsHMQBKzQ2nMDq1n13ge7a2R9GxJpr09ge1b13Pl7E7OvdPFodEqDg8VsW9nPvNDmzj5TjPHj7Rx8lgX7x7v4tjBFk4f7uTkwVZOHWlj73QlA705bGlNo697A7Nj1Zw62selc9NcujDPrRvHuP/gPI8eX+Gjp7el5davvv6Iv/z124V3Mv7+V6k8RsD1zx8TP/08isfAL3D90/X45ew/fQX+F3BduWEDRUmJ5EaEkxceRlZQIDkhQWQG+pER4ENGgC+ZgQGsD/SX1O10Xz/EJLh7EOfiSoKbO/FiPDyI8/Qk2s2NSFdXotw9CHNxJdLDk3APT/ydnLBTqTDUWI2pgQF2ajNs1ZYodeQYaRlirrTE0dZdSv3wcA8md0MFQyN7mZw5QnZuNda23ujrKNBcrYOejiF6WrqsWraSlW+9jebK1Wiu1GDN2xqsXa0lgbehjpFkGbE0s8PR3gtfnwgcHHzw8o7A3TMMldpBWtSTKUyxtnFYsISo1FiYiVa9tahUSszM1Ojp6RAZGb6w3Ojvj9rUXKp6NpKp+J+/eoH/8W+/4d/+5295+aUlvPjbV/ntr17m1//2gnT+8guv8cpLS1j65gpUKjN09eSYmTtLFdhxKWV07HiH7ZMXadp+nJLNcyTntuMekIqh0oaVqzQw1F/L8reW8vLLb/D222uxsxM+XE9s7FxxcPZCphRV6abYOXoQGBJNeHQiUXHpJKRskFTrsIgUqdwnKTGXONHY6BuLt1c0wUEpRESKpc4SUtJLSUwVYF1AWPQGouJyiY7bQFRspmQLCRUZ4lFpREanEylAOzxVAuzAgERCglMIDUsjJj6b4PAUgsOS8QuMw90rkoSEPDbl17MpvwFXl1CWvrWWgKBYAkMT8Q2Mxd4pAFNzV8zULni7heBs6Y6buRPupg74WjlTkl/N/L5zVDf1Udc6SGPnMJUtO9gyMMfQ5AEmZ48wNr6P2Zl3GB2cZmp4mn0T8wx0bGOydydjXdsY69zKZPd2pnr66G/uoia/lLzUbIqyNpGTvoHsnFLyi+opLmvh/2XvvaOqSvN13fv/Heees7uquqosy9IyITnnrAKC5Bwl55xzzhkUBAQRkShRRREx55yzqChmK1h2dVVXd/VzxzcRu7r37j67z9733LPHqBrjHd9ccy1XDSYLeNa73u/9JWeUkZ5fQ0h8NvbrwjG2dZPgOiQyiazMEgK9ggl09Sbax5ecxAzyMovJL6gjPbuGqPhi4lLKSEyvYkPLIBvbd7F+8y4Kq7tIyKglLEbcX0NSxnriUmqJiKuQXGw3nxQ8fFNx8YpnlaWv5FzbOwXg6R7EKiMLFn7yBfN+81s+/uBjaTiMkaklcsp6yKkaSCPmNXVNMV5tjarYRKxliprGShIT8tkxcoDoyBRs1zqy1sqOlSYWONp5oq+zBk3NNfgEZlFQ0Udj+2GqGifJLR8hMWcbkWltJOZtJbd6mNrWg7T2nGNT13nqG8apqOynpHgz2ZnVRAXHE+ThR5x/MLkRMZRExVMaEUthcCS5QZGUxKSwIUvkrUVDSAk9FdUM1zcxUr+JnQ3t7GnuYGfjJnY0NtBbX0pukjeuDmqYGn6BqfFCDAw+Q0v3t2jpzQK2jv7naOt9gab256hrfI6SyufIKsxn2YrfsmT5b1gi8xuWynzActlPWLT4Q27c+v+4iu8//AtZymH/zE8//SjV94l4g6jvE2D95s03fP3VK74RTrbIYL/b3CgaRIRzPafHj+6/h+s5mJ51q+dc65tSTOT2rXd1fb/Y7ChGpwug/gtkX5Jy2XclsJ6D5SvcvXWZOzcvSbp3e/a2OPe358V9QnOgPXXnCg/uXZX0cOoa0/ev8+jBDR49vMbM9A2eTN/g6aObvHxyh9dP7vL1k3t8++y+pK+fPeC714/44e0L/vD9K34QrvX33/GzyHO8++/fBqe5e9/x0y9iISKbLTqO339+If4g/vyjNHzmqxd3ePbwIvevHeLqqZ2c2t/N4T2tTAzXs6uvjIGOLLY1xdK+PoymynVU5zlQlGZOXrIJabE6pEVrkh6tRnqkIukRMhTEy1KevJzmAkW6ajXprVOlp0aB7gpZukqW01Mmx/ZqFQZq1OgqV6KzVJmOElU6yzVpyVeR6vg2FWoy0GDE4AZthiTI1pI2QYoc92C9cK51GK7RZGuOLJvTZNiSIsvRzU4c3h7EaIcXpelq5CUp0FprwXCnO+P969gnXOshPwRcXxwLYH+HDQdbLenNUaI/R5ntOar0Z6vRlaZGW4IibSkaVEfIUZ+ozsZMI7aUWzHQ4stYfzITI1kcHCvi4FgpJw41smtHOf0DhbS0JtG5LYerF7Zz7+Iwh4ZqGGlJYmxLGju2ZXF0fwMnjm3i7OmtnD3VwcmjrZw/2cGpQ82cP76ZiZ2VbNucRmtjIruGahjsLefs8X7OnRrl5rVDPJg6K9Uxvnr1gK+/fcLvf/hacqxne/fE6+N/Bs6/wvUvfkp+PfzPuAL/AK6LU5LJi4wg3d+PrAB/Mvx8SfHxItHLjXgPF6LdnYh2cybG1ZkoN2fCHe2JcnEi0smBCEd7Ip0cCRV5bXtbQmytCXewk84H29sR7GBPkL0d/nY2+NnZ4LnWirWGehirqqCnqISajDxyC5chu3A5issU0VTRRl93JZZrnElMzKN18yC79pykpGIzHt4R6OuYoq6ijbqqFgqyisguk2H54iWSZJcuQ2mFHBpKauhr6GKsa4KRrgk6mgboaBljbSVyrKInWEy/U5RGTCur6WFmbo2xyWoU5FXQ1tLBbNVK1liYYWVpjpWlGZaWZmhpq2NsbIipqSkqqupSbvhD4Vh/8Akffvgp8z5dKI2dVpJXQ1VRg4Wffcm8j+bz6Ufz+fBfPmHZUjkJjhYvVkBTywLfoDRaO/fTOXSRzQOXqd16htKWg1RsmsA3Il9qhVj05TJUlWRZuOBzFi5czurV1tg7iNiANbEJ6SSn5Uqro6s3DgL6EtLw8gvBzSuQiJh0CYw9vcNxE00RfnHERGcTEZ5JcFAKQYHJhEdkExNbKMF1aFQu4TEFkhIEJKaUEhKeiod3mBTJ8fIJR0D2+67woEQJzkPDsgiLzCIiJpuQqAx8gxPx8J2dWhgRm09YRC6BQRms803G2m4dto7rWGvnjX9QIuaWnhiZ2GO+yhk/70gcrdxYpW2KoYIW7uZ2NNVvpm9ov+RcZxc3Ub9pgIb2YfpGD9E1uE960zUqMtQ7DzI8MMb2zu0MtnexbX0z25ta2d64iaGmNraUV7OtegMdVfUUJaQR5RtCWnQSKbEpZOdWUFTeTH7RBhJTiqWqv9j0YtyC4lhp74GFqHGMTSMnq5Ss5FzpUxj3NWtY5+RGdGgc6enFZGTXkJRaTnpWFTn56yksbyGnqJGckhbyyjYTk1wmKTgqn7ySNnKKWsnMbyEqQQB2Dq7eSTi6x+DgFoWTRxR+fvGEhSRhYWLN/A/ms+DD+cz7l09ZukgWc3NHbBx80NG3QkPHDAMjK0xWWaOltwp17ZWsWu0g1U32dO/Ef10oXq5ehPgH4+niQWpCOr4ewehrmbHawg0vv2RSsxrJL9lGSHQlTl7pWDrFYOEQga1HAgERxSSkbyQls5XkpPUkxZUTHZ5JVFAcET7B0puM1MAgCiKjqY5PZn1SOrUxyRSHxVIZn0ZrQdksXOcX0l1WyXBtIzvWb2JsYzs7N25ipLGBHc0bqM2Kxt9DB3dnJZwc5LC2WcZqswWYrpqPkck89A3noas3D22dT9HU+gQ19U9RVJ6HrMI8lsp8xJLlH0iAvXjZByyV+Zj5C4RzffH/38z1v+93tshe//TekRXHP/74e0nfvQPsr16/fA/YwsV++uTRe83W9AnAnuL+1B1Js5A9m8O+c3s2h/1LuBabHqXqvttX3sdC7t69IjnWwrWWJCD6ne7ducKsrr4/J+77y3kB1Nfe6/7dazy4d13Sw6nrCAmofvzwJjPTt3jySKw3eTJ9k2eP7/DyyT1eP53im6cPePPiEW9ePubNqyd8/+YFf/rDd1Im+ueff+DHP/z+r3K0/2twLaIkwtGU3tnAzz/yw/cv+frVHZ4/usiDG0e5enqM0wf7Obq3g307N7JnoJqR7iK6W9PoaIqjrS6Mxgp/6ks8qS5yoiTbksIMcwpSV5KToEd2nAYZUfLkx62gJkuJ1jJ12itU6KhUok/krYXq1KQJh9vrNOgS95WqsLlIhdYCdaoSZahMkKUyQZ7B9asY2qDLoGgVWa85O6hmgzpDGzQY3aDDeJMxI1V6DJRosy1bhT31lhza7s94jx/rCw0oS1ejq9me0W1e7B8IZKJvHQcGfDk66MvhXnfGN9syvtGSjnQFujKV6EhRYHOSPJsTlWlNVKE1RYvGJC025ayipcCC3Z1hTA6ncmi8jJOHNnD+RCvnjm3m0tkeDh9oZfd4I5vaMpnc18rNyzu5e3GUQ0O17O8u5EB/Acf21HD+ZDvnz3Zy9uw2Lpzv5vTJLZw71cm5kx0cP9TMmeNbmBirZ2yknsk9zewcqufsiUGuXznA1J1T0pTOVy8f8N13L/jDT2+lCsbZeJAAa+kb++/40Xv/Fuvf8dhfH/LrFfifXIG/A9dvX7+kMCmJnLBQUn3XSc51qo83CV4exHq6Eu3uTKSbIxGuTkS+U7iLAxFuToQ7OxDmZE+YswOhElA7vAfrCCd7Qh1sCXW0I8jBmgC7tQQ52BDi5IC/gy3rrNfiYLoSE3VtdBRU0JRTRnW5IqpyKmip6WK20ho3t0AKi9eze+9pmlqHiYjKxtrSRXKvRdxDSUEF+RVyrFi6DJklS1GSlUdDSUWCay1lTfTU9TDRNZEy3pqqepIjLnKoYkqjuqapBCVWNiKn7IS+gQny8oqoq6thZKjPWqs1rFppjJ6uJoZGuujqaWFhYSY1iBgYGGBgYMxyGXk+nfcFv/mXecz7ZBGK8upS97aBjgkrlsrzyQef8dFvZiMiCxfIsnChAs6uwWxo2k7PwHF2Tt5mYPyO1CncseMem0dusWHbCeKzGrFxCkRHx1j62j756GOWLVfAydlbGnKjqKKNm6e/VCO3tXuQ+JRsbBw9pDiIu08w7t7BhMdkEBaVjl9APO5uYfj4RBMVmUVCfBFxsQXExReSnFJOWmYNqRnVpGTWkJxRTUbuenIKNhAakYnXumjW+cdKmW0RDRHOdWBgLGFhSfgGxOEflEZweBYRcYVEJRQTFptPUEwOfmGZhMcXEZNcTmR8GYlp9cQlVeLtF4+9SwBWtj7SsZWtL0Ymjpibu+LlHoKnky/Olo44rrLC196V5vVtdPbuoWXLCFmFDbR17aZ39CjDe07TN3KYkZ3HGN15hB07xEbGnYz0jtLX0kFPQwuDLZvpqdtAT+16tpZV0l5WSXV6NvlxKeTGp0mxjrKCSsoqmqjb2EVNfQe5+XVkZFcRn1FKUGwmFs4+2Lj6Ep+SQ3ZWEYlRyXistcfH2hpfJ3cCPAMJCoglLkFMuqwmv2g9JeVNlFVuoqisiYq6raxv2U5eSQuFZW3SuqFpiLrGAYrKt5Jb0EpMYiUBoeITg3S8A5KliY/r1sXh4xmOqZ4Fi367iC8+nM/nv/kcdUUd3F0C8PKOwNjUThqnrqNrhq7+KmlgjIOzFzk55cTFZkqutaOdCy4OzoQHBuHh6IybvTM2q6yxMLKU+uEtLJxw94ggIioX38B0nD3isHcJx9LODwtrH2zsA3B2CcPZKZygdYlEBCYTGxRPsnhTERpJkq8fKX6+5IeEUhUTz4bENOriUqiISqQqIZ3mrEI6isvoKi2nr7yGoZoNjNQ1smvjJkY3bmT7hiq2VueRHulI0DoN1nnL4+OtgIe7LHb2S7CyXsRqcwHZn2Nk/Bn6+vPQ0f1YAmwV1U+RU/yU5bICrn/DkmX/wpdLf8PS5QKuf8ON/wpwLQBRONYi4iAcNzHZ8Ycfvpcc7N+LCY9fvZIkAFu41wKu5/qvZ/PXcxV993lwX8RDRFWfiIjc5u4dAdhzkD270XEWskX/9WwHtoiEiI2MQvfuXZE02ywyO+3xl/fPbXgU5+bO37t3DaEH926+18OpG0zfv8mjB7feS0D108d3eDZzl+dP7r3TFC+fPODVs4d8JUH1E759+ZRvXz3lm1fPePvmNT/94Xezo6z5iT/9SVynWSiaW//hn7y5aIjkZL7b/CiNJRbXXDyPiIX8wA/fv+Crl7d5Nn2B+zePcfXsOGeODHJssov9Y23sHWlg5/Zq+rcW0NWWydaWFNob42lriKa5PoiGKm/qK7yoK3GnIt+Bspy1lGWJ8d2GVGZn3x9WAAAgAElEQVTrsD5fm03lumyrM6CnVlvauDgogHm9Dv11WvQK97lcjc1FajRlq1IYvoii8GXkhyxlW7khg+t1JbDeXq8hraLCb7BBi9FGPcabTekuUqU7T42+fG0mmmw5PhTMgYFgNleZU5ykxLCovtvmy77+YPb1B3FwIJhjI6Hs2eLOSJM9Q7WWtKQo056hTmuyKm3J6mxJ02FbljHb8szZWmBFd5UbnbWenJss5dT+as4c38TVC73cvjrM9QtDEkifPzPIkSPdbGkv4OK5EW5dHuP+pTFO7NrIieEqDvYXcv5gMxdOb+Xi+R7One/h/LkeLp3v58LpXs6e7GR4oJRD+5sZ2V7B+M5GDk1u4eyJIS6e282Nq4e5f/ccT5/c4s2bZ/z0LgYimkHEz9Dfz1j/w1fJr3f+egX+41fg78L1C/Li40gPCiTRy1PKXIsISKy7K9EeLkS6O0sgLWBa6Je3w1wdCXVxkBTiZEekizMRTk6EO81Cd6ijDUIRLvaEOgmwtiHU2R7x2BAnR0KcnfGxscNtjRUOq81ZqaWLprwyGkoa6GoZoq5qSFBwIj39EwyMHCW/sAFP92C0tUzQ1jJCVUkDORk55JbLSBCqoayKnoYW6oqqqKxQRl1OONj6yC9TQFleDQO9Vay1dMba2h1zCyfMLR2xsBIRC1G3p4+CoiKaGupoa2lgbGSAtpY6mhoqGBnqSqAdGhqMt7c3VlZWODo6IyeryEcfzuPjjxaiKzq71ziioarH4oUrWDB/KUu+lOeLBbJ8+OGXfPDREvQM7WhqHWXvwZvsPnCHkYk7DO17yOihF2wZvUfr4A3q2o+SVboNV584zMwdUVRQ4fPPFyIjq4y7VwCGJhbIK2liZeOKb0AkaVnFBIUl4O4dgm9gjBQFEbGLyPhcIuPyZuMdgckEBqUQFp5JQmIpqWlV5ORtoEhkhSs2U1yxmaLyNrIKNlBQ2kxuUQPevnF4+kQRmyAmV6ZICg5JJCIihaiotFm4FvGRsCziUipIyqwlPr2GhOx64jPrya/cRnZJO/Hp9WTktxKdUImjezg2oobQ0Q9rxwDMrLwkB9VqrScOtl44rnXBytgCZzMrIjx9aaxpoqW1j00dQ+QWNzK48ziTx24ycfgaO/eeY9ee04ztPsHuXUfp7drJ+Mg++jdtpbexlaFN7XTVrmdLaQWtRSU05BaQHR5DbmwyNQUVNFQ1SJMbS8s3Uruhk4rqNrJyqklJF28GSohNLWCNoxc2rutITMkmOzOf+PA4fB2c8bS0xHalBQ6Wjri6+BMYlEBcQi4ZWeUUFNZJnepZuVWk51aTkV9PUlo5+UUbaWwZpH3rbtq37qGpZZSqmm5y8kTXdi0paTXEJJQQHJqBn38iXu6hGOua8eUni1j44XwWfDAfuS8VMDOxxtbGE0NDKzQ1jFFX10NHR8SaLHB19aK0uFrasJmbVYStpS0WpiuxMVuNlakJa01XY2W0GnP9lVibWWBpZomzvYfkkoeGpuIv3oh5huLssg4nB0/cnHzwdgnA2zmAiHVRxAfGkhaWQG5UAvmRseSGhlMYGk5pRBTVMfE0JqfRlJpFY0o2G1Kyac4ooLu0iv6KGrZX1DJc28BIfSM7Nzaxc1MjHTX5VGaFEuFvTEigMiEhioSHqxIaqsq6dfK4uS3H3n4xa62/xNxiIStXfo6R0Tz09D9FS3seqhrzUVD+GFn5D1m+4kOWLvuA5TKfsGDBb7h589J/Ded69mNsUdv3RykiIqIhb9++4e1330qO9Rxgz21snIPrmcf/GqwFXN+fEk0is5oD7Xt3BWSLiMhco4gYlz4L2bNw/dfO9RxA/+0qNj7+LVhPTQmX+iYPp24xPXWbxw/vMDN9jyeP7jEzfYcnj+7y9LEA6vu8fPaAV8+nefn8Ea9ePuGrl094/WKGb796xtuvXvL261f88PZbfnj7hh9+/x1//KOYuDj3Ub9EyxIUz70Zmbt2/3oVTSHioe8gWlSzSbGQOedabGb8E3/+0/d8//YpL59dY+bhOe7dPMrVc3s5e2yE4wf7OLi3k707N7FraANDPVX0d5XQ01FIZ1suna0CtBNp3xhDm3C0G2JorgtnY00IbetDaKz0oDrfksosY2rzDGksNqSz2pT+9aYMNJrSv8GI7lpdSV3VOmyr1mNLsQ61yQrkBH5BXZIarXmaiA2P/VJtn+jN1mT7elHhp8FgvRZ7mlfSkafI5nQFtuVosHv9Wo4NhHBoIJThTe5UpWtzcDCKg4PRjHeFsa83kj2dIYxvC2Wg0ZOOcht6qmxpzTahI281nXlm9BWtpb/IlsFyZ3bU+9Ff7cNwcyQ7O5O5eXozpw81cfXSdu7eGOP+rQnuXhvn7vVJbl3bJ01KHNvRwu1rEzy8sY/HV/dyeqyJU0NVHOwr4sqRzVw+vY1LF3o5d66PU6d6uHxphHOn+jh/ZjvjYw0cPdzB2I4NjI02MNRfx/kzO7h0fpw7N0/wePoqr17d58cfv33vWP/855/54y/iQv9xUvr1GX69Av/kFfgHcJ0VHS21hcS6zraFxDg7EensKNXzhbsIh9qJCBcnIlxdiHRzJdLdlQg3F8LdXAhzdSLUxUlaI1xdCXN2IsTRnmDhUjvaEuJoQ5iTcLBn1wgXR8Rziuq/SDc3Qp2dCXV2IdjZBWdzcwzUNNBW1mCl4WpWmlhhbe1Bano524cOUVLagt+6aAz0LFBV1kNVWRO5FQosX7Ic2WXL0VbTwFBbD00FdZSXKaKyXBmVFSooyiihqqCOlrpwpB2xsxODV+zQ0DRGS9cYXX1jVNU0kFdQkJxrFSUFtDTVUFaSQ0tTVYJrE2N9vDzdsLe3w9jYBHPzNcz/7AsJrlfIqGBv446LoxdLl8jzm3/5mMWLViAiIP/tf8znv3/4JWbWPlTU9bBj4ir7Tz1m/Pgjadpd354p+san2dh9mabuSzRsPUF+ZR8+gaKLOwN7Rx9k5VRZvEwB4Uxq6phI1Wp2Dt4kJOWSllVKdHw2QWFJhESkERSaQkBwMhFx+aRk1ZCcXkVkdB5hEdmkpFaSlV1PQWEzFVUdVNd2UVm3jbKarRRXtpFf2khB2UbyioRznU5kTLbk5MYl5EntKlExGSQn55OUlEdkZAZhkZmERmSTlF5NSvYGEjLWk5rbTFXDMM1bJqlt2klSRgNxKXV4+qVi5xJMUEQaEXF5rHUMwMLGBxexEdI9FDcXf9ydvDDVNsJK34RQd2+KsouoqGqieVMvZVVt7Np3nmNn73P41D32HrjKrt1n2TV2ij1jJ+jp3MGeoX30t21ja91GejY00bO+gbaSMjZk51KZnE5qcASp4XGUZBWxpWUrVRUNZOVUUlKxUcpOi+FGicmFJKYUEpucj7mNG85eAcQmpJKemkVUUCQOq8yxMzTExng1DpYOuDj7EhgQR2R0BmFhycTHZZOdXSr1p2cV1JKRVysBe1pGOZvahtjauZttXXvZ2jlO3fpeikpayS9ooqS0lZzcDcTEFRIYnISfXxQrDc1ZMm8Ryz/7giWffs6y+YvRUtLC1MgCU2MhM/R0DFhpaorvOh/Wea/D2c6ZhOgkIoIiMTNexWoDA1br62JlYoSlkRHWxqtYY2CMvdlq7MzNcba2x98rEF+vYDxcxffABw9nT3xcPQl09ybMM4Ao7yAS/MNIDY6kMDqJyoQUKmITqY5Noj4hhbq4JKqi4qmLS6Y5I5v23GJaxTXOKZWgeqiyjqGKGkZq1zNYW8fA+hr6GiuozA4nPsyasAA9IsOViItVIilRg6QELaIi1An0V8DbUwZXVxns7ZZgabVIiouYmH6GgeFnaOvPR03zE5RUP0JB6SNWyP0WWblPWbjwA0SN8//1T/6K/N/+8NlBF7PwKMami/y1kHCtv/3mq/eutQBs4V7PNYjMDZeZ676efnifhw9Eg8is5lzsOdj+C2T/9QZHsclx1rWe7cJ+Hwt552bPgreo8puTeNysWy2g+v79G9y/P+taC7h+9GAOrKd4NvOAp4/Fep8XTx/w8tlDCaxfv3jEqxeP+er1M755/YyvXz7j7Tdf8ePbb/nx+7f8+U8/Sf3TIl8tRTjee5L/DFz//K82NP4tXP/555/4k2gK+fYxz59e4fHDs9y9eZQr5/dy7uQOTh0Z4PBkN5O7O9g90sKOgUZGBzYw1FtLX2cFvZ0lDHQV0Lc1l96t+XS157J1Uw5bW7Pp6cilc1MSrfXBNFa4UV9kQ3mWMQ0FxrSWGtNRYcLWKmM6Kw3oqtGnu9aAnjpDeqoN6SwzoDhiMe2FhmzO16CrXI3uKlV6a9Toq52VOBY1frs2mtKerUBrqizt6SoMVqzicG8wh7aHM9kTSkelHZM9kYx1hDHSGsLIphAGGgMZagph5+ZIhltCGWuPYKjBl6Fab4ZqfNjVEMjOukD2NIaztzWenS0JjHfncWqiiRvn+jhzfCs3b+zm3u0Jpm5Ncv/GQaZuHObBrePcvXGYy+d2M33nMDO3DvDo0m5O72jkcHcph3qKuXJoC3evDHP9ygiXL49y7epuLl3cydjoRkn79m7m3NkRrlwa48jBTrb31nDx3JiUtb4/dZaZxzck1/rnn7+XZptLm1qlV8n/9h/dX/+Hv16Bv1yBfwDXGZGRxHp6EOXkKFXwiZ7rcHuRobaXFCJWBwfChSvtImIirrOg7eFGhLsrYa7O70DblVAXFwId7AmwtybY0ZZg4Vg7WktwHenqSLS7K1GuIm7iJinKzZUoN3ci3NzwtbNjlbY2GgpK6GvqS5MWTYzWoqu3hti4Isor2qmpaqe6chP+vpGsNrVCQVaZFctlUVghi6aKOrrq2mjKq6OyXAVVGVVWLFqBhpI6Omq6aKnpYyLAxMQKPb3VaGoaYmFlj/FK0R2tjpKyMrKyK5BdvhR9PS1UVRRQU1VEV0edVSuNsFyzmrVrrST32sRkJV8uWsr8zxZJw21UlXWQWSrPhx98yse//YwFC5bw208X8snnK7C0X0fz1jGOnJ/h8Lln7Dg0xeDkXQb3TdGz+y4dI7epbT9NTetxNnWdpnz9TqkLOSw6HyfXYGTkNFmwaAWuHn7SVEg1TSPW2nhQUtZAUVkDBcUNEsCtb+wmK09EMEqJTCiiqGIz3dsPSG5pTV0XFZVbKC5ppbi0jZLydkoqt1BS2UFJdQd5pU3v4bqwtJH0rErpOdMzK6RJjWJMfKZwZgtqyMurJC+vitS0EpKSS8gr3EhhWTsFpVspruqjqW1CUn3TDuJT61kXlImrV5w0hj01u4rM/HpcfaJxcA/D3Wd2E6SAaydbV/RUtDDT1WedvQOpccmUltbR1NRF86Y+du87y5mLjzl98TGHj91l3+Rl9u45z8TuMwz27GXXwATdLVtpq2lkU0UdW2vW01JUSlVaBikBwUR6+hLqFUhKdDJNGzaTLcappxaQX1RHfl6NpOSkAmJiMomITsNGNK+ExxAVm0h8bAKBXr6s0dVnjZYWFjqGrF25FkdbT9xcg6TojI2NBw52nvitCyc2NpPsvCrp+1Ne2UxaRhkNG7vZ2rmLnt59bOkYY+PGAUpL28jLb5TguqiombT0CsIj0wgNjcfSfC0yXyxGdsEXLP30M5bOm4/ckuUoyiqgrqKGgb4u+nqamBho42RvxZrVK1llbIKhAG4DE4x19bEwNmC1gTaWJvpYGRliv3I1jqtX42ZpjqvVGpzWWOFm44KrrRtudu74OHnh5+ZFqJcX0d6+JPoGkhkYTmZoKHmRUVTEJ1ObmEZtfCpNqdm0ZebTlJIlgbWIhbRm57I1v4xt+RVsK6hkqLyW4co6hitrGa6pZbCmmu7qEhoKk0iJciTE34iYKH0S4pVIS1UhM0OLrEw9UpJ0iI5QI9BPHm/PFbg4LcXaZhEWaxawarXIYn+GjsE8NHR+i6rmRyipfYS84m+RV/yMRYs+5PZ/JbgWkCDiIAKwhYMt1h9+/zt+/OF7aVOj2Ng4l8Ge2+AoHOy54TICsuc0O8lxFrbnIPsvTvbtd/V8cxsebzB17zoClO/dE9GQ2YjI3TvXpCmQYkjN/alb/6bEMJuHD+5Iun/3Fg+nbr+H66eP7/PsyUOeCz19yItnD3n5fJpXL6aR4PrlE775+iVvvnnNm2++4g8/fM/Pf/yJn3/6iT//ScQ1Zv9uiWVOwoqWYOqdk/2XY/HmRMQChOaO/xauZ2v7fpbq+0Tm+md+/tMf+NNP3/H2zWNePrvO42nRzX2MK5f2cf70GGeOj3L0wHYO7O1iYqyDPTs2s3u0lV3DzYwObGTHQAM7B2oY7atkpK+awZ5qBrqrGeqtY6S/luHeCga78hnalkF/e7xU47ehYC0N+avZWLiK5iITWooMaSnSYVOJFpuKNNlcrM3mIh3KYpZSHS9Ha54aHUUqbClRZmuZMp3lymyrVKWrSo3uSk2G643pLNKkr9SAoYpV7G1yZn9nIOOdwYxtCWK0NZDBpgC2bwxioDmMvsYwRtvi2bMtnWMjJZzeXcWZ3ZUc2p7L3i0p7GqJY197MvvaUjjSlce+jiwO9ZdxfKyRG2eHuHxGRDRGuHf3IA/uHWb67hFmpk4yfecEM/fP8Pj+aR7cPsqTqeM8vX2Ql7cOcP/kILcPdHB9fzs3jnUxfWMvNy7v4sbVca5e3sv1q/s4eWSQPbs2M9C/gYHtGzh0qJt9+9rZv28rV6/s486t48w8vsLrVw/44x/fAD9Kn0TMwfXP/7BmU7wpe/eC+gsO/Xr06xX4z7sC/yZc/5G3r16QHhFBtABcBwep11oMkgmztSXUxo5QG3tJYXaORDiI2IeL5DoLFzvaw12S5Gi7uxHi6irJ38EeX3trgkT8w9mOMFd7wl0diHJzIUY4307ORLm4EevuTry3B9EebkQJ6PbyxNXCAgNVDXTVdFhlvEaa5Gi60oHAkHRa20aZnDjH/n1nCA6Mw9R4DYryqsjLKkpwrSKviKq8MsoyyiguVUJpqSKKS+TRVFJHQ0kTVUVNaXiNob4ZFhb22Nu7ExYZh5OzO1ZrbVhjZYmCvBzLl3yJkZ4OWhoqGBroSJsanZzsMDDQwdx8Nba2tmhqarN82QppE6OoB1z4+VI++fhzPv3kcxYtWsanny3io3mLcPQIZkv/BAfPPmTixEP2HJumd/wmW3dcY+jAQ/rGp+jccYvm7ots3HaOLf0XqVg/RnJmEyGRoq4tQapY+1xsaLSwxcbenbW2blIURIzvbmjqZmPLduobeti0eZT07HqSM2tIzKimrLaTQyfvcOTUPXbtPc/A8HEpktDYPExZ9TbySzZLG+wKy7eQLyrlShvJK2mgqLxJAvac/HophywAW8BhekapNNAnLa2AsrINlJRsID+/XgLD8kox+GYbJZW9lFb0UlS2jdKKLhJTarBxCMbNK1ra6BgSlUlIdDb+oamExebg5hUuDaQxM7fDeo09Dpa2RAcEkxgSTnZKFkWFNdSvb6e1fYCB0cOcvfSYsxdnOHbyPseO32P/5GXGx86wY/AQO7ZP0LO5h21NW2gqr6WltJK6nDxKk1LIioghyjeQYO9AEmNSyM0tJzGlgOR0MUCmhpzsSgrza6XKwJiYDMIjU/DyCyU6PpXwiFhiI+OJCAhjnYML3tZ2OJmtZaXeKgz1zNHXs0BD3QQtDROMDMyxsXbGzT1AqjEMCU8mJ09MAa1h48ZttDT3smXzMA3ru6gsayUrvYqUxBIy0spJTS4hOioTn3XheHj5YbHaHMVly5BZMJ9l8z5BduEC5JcuQWbJlyjILENTVQFtdQV0NRXR11LBUFudlfr6mBkaY2ZkzGpDAwmuLYz0sDI1wG61Kc4WFriYW+BhZYHnWktcLCxxX+uEh40r3g4eBLn5EObpQ5SXF7Ge3qSs86cgNJLi2GiqEhKpiU+mKiaR9QnptGUW0JFdxOaMfDal59KeU0BHfhFb80vpzClla3YJvQXlDFfUMlRZTW9pGX2V5WypyCMr2oNQXxNCg/SJjtYmOUmJrAwVcjM1yMnUJiNFm7hoNYIDRA57BS7OS7Cx+QJzi/msXD0PI5NP0TX4GC3dj9DQ/gg1jY9QUvktSsqf8eXiD6RhhP/HO9ezv91nYe+Pf5zNFQsQEF3Yf/jxR77//ne8+fZb3rz5lm+//YavvnrNy5cvefHiOc+ePeXpkyfMzMy802NmHj/m0aNHTE+LYTMPefjgPg+Fqy16sR/e4/6DO9ybuiVpShpCMwfOAqJvMiUkTX2cXWfBehaipx/elYbXiOo/cTyre1LntnTfwztMizjIzAOePZvm2dNpCbBfvpyRjl++eMzLVzO8fDHDq1fPJWf+rTSt8q2Upxa7DH/+kyig/kcgNIfaf7vOudri/CxMiVz2XDZ71gH/iw8u5dx//pE//uE7vv3qEa+e3OLZ9GWmbp3g2qVJLp0d5/ypXZw4NMzhfX0cnOhl/3gX+3ZvZXxnuwTZu0ebGd+xkd0j69k1VM+OgfXsGBTHDewZ3cju0Q3sHq5j93A1Y0MV7OgrZKQzje1t0WxrCGLrel+21HiwsdiGDflm1GUbUZWmS2mCOsVxaqT5L6YkVoENmRo052mxMU+N2kw5NuQq0lyoRkuxlhQzGdnkxM5N7ow2e7KrzY+BFn+2twTQ3xzI9pZg+prDGNwcy1B7Crt68jiwo4Zj402cmmznxEQrZw90cHqyjWM7G5jsL2eyt4yDfWUcGqhk/0AVh3c1cvHkdq5dHOPMmZ1cvbaf6QenmXl0jidCom/6/llmps/O3p4+yzOh+2d48eAMz6dO8uLOYZ7dPsCD6xPcvznJ7esT3Lw2wZULe7hxZZLrlya5emkfZ0RTy8lRTp4c4vzFnVy7NsHtO8eYnr7Iy5dTfP/9XyYwzr6Rmv2+/1n6nv89VvpHr6e/929+Pf/rFfgnroBImb17mc2+IkVNqIDrl6SGhUnusXCnJbfabrZaT1TshdvaE2YrAFs42aIdRERGZhUhXGxXF8QqADtUwLVwrh0dCXRwIFhsdJQiIy5EuLsR5eFBlLs7ES5uRLq6S/8mwlU44SLb7UK0p7v0HO5rbbBZZYWdpSvh4els3DTC6N4r9A4ep6hoI+t8Ilm6RInFX8qipKiGlqY2SgqKyCyTkar4RAxEdrE8sl/KoSKrhPIKeRSWK6AgIwbOqKKnbYS1pT1enn7SSHEXF3dMTVdhaGiIooICSgry2NlYo6+nI+WvdfU0WW1mgpq6EipqisjKicjHlyxZsgS5FXJ8/skC5v12vuRiL1iwjPlfyLBgqSJuftH07jjGgTMP2X9mhrEjD9l9dIb+sTv07rxN//gdenbdpHPHNTYPXKGp6wKbui5R03yYoqphEtI34OQVg4tXKHJKWixeIoeGpj5e3gEkJeVQUb6RtrZB+vr3s61buMWjZBduJL+slcyCBirqtrFj7zk6evazZ/IKpy8+5eCxe+yevEpb5wSV9QOUVndTUCIc7C0UljdTXLmJitotFJQ2USEc7cIGUjPKiUssICY+m1ARPwmLJzm1mLLKdjo6x9nUtpPiinbSMutJSaslPXM9mTkbyMpej39AKmtt/LBY44mbVySR8fmEx+bgF5SEf0gCa6zdMTS1Rt94Da6uvoSHxpCdkU9uZiGZaUXk5FZTVtFMY0sfXdv3MXn0OsfP3ef4uQecOPOAQ0dvsWfPeUaGjtHftYeBbaNs27SNpqoNVGTlUZCQRGZkFMlhEYSt8ycyNIr0tDwSknNJyigmK7earKxKMtJLycgoJTEhm+joFMIjEwkJjyMiOpnwyCQiI1KICE0kPDiGsMBwaaroalNLVJR1UFLSZvlyZWRXqKIsNtLqmWBqaoWZuT2Wa11wdPHFLyCKoOBYAv2jCfaPIcgnknVuwThZe2K3xhl7K2ds1jhgZWaD+SoLVpmYoq+pgdKypcgs+JwVXyxA7suFyAuwXrYEpRXLUFeQRUtZHj11ZYy01Vmlp8NKXR3MDQzeSR9zfT2sTY1xsFiNyxpzXNeswc3SknW2tlIX/TpbR/zsXAhw9CDUbR0xvgEk+geRGhhMRkgYeeFRlMQmUJ6YQGViMlUJKdQkpLIxLYe27ELas4skbc0toltU7hWX0FNQQl9eCT05xXTnittldBeV011SzpaSIorigglwNcTPS53wMA1CQmVJjJMjPUWJrFQ1MlI1SElUJyZKmeAAOby9luLitBg720WsWfM5pis/w8joU/T1P0FX72NJOjofo672EarKn7Js6QfcvHX2//xYyC9/fQsQnBswIyY5Cv3444/SqPS3b9/y5s0bvv76a168eCHp2bNnPH369L2ePHmC0ON3gC0g+9GjaaanHzD9aErSg4d3mRLj0+/f5v590S4yO+Xx762iP1sMqhFAPdepPQvXs1Mipx/clc4/eiye/x5iffL0IU+fTb9fX3/1jOcvHiNWMWFRrN9881oaAy/GwYuvcQ6Cxdf/n/XfX8P1Lx1wAdk/SRslf/7pd7z56gmvZkRbyDUe3j3NzSsHuXxugvMn93Dy8ChHJgc4NNEvAfaBvd1M7ulkYmwLE7vbODDezuTuViZ2tbB3Z/N7idv/6tzOJg7ubuTArjr2Dlewe3sxO3vyGOpIo7clhq6NobRVeVGWakZ2lC6JvgqkBilRkqhHRYoeJckalCSrUJamQlmqMiVpqtQXGdPb4klPkw+dDb50NwfR0xxKb0s43c1hdDVFsL09gdGebA6MVXHiwCbOHevm0ulhrp4f4/LZMc4eHeL8kQFunNvBnXM7uHCoizOT7Vw4vI1rZwa5eWkXl87v4MzpUc5c2MOdu8eZfiBg+jwzj87zePoMM4/O8OzJOZ48PsPTGbFekO6beXiep9PneS7unz7JwztHuHN9v5TPvnl1gjvXD3L90oQUxbl8YS/jYx3s29vJ1asT3Lp7iDv3jnH7zgkeTl/h9evH/ASrOX8AACAASURBVPSTiIOITyhmEeav1/+sV86vz/PrFfgnr8C/gmvxxv5PfPfqJSkhoUS6uRPm4DgbA3GwJ8TOjnA7e0lSj7WNLaG2ttL94SIi4iBA25Ewp3dydiLUyZlgJyeCHB0liQ2LYa4in+1BpLsnUR5e0nGosythLm6Eiq5sCa7F5kk3YjzcifH0IsprHaGeAWQk5TM4dJg9B28xtO8WNS07WWnmxqJFSnzyyRKWLJFDXV0HQ0Nj1FU1WLF8BTLLRM+1GIEuj8yXssgvk0Vu6XJkl8iwYokscstEB7YaxgamuDp7EBIcgbOzG1paOtLIcyNDQ/R19dDX10VGZhny8rIsXroQWXkZ9Ay0peP5Cz7liy8+Z8WK5Xz88ccsmr+Q+Z8uYMmXMnz22TIWy2jg4R/H6OQFTl//ivET0+w5/oixI4/ZcXCaoT1TDOy6S/+um/SN3WBg720G9z2gb/dDOofvUd1ygrSCPsISajGz8SMutRCLtU4s+GIJ8+cvQnaFIuarrclILWBTcz/DQ0fZsesMja2jkltdWNFGWnYdmXkbKK7aQnltN+MHb3L2ymtJF65/w+TRKbb2HqG2cYSKmj6a23ZQ29hNSVUb5TUdFJRuoqa+i6zceqJi8wgOSyEiOoOQsGTcPAOxtl+HX0gWvQPH6R08SkpmLZ7r4vH0iSE5rZzk1DKionNwEdMgHQMxM3PDxT2cyLhcwqPSpUo+UzN71LVN0TU0l+DazSuIsMgUklIKSMsoISWtRNpkWFzSTHX9Vlq37mBk/CT7T1zn8KnbnLzwkKMn77Bn4jxDI8fo7Bija8sQW1o6aahYT0FqNikR0SSGhhEfGkZKbDxxMYmEhsfjFxJLdFIOKWnFxMflEBWVTmRkMmFhsYSGRRMUEklgSDRBoXEEBicQEJSIf0AigUHxUmTD1zeUVavWoilqHnWNpEmJYoKmzApFlssosHy5EjIyKixboYqcsiYqGvqoquqipWGAnroRxpommOutxljdAANVXfTVtNFUVEVVXgFlGRmUZZahsHQxMgsXsPTzz6RVbvEilJYvRVVWBk1FeXRVlTHQUMNYS5OVOtqs1tPFTF8PC3191hgYSLI0NMR25Uqc16zB3coKj7Vr8RRtJ3aO+No6S/J3cCbU1ZMYL1/i1wWQHBBCVlgEuZHR5EfHUpqYTEVSCmUJydSkZLAhPYeW7AI25xTRkV/KtsIyugtL6S8tY3tZKYMl5YwUVzJcXElfQSlbsvLpyCump7KGhpxMwt3X4rxWGR8vJYJDFQkJX05ctBwp8cqkJqmSnKAm5a/Dw+Tw95PBw30xDg6LsLFehIXZAkxMBFzPw8DgUwz1PsFIf3bV1fwELfV5yK4QsZD/YnAtfp0LIPzpJ1HH96ME12KS4+9+9zu+/fZbCaxfvXr1zrl+wfPnwr1+9l5zoC2cbAHYsxKA/ZBHj+9Lejh9DwHYQg/fOdECnv+RBFSLPu05iY5tcSzOz90ngHpOz54/kmBarEIvXz3h1eunfPPtS95895pv3rzid9+/kb5O8fUJzcH13PpP/mn7Nx/+9+Ba/NH7+c9/mM3s/vF3fPf1U14+Fm0hV5m+d5oblw5x6cwE507s5tSRnRw7MCwB9pH92zmyv5/Dk30cnuyR8tjH9vdyZLKHQxNdHNr7ThNdHNjTyYHxTg7u3cbhiS4O7+vmyL5uDu7dzJGJVg7vbWH/rvXsHalm30gVE8NlTO4oZ3d/Pv1tibTVBdNU4Utphg2NZe7UFzqSnWBAdoI2Bam6FGcaUJShT02RJZ0t/nS3htHdGklfWywD7QkMbkmUNLotjYnhIo5O1HHpZAfXzvVx88Iwt6/sYer6fu7fOMDdK3u5d3VccpUf3Zrk4rFezgqwPjfM5TODXL0wysVzw9y+tZ+HD47zaPoUz2ZO8+LJWZ7PnOHZ45O8eHKa18/P8XzmFM9nTvNMQPajszx7dJ7nj8/zbFrA9RkeT53koYDzeyek9e6NI9y5cZj7905y/epB9k/0MDnRzeFD/dydOsqjmQtMP77M06d3+O67l9ImxlnH+pff8jnQ/uW5X49/vQL/G6/A34Prly9JFnDtOgvXoq865B1cC6ieA+tgGxuEQmxFl/Ws5h4b6uhAiKMDQfYOkmMtXGsB2HNwHenx12Ad4uSCkNjIKOBbZLij3GfhOtbbh1gfPxKCo2lr7OTYsZvs2X+N0X032dixDx//ZHT010qjxuUUtTGzsMZ0pRl6eoYoK6kgt0L+3fhzOZZ/uUKCa4XlsijLKkoj0gVci/HpGqpa2Nk44uPtj7m5peRcm5mZYaCvj662cCMVUFSUl1Z1TTV09XVQVVdh4Zdf8Mm8j/n8iy9YJiODvIIihrrGWJrZYGFuh7mFI0npJUwcucrpa885euk5k2dm2H/2BYfOf83uo08Z2z/DwNhduoavsG3kMn27bzE8+ZCBiUdsG52iseM8OWXDxKQ2YrLGR9oUFx6VxJKlsnz40Sd89tkX/PbDeXi6+VFW0sD2/klOnp5ia88ErVt3UdfUS1l1h1Stl5JVS/fAUQ4cm2L3/pscOf2Eize+48zlrxibuMngjouM7r7Etr4DlFZvJjG9nLScOqmST2SpM3PqSM+qJjYhnwhR7xeRgrdvGGvtfHBwjWBj6yhd/Qekx/sGJkrVfcGhKfj6x+LiFoK9nS/ubqHY2HhL+XE3TzFAJgRrey9MVtuyVFYNVU1D9E0s8FwXSnhUMpExqSQm55OcXEBGZhmFxRuorGmlqa2fwR0HmTh8gaOnbnD20gOOHr/O+MQZxsaO098zRkdbN3UV9eSkZFGQkUNWYjKZCYl4iTd+/gH4+wXhHxBKUHgsIVGJREQnERoWS1BwOAGBIfj5B+EbGIiPvxjIE0xASCQBwTEEBMURGJpMUEgiUVEpBAfHYmPjIg31WbXaEkOjVRJgq6josGKFCjIyqpIWLpZHXlkHFXV9lFV00NUyxkh7JUYaxphoGKGrqIXqciUUlqxgxcIlLF+wkC8/nfceqFcs+gLZLxeisGTxX8BaQR4dFSX01FTQV1fFWFNDAmsLEQMR0tdHQPVaY+NZsDY3l8Day8YGHzs7fB0c8LN3khTg6EKomycxPr4k+PqT6BdAWnCoBNYFMbEUxydIYF0hXOvEFBoyctiUU0h7fglb8kvpLqlie0UNgxU1DFdVM1Jdw2hFLTvLatlVUcdgSQUduXm05+exuTifjDBfbFeqsmblMlxd5fDxlyUoXI6IcHniopSIj1YmNkqJiDBFAiXXehnOTgKsv2DNGtEYMh8jo88wNHwH14afYGo8n5XGn2NssAAj/UUoK33KvTv/ReFauLfCtZ5zcQVoC9f6m2++QcD169evpVU42L8E7F/C9S+jIo8fTzPz5CGPZx5IgD3nYj96NAvHc5D8j1YB0wKqnz4RcQ/Rsz2NmBQpJI5fvHwiSYD0y1dP3+v1V8/56usXElR///tv+eHHt3z/+zf8Qeqsnv0c9ZdA/cvj/+ifxr8H1yISMgfXs6PPn/Di0S1m7l/mwe1TElxfPC2c63HOHt/D6aNjEmSfOrKDU0dHOHlkmJNHhjhxeJBTh0c4eWiYEweHOH5AaJBj+4UGJInb4j6hk4eGOHFoOycO93L8YBdHJrdyaKKNwxObObi3hUMTLRwc38iBPY3s3VnLvp21bFofR3NdNBsqQ6kuXUfL+hDam8NobQygsc6bpnpferbGM9SbzY6BQkb7C9jVX8iegWIJ2A/srOb4/kYunNjCzYvbuXNlmAc3dvP4zn6eTh3h2YNjvHx4jG+fnOLl9FFeTB/jzrXdXDk3zN3r49y9sZcHdw8wPXWIZzMnZ/X4OE+mj/D88TGezxzn2aOj0vHLpyd48eQ4L8VzPTnNi5kzvHh8jpczFyQ9mz4vZbJnHpzh0dRpbl87zIGJHqbunODsqTFOn9jFretHuXxhkoMH+7lz7wRPnl7l1esp3r59LlXvzYL138Y8xO2/PfcfffX8+u9/vQL/xBX4R3AdHEKEqxuh9rPDYCS4FhsapcmLtoS8A+sga2uEBGQHiXN2tkiDYsSwGHs7AmztCLAXmxnt/wquhXMtJNzqWah2RbjXc3D9voVEgmwPYrx9KUjOYnxkP+fP3uPwsTucuvSC7qFTpGbVsdbOH2U10ZqhJ23ys7N3YdVKC7Q0dVGUV34H17Is/1JGcqwFXKspqKCmqC6BtXC21VU0WWVqjrOTO/r6Rjg7u0rOtYa6Btpa2lKftZnZatTUVDBdZYKBkT5qGuqoqquyeOkyFixazMLFy7C0tCc8JA5f73ASE3Lp7tvDmYsPuHjzFZMn73Hw7AzHLr1i/PgTJk+/YNfhx4xOPKR35CYd2y9KQ2R6dt2Q4Hp43ww9u+7T1nOFwuqdJGRvwtolmpyiDYRFJiAnr8yHH33Mf//v/4P/9n//PyxasBR7G0+y0ivYt+88eycvMDx2jK29eyivapeq3USTx4lzMxw4PkVD6x6a2ifZvf82R888Y2zfLY6eesLpi6/o6N5HbHIxrt5RePsnEhadR1JqBYkpZZITHZ9USGBIAmIojYu7Pzb2Ptg5hRAckS0NTBENI5GxWfj4R0ub+8wtnFm12p41Fi7Y2nhhY+2BlSR3Vpk7YLLahtUWdnyxeAULl6xAQUUTa3tXAkNipChGfFIOScl5ZGYWU1xcT11dG+0dAwyOTLBz/DD7D5/h+OkrHD5yjj3jhxkeGqettZPG+kZyM7OJjYimMCeXrNQ0EqJj8HZzJ9AvgAD/IEJCwgkOjcQ/KBRf/wD8AvzxD/TDL8gP/2A/AkIDCAwLJjQyksjYRKJiU4iKzSA2MZeE5HziE3NwdffH0HgNxqZrMDBaLbXOKKlqo6SijazYUKumj7qGMXIK2mjrr2almS26eqtYaWSB1WobTP5f9t47OKpzTff951adulW37sze3rbJwQQJlHPuKLVyRDlnoYCEAhlMMBgbjI1JJmebYDA55wwCCeWcUQ6A895Ov1vf1zRm9uw958w5d4JnrKq3vrV6dbdaS93Sr59+3ud1UGE50RyTMUZMHD6OCcPGMGnkWIzHjmfy6DHSCjJ13FhMx4/HfOIErCZPwmaKMQ5mprhaWaG0tUVpb4fazg6Ng4OcfOqjVCBKqNa+SqUE61BPT2kDEWq1AaxTwsJImRZGamg4mVEx5CcmMysllVnJKczPmC5V63dy83i/qIgP5syRtbpwNuvnL2Lr4uXsWPoue1esYt+K1Rxe/THH127kxEcbOLV2PWfWb+D0hxs4u2YTZ9Zs4Oiq1Rz+4D12vLOQpblJxPi5onWZhFY1Fr/ACYRETSIm2ZikpClkpJqRkWZGeqoZKclmv3qtA8fpGxlF3rVQrVWjUAjAVo6UKra7dgw6j/F4uI9H52GEvd0YRLjAb8Rz/bf/iBtAU0C2UK+FJWRoaEhCtlgFaBsA2wDWYjXYQwxrZ+cTurrb6e7peAnZArQ7Rb0y7fGvtw1KtQGsDSAt4NoA2AKse3uevADrbgYGe16Ctdj+8qshnj0fkEAtwPovP3zLn//yDT/8KJTjX78MIGz4mX898r+/ZbhPcQ8G/JKrmH0uovl++Qs/fP8lzwef0Ntey5PmMlrq7lNbfoOKR1cof6ivsuLLCNguvS/qHCX3z0g/9qN7pym9e46SO+d5dOccj26LOstDUbeE3eLXKr55huKbp7l74wtuXxMK+EFuXT3ErasHuH3tIHduHOLercM8uHOEW9c+4+rl3Ty48znHjmxg2+alHP18PVcu7eTS+c1cPLuec2c+5PgX7/L5gaWcPr6KS+c2cP3yVq6c/4Rr5zdz69JW7lzdzr0r2ym+sYvSO/upLBaq9VFaa87R03Kd/vbbDHbcZejJbZ513qat7hz1VWeorjhFyYMjlJeeoLr8NJWPT9Jcf5mutht0tlylr/MmAz23ZfV23uBJ62Xamy/S0XKJvs7bDPY8YKj3IYPdjxjoKmGgq5TeJ4+lN7ujuZguMbq8uZia8qvcu3Wcm9eOcOn8AY4d2Ubpw4tcv3qE0tLLtHeU0dNbx/Pnnfz441dyVL3eBvK//5z4/Za/n4F/kzPwd+D6y/4+ZqWl/124NijWhvUlXAcGkPqi0oICSQ0KfAnXryrXIj1EgPSvarUBrIUlJILsKH1TpFCu9SkkIoEkhrlZM9m37TMuX3jAtetVPK4e4PTFCtKyFmNl742RqSsmFs6ERiQRFpmAj28QKoUWGyt7CdBTJgrl2pgpE4QlxEgq1yI/W1hCLKZaSrgWUx6DAkOlci3g2tHRUfquVSoVfn5+eHt7ywbG0PBpmFua4apQYGFlzURjE8ZNMGaqmR12DloC/WJY99EeLououDv13LrfzPnrNew+cINjF6q4eKeDs7eecKW4nzM3Ozl8uoH9RyrZ83kp+74o49PjFRw+18jRC20cOtPMviPVciT1vOX7iElbTPqMRWg9A+RUSKMpxowYMYzX/vEP/I//639gNNEcT/cQPli1mbMX7nH24l32HjzNmrV7KZqzGpE4cvNuK/dLe9m47RyzFm5h3+F73C3p5/TFOi5ea+b8lQbmLlqPxisSd59oQqOySctaRF7BCrJzl8iBMgnJ+YRGpBI8LYGA4Gh0XmGodWHYOHnjrAqQGdspGQXEJmbi6x+BvYMaa2s37O01OIiBPUo/3BQ+6LxD0HkFERAcSWxCKmPGT+aPr49gxOi3sHVwJTImifyiBRTNWcKc2UtY8vb7rH5/A598sodPP/2Czz8/xeGjJzlz9hI3b93nzt1izp69wK5de1mxfAXz5swiPTmJoEB/oiIiCQ8LIyAggKCgIPz8/AkICCIuLoGkhCSSkhLJnjGdnLxMpmenkpQeR8r0BDJzM8gryqNwzmxmz3+bWXOXUDB7KQUihnDucnJy58uccUcXMbxFh6OLRo6gF2PoLW2csbB2wsnVAzeVLw5OHtg5aSSIm5s5IIYZqZ00WEwy463XxzDhjdG89fpI3npzJJNGjmHy6LGYjB2L6bhxsszGj8dq0iRsjY1lOZiaorSxQesgUlWcJVR7uuitIAKoDeWvVhMsU0F8pA3EANbJwrYVEUFqaBjTI6PIS0hgTloac9PTmZ2aypKcGSydkcOKmXmsnj2Lj+bPY83cOaydM5/Ni5exfem7Eq73r/yAA+99yJE16znx8SZOfbyRs+s/4fymTzi/bjMX123nzNpNfLFmFYc+Ws7qORnEBTqjdRmPVjkelWoUat1odIFj8QsdR2j4RKIijfQVYUREuBEh0ybj6yfi90ahUo/ATTlcZlyLGD4B2CrNaJl97eExFk/P8Xh6TsDHZyrOzmNpbv2Nw7WAaoNlQniTDWAtFGwDXIvmRqFe/y0FW4C23pfdSXe3vrq6ntDZ2SFLbIu0kb9VryrTBqgWl/W8gGkB1BKqezsZ6O+WcC1UalECqg2KtQDpb759LqFagPVPP/+ZH378Tg7LefWf3Ksg/Orl/yfbr97nq3CtB7Qf+enH7/jmy34Ge1vpbq2mramUpvr71FbdoeLxdcpLr1FeckNW2aNrPH50hcePLvP40UUeP7ogq/zh5ZcQLmBcgHhZ8SW5Pn5wSUK5WEvvX5BVcu8MJXdP8/DuKYrvnOTh3ZOyia+k+Cz37hynrPQSD4vPyip9dIH7985y7OguLl44TNnjy1y7eoBrV/dz88Z+rl/dzZWL27l5bQ+3ru/l/u0D3Lv5KQ/vHqb0/hEePzjK4/tHKH94lOrHx6mrOElD1WmeNFyWYD3QcYehjrs877pNX+tlWmvP0lp/ic62m7S33aK15aZMBakqO0VT7UX6ntxm4MlNnnbfloDd03GdjuZLtDacp63pEp2t1+l9cpfBnmKe9T3mWV8Fg93lDHSW093+mO42UWWycbSno4L2lhLamh9x9tReblw9xoWzB2iqL6a58RHt7eX0DzTx7HkH338/xC+//JlfxKAYg0BtWP9PniC/3/b3M/D/1xn4F+C6KC2drPAIMoJD5BhzvXIdLO0fBpiWFpDAQKlaG6A6JcAfQyUH+JMa9KtqLbzXwhYi4FqAdfq0MFkGv7XYF8cEXAufdV5MzEu4zhTNjnHJzJkxm/ff+Zjdu45T/KiVR2VdbNt9Bp1vPMbmCiysVUREpxGbkE5QcASeOl+cHFyxMLPGxNhM77GeNIUpEyZJe4ituS12lvYSsIUtxMVJgY93ABHh0Xh5+WBtbY1CqcDDU4dCpcTC0gInJwepaNvbO+Ch82KKqSXGJjZY2Snl+GljExdCglM4dvQGd27VcelKBcWlXdx59ITPT5Zw8XYb14p7ufpwgNM32vnsdDV7Pi9n98HH7DlUyp7Dpew8+JBPj1Vy8EStrD2Hy9i0+xaLVx0iNW8N0SmzScsqQKPzluq5mbkJw17/EyPeGMak8ca4OetIjM+S6R2Hj57n4JHzbN9xjHkL15KSvoATZ0opr33OqfPVrF53jL2H7nH30SCXb7TLOnG2gpz8lTgpA4lKyCMzdwm5he+Sk7eMmPiZhISl4+0Xg7vnNLQeIrrQD5U2gJiEbHwDoxk/yQKtZxChEQlMC49Fq/XBxUWDk5MaFyd3nB21aFS+6DwC8fEJwcs7iMjIBGbkFjLVxIL/+//5B0aMGY+ZlS0anY+E7rz8ecybt5QVy1azfu0Wtm/bx8EDRzl65AQHDn7O7t172bNnD9u3b2PlyuXMnlVIdlYGqSkJREWGEhLsT1x8LGkZ6cTGJxAZFUNoWDihoaGkp6aRPyOH/NwcZuZnUzArh6yZGSRPTyQtK4XsmdnkFuYzs3AWeUXzyC1cKC0x6Zlzpe0lKCQeL59wPLxCUKh9cFXqcFF44OSqxczSSeaQizddLm7esuyc3LF30GBt6YzKzQOFvYJJI8YxafhYjEeNY/KI0UwcMRLjMWNlmb31FlYTJmA9cSK2kyfjMGUKTiYmslzNzdHa2eHl7IyPsH+IeqFUC7AWUB3k7k6oTke4l5f0WAuwTpo2DaFYp4nXufiUKjKSGXFxFKakMC8jg4WZGSzOzmJpTrYE61UF+awqmMnqwnw+nF3E5rcXs23pCzvIO+/x6XtrOLjqIz7/YB3HPtrAibUbOLdhM+c3bub8hm2cW7eD0+s+4di61WxbUUR+kid+2kloFKNRqcfgph6Fq/sIFJ4jUXuPxNNnDL6+42WWtY/3ODyFBcRjDCrNKJkKYojcs7F/AweXkbipx6DUjpHXcdeNQec5Fi+vt/D1nYKL6zha2op/G8r131JrDWAoAFuUsIl89dVXevX66VOef/mcp8+e0i882ELB7u+jVySICB92b4++hB9bbPd0vSwB2QKqDbDdLbb/qnq69eD8qjottgVMi7WvVyR+dEmoHhzoQVR/fw9DQ/2yUVE0Kz59NsDz50NyCMwPP34vO+dF97z4WF+sIgrv3/rLcA7F93kVrkWyxC+//MBf/vw1z4e66etq4klTBS31j2ise0Bd9V0qy25QVqKH64rSm3rILr0uobvi8VUqHl+WVVl6hcrSq1Q+FnWNitIrssofXUZflyh/dIWyhxcpf3iJiocXqCg+T1nxOR7fP8Oju6ekEl728ALFd0/z+NElysR9ll/ncckVHpdc5+rlkxz4bCuXLh7h/NnPuHzxAI+KT/Pg7hdS6X5w+3Pu3zpE8e3DPLxzhLLiU1SUnqe2/CL1VZdorrvCk+YbNNdcoKHyDE1Vwl99gRZRVedpqz1LS81J2hou0Nd5h2cDJXR13qet9TY93cU8ab1NQ7W4v5PUPT5GY+UpaR2przpLQ/VZWhsu09txh2d9JQz1POJZXznP+6p42lPDYFcV/R2V9LRXMNBVQ2fLYwRYd3eIXPEyujoqKC+9yq3rJ7h3+wytzaV0Pamiu6uGwcFWvvmmj59++kb/ScPPv/CLGAr06i/z3/pJ9Pv9/34G/lfOwL8A10K5zhSDXIL0QJ0RHISsV7zVEq6DgkgPDJSK9Uuo9vcjWZQA7eBg6bkWfuuXcC3+oU8LlWD9qiVEbodHkBUZxYwoEccXLYfKZAvvd2Q0WTGJpEWnkB4/nUXzVnDw4Dlu3q7m4tVyImJyGTnWknETrAgIiiUufjphYjS4bxBqpQeO9i5YmttgamyGyaQpGL81EeO3JmM+xRwrU2ssTaykci2Ubo1ah0gLUak02NraYmtni6vCDSsba6aaTpWea5EiEhERhX9ACGp3X+ydPdB4haPSRWLj5ItOF8N7K3dw42YdZRX9lJQPcL+0j6t32rlVMsCNRwNcezTE0YuNfHa6hl2HS9m+v5hdnz1k3+HHErAPnazh8KlaPj1WzpZ991i79QpLVh0ha/YmolLmEx43Ha1XAL6BQXjotJiZTmXU8JGMGzkOV0c1nrpAoiNT2LbjU86cv8nOXceYPWc1CUmzWffJUUorB7ld3M2eg3ekcn3tThc37nZzp7ifSzdaWPruDjk1UcB1QtocIuNmMi08k8CQVPwCE/ELjMc/KFZCpVLji8rdn1nz3iErdy4W1i5odf64e/qj9fBG6+6Fl7c/3t5B+PkE4+MVjKdHAP5+ofj5TUOr9cbbO4CoqDicnBUMHzGaN0eMws7JFVtHV7z9gomJS6Ugfz4rln3AhnXb2LFtH3t2iem6+9m44RMWLljIjJxskpMTCAsLIijIl5AQf4KC/QgJCSA2PprcmbnkFRQQk5BIxvQssrJySE5OITYqmtioKBJjY4iJjSQhJY6E1AQSUhPJyJ5ObmEh2TMLyJwh7DFzyMyZT2JKEWFR2ei8o1Co/VG7B6FQ+2HvpMHJTajUXrLsnNTYOqpxdPHERSHA2xc7R61U8a2tnPDW+eNi68yEYaOYOGyUPr96+AgmjxITGN/CfOIkLCdOklBtZ2QkgdrFzAwB1QpLSzS2thKs/RQK/AVMK5X4vYBqAdaBGg0hHh4yFUQ0L8YFrxBfEgAAIABJREFUBpIUEkKqAawjI8kUr7f4eApTkpibkc6i7EyWzMhm+cw8ls3IZqVQrQVc54t1JhvmzWXH0mXsWLacve+u4rP3BViv5fAH66Ry/cWa9Zz8eBPnN23lwqatnN+4g1Nrt3Ji3XqOrFvJu4VxRAeY4+U+Fp2HgOJRuGpH4aIdiaN2OM7a4Si1I1Fr9TAtPNXObsOxF6POHd/EwvY1zKz+iKnlHzGzeg0bhxE4K0bjphmN2n0MWt0Y9IA9Dl8/Y9zcfkNw/ff+dhvA2gCJQsWWqSFff8VX33zN0LOn9A30v6xeAdivVI+A7T6havfQ29st61XQFttiGM3fLj1IC5g2gPWrUC3UagHVT4f6ZF714GA/X375jG+//VrmdRtGuItx7jL27p9NWfy3lx4N502c33/KY2JPJLH8CtcdjeU01wq4Lqa+5h7VFbepfHyLqrI71FTco6birr4qb1NTeUuO4q6uuIa+rlNTqa/qiuvysqryq/xa1/TbZVeoLbtCXellakovUV1ykapHF6h8dJHKkstUlFzR12Nx/ZtUV9yiquI2j0tucOHs5xw5tINjn+9k1/Y13Lt5Qp+w8fAcNWXi9mcpe3CCezcOUVp8RoJ/Q+1N2hrv0tl6j74nDxjsekj/kwf0tt+T1d92j/7Weww9ucfT3nsMSL/0PZ72PaKj9RZNDddeNCbeo7P1Fp2tN+hquU5Xy026Wu/K6mm/z0DXI573V/D1UA1fDtTyrLf6BVRX09deQ297DQNd9TKNpbb8lnzj8qStnI7WMjrbK2htKqG+9j6N9cU8aa+gt7uW/r4mnj59wvffP+OXn8WUzh/1Q4EExIj3Zf/2T5+/97L8/fLfz8A/PwN/B66/6u9nVno6maHhpAUGSbVa+qhFY6PIuhaxfC/K4K+WNpAXlpAUsQYFkiY81y/g+iVYC9Va/FMP0cO1QbUW3mtRWRFRsoTfW5RILJEVFUNObAJZcamkxaaSkZTFu0s+4NTxa1y8+IiIqGxeH2bEWxOt0WoDSUmZIeE6ODgCH+9AtGqdVLDNTSyYMtEY47cmYTR+ElMnTZWWEAHYQt22t3XC1UVFYGAITk4uODg4YO/ggJtahbWtDRaW5tJzLWwicXGJuOt8iYxOQ+kxDaUuCne/JJzVETg4BqL1iOG9VXu4cq2OytqvuH2/i8u32rh2v5dzN9o5db2dQ+fr2XOsjF2HS9i+/wG7P33IvoOl7DlQwqdHy/n0aBm7Dz1g875bfLjlIks+OEbW7G1EJC3EURWIm9Yfn8BpeHp7Y29vi9lUU0YPH8Oo4eMQ4KZSeZKXP4cbtx9yVniv95ymoHAlM/JWcKe4Q1pDDnxRzKHjpVwRNpVbTyRg37rfzdZdZ0jKmEOomJgYm4tvUAq+AUkkpsySCSD+QQn4BujtIC4KT6xs3QiLSiI4NBYHZyVevkH4+QcTFBymr6BQvDz98XT3xdPdD5XCE7VKh79fCAH+IXi4e+Pt5cf0zGypKk+YOBlreyfsnRX4B4XJaZSpabnk581n0YIVvLtiDcuXvc/8OYuYmVvA9PTpJCcmERcXQ1RUONEx4SQkCaU6lYzMDDIypzMjL5esnByiomPl95k+PYvU1HQSE5NITkwmNSWN9IzppGdlkSH91QXkF82VanVe4QJyZi4kMbVAppzovGNx945DqQ3D0ycCnU8Yto5a+QmGk5sOUfbOWpl8otD4odQG4OTmja2jO5bWCiytXOXvyM8rAHsLG8a/OYLJI0ZhNHIUU8eMQdg/LCZNwsrIGBtjY6lWO5ua4mZhgdLKCrWNDe729ugcHaVaLaA6QKXSl4BqrVZWkFb7YkiMD6KBUTQvpggrSFi4VKyzomPIjU+QivXc6Wm8nZPFktwcls3MZUW+Xqn+oKiAD4sK+WhWERvmz2PH0iXseucddr+zQoL15x/qofr4x59wYt1mTnz8CWc2bOXi1l1c3rKDc5t2cGr9Vo5v+JitK2aRE6/BTzsWL91oPLxGo9QJuB6Bs3YUjurhOCiH4awcjrNiBI4Cqp2GYWX3OmbWr2Fq9UeMTf8RI5N/wMj0Dxib/gEL2zexdxmJk3I0Cs0Y1O6j0XqMxsNzLD6+RiiUwhby4LehXP/zv9T6SwxwKFbxJdRrAddff/sNz4Ry/fwZA0ODEq77BwdeQrYBuA2g3d/fS19fzz8pAdtinPrfK6FMC5g2lNgXZVCqhwZ79UNgnovhNkMyh/vbb7+VCSCGn0c8bvGGQLxJMPwMhmP/Hqvh/Inv9ddwLaL4vv9eZFzrlev2hjKaah7SUFNMXdV9aivvUVf1gPrqYhpqHtJU94jG2odS2W6ovUd9zR3qa25RX3uLhrp/WvW1N6mrufGyaquvI6vyGvXlV2ksuyzXOgHaErivUld+jdryq7KZsq7iJvXVt6mTdZfayrs01RRz9vheDu3byOmju7l67gCtdfeor7hOS+1tHj84RfXjc9RVXKbq8RV525bGBzxpf0SPaCjsKuHZQAVfDlTy1WCVfu2v5OuBGp73lfPVUBkD3Q/oaBK+6tu0N92gseYyzfWimfE2/d0lPBe3G6ri2UAlzwfq+Gqoga+fNspV7D/rr5XqdH9nNb0dAqpr6euoZ6Czia62KjpaKuQnAKeO7UPYbARYC5ju7KiUanVnRzmdT8rpFYr3QDNffdWrV61/ERM7f9QPFxLzhf7mhx5/88J/j6fZ79/j9zMg/8D805zrF1F8fweuhXItoNoA1GIVqSAiek+s6SHBEqgFVIsS+38N1wKsZclkkBfxe7KRMeIlWEvAFqAtsq8jRQ72i2SR6DhmxCWTHZ9GUngcOUlZbPhwM5cvPiAxPpc/vTYeMxMnPLRBciJeZEQCMdFJhLwAbNHgaGNlh6mRibSFTBo3AaPxRjKKT3iuzU0spbrt5OiGt7cfVlY2WFlbScXa2s6WqeZm2DvaExDgh6dIW4iOxdM7mNDwFNSekXj6pxGZtJDI5EV4+adg4+iPp18yOTPfZ+feK3x+vITTl+o4e62FLy7Uc+xSM5+drmXnkcfsPPCQPZ89ZP8hkdJRzq79xez+7AG7P7vL9k9v8sne63y07RJL15xkxrw9xGS8h9YvGWdNCK4aXxQqLVbW1tja2mFuasHIYWMZM3oCLq4q3FRa8mfNY9mSj/hg9XbS0ucRNC2Dc5crKa0a4l5pHyfOV/HZ0WIOHnskGxtLK5/x6eHrFM57n7iUQvxDUvEJTCYsMpv0zAWkZswlI2seGdlzCItIwU3pzUQjC8ytHHByVePh5Y+ffwgh0yLw8xfWDz907l64uahkiTHdWpUnHhpvAvxCCA4MRaPSyk8LsrNnsGjRYpQqjWzYdHRWyvsLmhZNRFQqwcHx+PtHERqaSGJCFumpM0hOyiAhXjQnZpCckk6aaMidIZoPZzIjv4i8wlmkTs8kKTmVpKRkoqOjiYuNIz5ejCrPICszj9y8InLzRDLJHHLz55GbP5cZ+fPJK1xEXqEYJz+HqNgcdN4xqD0icdOEo/KIQuUejtYzVA72MbNyxcjEHgsbNwnW5tYuErhdlD64qvywc/LEwkYpk23MLZyxt3PDU+Mlc9ffGjYCo5EjMR83FqtJE6SvWkC1nclU7E2mItRqAdUqa2sJ1h5iKqSzM77CAuLmxqvKdbCI2vP0JMTdXYK1sIMYGhiFt1qAdbqIvYyKJi8hUfZYzMnIYEGWAOtcqVivLCxg1awiPpwzhzVFRXxUWMCGuXPYvmQxe5cvZ9+Kd9n/7nscWv0RX3y0gWNrN3Fq/RbObNjG6fVbX8L1hS07Ob1hK2c2b+XwhjW8PSOaCH9TfDxGy4xqrddIlB4jcXMfqVev1SNxVA3HSTkSe7cRWDu/iaX9G5javMZUqz9hZPYHJpn8gYlT/5GJU/6IkdlrmNkMw9Z5FI6KUbioR6PQCv/2GDw8x+Pta4SbYgxNLfd/23AtofBF9rUAVBHRZ1CuBVwLyBYK9uDTIaliC8D+W5DdP9BPf3+frIGBPgYG+vUlLuvr/Wc10K+3egiQNijUBqgWqwGsBVR//dVTWQKsRf3lL395CdICbv+jwNpw7gxQ/9dw/eNP3/PN1095OtBJz5MG2uof01gtVOsHEqxrq+5TL2H7kVwb60okYAvIFr7gpvoHNDXcp7lRXy1N92lpevBi/x4CbJsb79HUcI/G+rs01N3Ww3jVdRoqr1P/ohoqb1BfJbKfb1Evquo2jTV3aaq9R2PdPRpq7sjs7cbq2wh/twDsW5eFNeMeTTX3Kb1/nrrKG7TU35Wjx+urb8jbtTQ+lH7mjtZHdD8ppftJCQPdZTztreZ5Xw1Pe2sY7BbWjVqe99XxXILxY9obb9FQcZ7ax2dk1Zefo7X+Bv3d5QwO1jEwWMfgQD3PBhp5PtDM84EmnvY3MNhTS19nNX2dNfQ+qaFfKNVP6uhu01dvZz3XLh2jqky8abjPpfOHKSu5SmdHBT1d1fT11NLbXU1vTzX9fbUMDbbw7bcD/PLL97KRUQ/X+nhrA8TomU5AtZjKKer3r9/PwH/QGfhXKtcSrgU4C1X6RSqIAGsxMCZLZlpPewnYQrmWDY2v2EIMYC1VbJFKIHKtXzQ2Cr+1gOrsyBiyIqIlWAs7iADrmbHx5McnkhsXL5MMsuOSyIpPITMumbm5s9n5yX4SY6bzp38YzVujp+Kp8ScmKoWoiAQiwuMICgyXiqlK5YGDnTM25jaItBBhCzF6y4ipk0yk59pKXG5iia2NaGJUY2JihomJCRbW1ljZ2WHv7IRSq0alVkk/trvWG/+ACHz94/AOSMU3JJfwxCUkZK4kMr4IlUc09i7BaD0TSEhZxMYtZzlxtooT5+s4frlFNjLuPVHFzqOP2X3oEfsPl3LgSBWffV7Jrn2P2L7nLtv33mT7vqts2XeNdTuv8s5Hp5kx/1OS8zYSmrAQjW8yKl04Ot8QHJ3dcHJyxWjyVEYI9XrkOOwdXDC3ssZVpcXRXotKGYDOIxxv3wQ+O3SVx9WDPKoY5OrtNmkP+WTnRc5cruPyjWY+2XGSjBmLiIzPxcs/Aa1XDLEJBcyet5rFy9bz0bo9cpR3VEwGVrYKRo6ZhJmlvVTzA0PC8Pbxx93DEzeFCmdnV1ydFdLT7uasQuWqRemqxUPthbvKE5WbVh4X19Go3YmMjMHdw0vCtaW1o1TCtSLa0CccjXsoLm5+qFSB+PnHEBWRQkJ8JulimEtWPhmZIl2kkJlFc5lROJfcooXkFs4nbXou0dHxRIZHEhcVJdNCEkR+evoMcvMESC8kJ38RMwsWM7Pgbbnmz1pGbsFiktOLCJqWSnBoGmqPCFQeEbj7xOLpF4/SPQwbBx1TLVyxttdgbObExCm2WNkrsbB1w9JWiZW9GmsHLZa2GswslZhZuGJq6oi9jStOts4Yizd6o0djMnoUVhPGY288GbspxthNnYKjuRmOQrEWFhCRBGJnh9beHk9nZ723WqF4uUr1Wq1+qVQLwBZDYgyKtWxeDAt/CddCtS5ITmFeZhbzs7J4e8YM3snPZ2VhIatnz+bDefNYM2sWawoK+XjWLLYsWsQeAdbLV3Dg/fc5uOoDjqxZx/G1mzjx8WY9RL8C1wKsRZ35ZCsnNm/gk+VzSItQEug5iQDfCXh5j0brNQqVbhRKj9EopUVkNK6akThrRmKnHIGVyzDMHV7HxPYNTKzfwMjsT0w2/RMTp74my8jsDcxsRmLtOAp711FSvXZVj0bpLpRrkSoyGWeXkTQ23/ttw/VLMHyFJoQS/N2fv+eb7759qWALoBYWEQNcG1aDgm2I7xMRfoYSDZGDA4MM9g/88xrofalQvwrVArS/fD4oFWthBxHb3337JT/+8J1UqAX8ixJA/Z/h619SrkWj5bOnfQz0ttPZVkdLXalUqOtri6mtfkBdTTH1tQ+prymR1dRQiqjmxlJamkpoFc14rWJ99GL7EW0tpXJbXNbe+vjF8RJamktoahQw/oCm+ns01d2RwC2gW+433JeNlI31eqBuatA39TU3PKS54T5tTfdprrtDS909Kkuuce7EfkruX6ap/hE3r52QzYDtLaV0tJXQ3PRANgp2CRW4vYx2MTmxQz/Qpa+znIHuaoZ6a3naW8/T3kae9bfwtK+Zge56Bruq6W17RFv1VVorzstqLj/Pk6Y7DAn4ftpM39M2Bp938Gyojaf9LQz2NdHfU0dfd62sgd56ejpr6BNw3VlPd0ctfV2NdHfUUPLgCjeunJC2EGEFefTgIm2tpfR0C4915UuwHhQq+LM2/vznpyAbGf/ysplRqNa/vhzE80z4+H94seo/4fnP8Nz7/TH8NzsD/0q4Fkr1q/YPsS/gWk5kjAgnMyxUZlsLqBZ+6yR/P5ICA1+q14ZBMjI5JCT0ZVqIsIikBk+TsK2HawHYwg4STV5MHIUJSRS8qBlx8WTFxDEjPoms2ESyElKZlV1EdHAcjlauWBjboLBX4+MRSEhgJL7eIXjqAlCpdTg4iqQKF5xsHbE1t8TKxAIrU30cn6uDG072rjJZxMHeRcK1nZ2DVIOt7ewws7HRw7VGjaOzE0VFs0lNycTBUYOTawDTovIJi1tAcNxiYtPfIyt/JcHhWah10Ti6TcPdK4m4pEXs3H+TkxcaOH6xmc/PN7LvRBW7j1Wy+1AJ+w6VSuV632fl7NxTzNadt9iy6wqbd15g0+6LrN91meVrz5K38BDphTtJyP4Q/8hCnDThWDu6Y2xijbWNA3a2ThgbmfKHP7zBG2+OkGkm5pbWmJrYYm7qjErpj7suktUf7uVBaScllQOU1Tzn6Oky1mw4zqYdF9i07RxF8z6SnmsP3xhc1CFExObx7vvb2bL9CzZvO8L6TZ8y/+1V+AfGYDTVhnETpuDsppEWEGEHEWDt4uImS+mmQummRuGqRuGkellqVy1ujkpULmqcHd3kJwd2Nva4OCtRKd0RQ1gmGpnJ5A2F2hdXVQBKqRRHofOOxkMXibt2GjqPMMLDU+VAl7TMIkRl5s0lp+htcma9Q07BYhnnl5KUQUpsAtkpqaTExJKemErujCKZ/DFj1nJy5rxLTv5SCgqXk1ewTCr0EdFZePvFovEIxz8oCZUuDLVnOBqvMFw1gdi5eGFqrWKyqTNTLV0xsXLD2MJJlpmtAnNbFRZ2aizstJjZqDGxVGJhpcDaWom3Lgi1qxqTtyZiMn6cVK1tJr2Fw5TJ2JtMwdHMFGdLC1yEFcTGBo29vUwF8XByepldLZoWRYa1WAOEv1qnkwNixNRFUXJAjPBYh4fLVBChWIsGRr3POoHZ6RlyYuXCnByWzpzJu0VFrJo9hzXz5rN23kLWFM1i3Zy5bF20mD3L3+XTle/z2bvvc/iDDzjy4UccW7uRk+s2c2rdlheK9TapXp/ZuJVzn2zn/JYdnN6ymX1rVjA/O5JwHwv8PSfg5zMerW4EGs/RMiVEKM1a3VjZkKhwH4WT+wjs1MOxcnsTc6c3MLF/k6m2wzCyeFPWRNPXeWvqa0w2f4MpVsOxsB+JjdMLwFaMxFUlPNujcfd4C3uH4TQ0/cbh2vDvyQCJYhXWkB9++pEff/6Jb7//TqrWAqaFei0sIn9d4tjAX0G1AGtZg0MMDQz+8xrsZ2iwT/qpBUSLEmq1qG+/eS6V6m++fsb3333FTz++UBZfEI/hsRoe+3/k+upjeVW5Fs2UIsFEjGHv6Wymo6VawnVj7SMaah9KiG5qeExTfZmslsYK2poraWupoL1VVBkdbeXS0qDfrpD7HW2VtLeVy+OG67W1lNEqIv6aSmhuLKGlpZSWVv3a3FJCS+tjWa0tpTQ1l8jrtYjrt5bT1iLqIY31t+jvraStqZjWxkdS/T3+xV6uXT3J48e3qK5+QGdXHQ2Nj7hz9xwtzcX0dVfS31NFV8djejrLZQngFg2E3R3V9HbW0d/dyGBvC88GOnk+1El/Zy2tNXdoKbtEQ/EJ6h8cp7H0LC21N+kRqvJQG0+GOul92sXgYDsDfc30dtfT01WjP95TrQflzir6eurkMXEexHl5PthGV3sVJcWXuHjuoFT/uzur6e6spKuzgq7OMrq7hCWkkr7+Gr786gk///y1BOeffxITPH+SH73//NOrFqNX4VoA9u9w/R/5evtv/b3/lXAtwNrQtCjSQUSCiEG5FrnUBrgWlpBX4doA2MIiIipZJBUEBEmgFop1SlAIyYHBErYzw6PIDI8mK0JYQeLIj0t4AdeJFCQmMjMugeyYWLIEGIkJknEJZAofdnQK2UlZpEQno3TUYG/hhIcYN+3uh1bji1LlgbOrGntHV5ztnHCyscfV3hmFkwJnOxcUTkpcnRSy8VHhpsHLyxc/vwDUGgHPrpjb2mJsaoKDsxNuSgUFBUXMnfM2vv6ReHrHkJD2NomZ7xESt0wCdu6sVUQnFeAfmoGzMoyQiDyi4uaTV7SO3QceIJoV9xwtY9+JWvafrJMNjHsOPGTn3gfs3PNQwvW2nTf5ZPtF1m89ycfbT7Fh12VWbbrMnHdOkT33MxJzNhCRvAyVTxI2zl7ShqDx8MHFVc1bE4wwNbNi+MjRjBgzmklGxkycYILJFDu8vYSqHMvMwpXcvNvI/dJuSioHOX+tga17rvD2ij0kT3+HoPBsBFgr3EOxcfRh5qz32LztCz5at5/1mw6wdPl6UjOKUKj8GDNuqlStRfyhr18QWvdfFWvhXXdzUeDmosTVWSnBWuPqgU7lg6faC5WzGrWrBjdHBdYvPj2wsXZAvMmxsLRj8mQzLCycsLFT4+jmj9IjEg/feLz8EtB5xaJ1j0SlnoZGG8a00HSS0orIyF1ATtFS8ue/T+681WQXLicpdSZx0YkkREQRGxJMckQEiZGxTBeTGYuWkTl7JdNnv092wXIKZr1H2nQRr5eExiNSNnD6BiWg84vG3SeClKxZRCdlY+/mibGFgGoFxuauTJhiL2Ha1sUDUxs3rBw1WNprJFyb22owsVLK6wnPtb2dhojQOLy13lgZTZG51baTJ2FvPAknE2OcLcxws7ZCYWsjSwyGMUxdFINhvJUKfNUq/DRqWQHuWkK8PAn38yXK319CdUJwsEwFEWCdERmFUKoFVIvX0MzEJIpS01ggJi/m5rFkZj4rxOTFufP5cP5C1sxbwEdz5vPxnPlsXbyMfSve59MV77N/+UoOrFzFFx+t4eS69ZzZuAUB0mfWb+OkUK+lJWTbS9g+tWEzhz/6kPdmZRLr74y/uxGe7mPRaIahdh+BymMUKg8B2KIJcSzuHmNQi8ZG9+HYaodjpRyGpeswzByHY2I/gik2okYyyeJNxpu8xkTzNzCyHIap9XDMbYdh5TAMG8c3sXd+HWfFm7ipRmFj8wb1jXd/28q14Z+VgETDl9j+5ttv+fGnn/jLDz/w5ddf8ez5M5kcItTrQZF/LWD66ZAeuMXAmcHBl9nYL8FaAPbgEM+ePuPZ06c8G3rKl8+e81zsi+3n4tigXL/68hlfPn/Ks6cDfPft13IAzM8//eWF+VWkf+h91a8+xlcfs+Hyf+9VQLThcYj151/E2HPxsH/im6++pK/nCd1iLHyzgOsyhPWjsV4o0+W0NlXS0lgp17aWKtpFtVbRIbzDbZUSrIVf+ElbFU/aXymxL47LVWzrr9/RWqkH87YK2trKaW0rk9XWXi7321rLaG0t0wO1APh2cR+VsulPKNKtTcX0dlXT1VFNT1cdNVX3OX3yIMUPrtHUWEZ7e7UE7ePH91FbfUvaUro6yugW0w2f6Ne+7mp6Oqvo7qii50kt/d0N9Pc00t/TwrPBTnraa2iuukNn/T2eVN+gpfwSbTXXaau/R39vPYPP2ukd6qRvsJ3+vkb6exvo6a6RcN3XU0Nfb41Un3u7a+T1xXkpeSgGVVzRP+7OalqaHnHp/CGpXovrSWiXt62lr7dO1sBAE999NygTXYQy/fPPP/wNuDa8XTIAtrCF/Po6+fd+rv3+/f57nwHxJ/qnX/Qhn+JZ+LN4Lv78E4aGxoxpoS8aGoPIFKkhQUGk+Ouj9tIEXL/wXGeFhpIdFopY5WTGlwp3IMn+Ius6mNSgEFIDQ0gOCCLZP4hE3wBSAoJJC5omLxfHpovJcGJSo5jSGB5FjvCDxsZRICfFJTEzPp7syChyY+KkRURk8mbHJJAdm0pqeCIpEYnMSMrGV+2Ls7UrjtauaFVeErAVblrc3LQ4OoiP4Z1QOLiiddNIqHOyccbRxgl7GyfsbBxxc1VLz7VIDNF5euPo5IxSrcZDp8PX31+CY2BQOBmZhfgGxBOdMIucorUkZq8mMHYJIYnvkDt3PREJc/APnUFgWB65BR+ycMkOvANyePud/ew++JDPTlaz+4sqPjvdwL6jlez+rIRtu+/L2rm/mO17brNpxyXWbT3Duu3n2LTnBh9uuc6iVWfJW3CIxOz1RCStwN0/E2d1GLZOnji6eGBiZota44lS7c7wUaP4f//4D4wYNQJba/HzKYiNnk5aihjdPZeTpx9SWf2ckvIh6QlftHQXMQmLyMx9nxmF7+IXIuwgYWi9wolOzJXgOi08jai4bMKi0vD0DcfJ1RN7Jy3TwmIJCgpDq/ZEpXDHzVUl1Wc3ZwHWKhQuKmn/8FB54qnxwVvrj9bVHZWzBgdrJ2wt7CRguzgqsLG0x9LCDidHBZbm9kyaYM6kiRZyUJCrSnwSEC3B19cvEXePKJSqaTg4+eHk6o9fSAqJGXPJzF9KVsFyWdn5S4lNnCE92tNTs0mIiic1LpWE2BSmTy8kf/YK8ua+T9as98greo/4pCICQ9Lw8o3H0ycWD69INJ5huGkCUOuCSUjPxTsogslmdhiZOWJpp8XRzQ8nhb88X17+0S/OWxguKn+sHXVY2GolhJtaKDA1d8Hc3BkvjwCcbBwxHT8Rm0mTcJxijNNUI1zMpqK0skRlZysHwoihMBpHB9yFYi0H2ev4AAAgAElEQVQmLUqg1uAvmhbd3QnW6Qjx8iJMqNUCrAMCSBCvQ5EpHyVU6iiyxVTU2FhyYmKYKX3WqSyYnsninBksmzmTlUWzWDN3Hh8vWCRr7bwFrJ09j81vL2XvylUcXP0Rn65cxd4VKzm4eg3H167jzEaRY72F8xu3cX7DVs6t38KFjdu4sGk7Z4XPeqNICNnI1uWLyE7ww0s1GU/NW2hUI3FTvCGbDpXaEajcR6LxGCX3te6jULkPw9ljOA7uw7BTv4mNYpjeHuI4DHP74ZjaD8fY6nUmmr7GJPM/YWTxOlMt38DU6nVMrV/H3OZPWNm/hp3TmzKmz8zydeob/4so14Z/WwIQRYmBMt999530OEsP9pdfyvHoIv9a2D5E9vWrEx0FUAs/tFgNY9TFKq7/Mt5vaEhui31xXXH/huN//vP3cl8c+/XrPz/IiJQSw9ARYVURlhoR5fbjX37g62dPGejppEeMcW+uo7Whiqa6chpqy15AdTWtTdUI1VqAtlCtRQm4ftJeTWfHi2qrovN/oZ60ViKqXUyBbCqT1d4i4FwAdAXtzeXymGj6E9cT99klvo+E9Ao62yql8ivsFaK62muoLr/L1UvHuXf7Ao11j7h2+QQP7l6S4Hr31knpue7tqkKUAOv+nhq5LQBbgLq+ahjsaeL5QAfP+1p52tPIMwHNIsmjpZSBnmqe9jXw5dNWng21MjTQwmB/kwRpAdPC0iFKeKUNq4BmoVwLZVqMSRUNi1UVtygvu87NG8d4WHyeJ2JAjLCDSPVaAHodfT3CYtLM08FOvvvuS5kyowdm/fPe8Ebp1+egYcsA2ob939ffz8C/7xn41Zwkgz71kZE//chXfSItJIPpYWGkBgSR5h8oJzOm+fmR6i/KHwHXYhqjAG4J2SEhUslODwqSx8RxcdvUAAHlYbJS/EJI9A4gySeIBK8AEr0D5Xaq/zTSA8OYHhxORkgYaSJ3ODSMjPBwssRAmdhYCQViW2RgZ0dHy30JCiJBRMTzhSUxPTKF+JBYfBReOFs6YWduj07tRbB/KI52rjjYCd+vChdbF3Ru7nipvVA7q3ESAz5snXGwdZaeYKVCi7eXP0mJaYSFR6NUqgj09ychPoHYmETUam/U2gC8/WNwUk4jJLqQ9IIPicl8D13YHPyi3yYseTle02bhEZBHWMwCImPnEx41G2fXGILCipi/ZC87Dzzg0+PV7DtRzf4vqvn0aLXMuRbgvf9oCTsO3OGTPVfYvPcqW/ffYNPum6xaf4G5yw6TXbSD1BnrSZi+Gl3gDFSeiVg5+hESmYFS60/WjELCoqIxnmrEn974A5ON3kKt1OLkoESr9icxLo+YyDw+2XicM6crOXu2mk2bz5GZ9T4+flnMnr+R99bskLF6gdPi8AmIwMsvDHevYDmiXKRfuKl90eiC5LGAkBiCQqII8A2RHmrhpdb7qXV4arzRKjxkid+Hr84fb3dfua9y0eDqoMDJVth1XHC2c8XF3g1HG2fsrBxlWZvZMmWSGZPf0ivvlhZuuLn54usbjbd3FF4+0ajUIbgqA3FRiASVaXgHJRGXOpvs/GXMKFhK4ZwV5OYLa8hCMnPmkZCUQ/aM+WTnLiCvYDFFc96lcO675Ba+Q3xiEZ7eIrc6AQ+vGDQeEWh1YSg0gbiqfGWsnrNCh6WdC5NNrGXDooDv6LhcUtLnMLPwHZLTZqHzjkQM2omIzpRw7uwWgIm5EhNzN0zNnbG1FW843DE3MsPaaCq2RkY4GhvjYmKM0twMtY31CxuIE54ubuicXfFyFSPMNQR7eBKo9SDIXUeolw8Rvv5E+QfKig4IIiZQpIIEkhEZTnaMeBMqXkcCquMoTEpgdmqKjNtbJpoX82fKVJAPZs3m47nzWDd/PuvmL5DrxoUL2fXuSvavXs1nH6xh/6rVsg59tJYTGzdx7hMRs7eF8+s3c2HDZi5t2MrlTds4Lawiazdw9pOtfPbBByzMTSAowAqFYiwq9ThUqtG4KUegFo2H2lFo3F+AtVCwRda1dhgu7sNw0r6Jo2aYTBCxU7yJtcvrWDq8jqnta0yx/Ecmm/4jk0RyiNkfmGL+J6aa/wljsz8yxewPmFj+EXObN7C2H4WxyevU1v/G00L++t+DAa4FKIqR6AJ2BUQLwBZA/Cpoi6EzYl9MdRSrgGWxLa4nbiNK3Ie4nrhcgLQBvsX3ESAqjhk81GJfWFJ+S19CUZd2glcf9M+/8OdvvuXZQD+9nR10d7TwpKWB9qYaWgRg11fQ0lj1AqzFqlev21uqX6jWevVaALaE7H8BrAUcvwTk1kqZltEifNv1JYi1ralMD9UCrJvL5fG/hmvD7Q2wrYfrWqk8Cz9zXVUxN66c5vL5L7h9/az0OV+/cpyS4ov0iyZBCdE10g8t0znayuX2YF893U+q6O+uY0jAdV+7hOvnfS18PdTOs75GhnrreTbYyPOhFgnXTweaGOhtZKCvXsK0gGvRfCiqr7dWXj4kGhwHmxnoa5BKfXdnrVTjT53ax6VLn/P48TW6e2rp6q7hSWcVXd21dHbV0tVVT09PEz09rQwOdPPN189fPvde/fX9fcB+9Vq/b/9+Bv59z4D43ETv/Nd/QobIY//pR5739TEzNVXCbYqE52lkBIXIzOvUwCBSBUCLcebBIiFkGhkiwzokRO6LoTGvVrrwVodEkB4cTpJfMAk+gbLivQPkmugr1HChaoeSFhxGakgoyWK4xbRQmcObHhlJVnQ0mdExTI+K1n+kLWA7PkFOkpsRn0xmdDIZkclkRKeQEp7ANK8glHYKLIwtsDa1keBsbWknpzWKoTIKRyXubho81R5o3dS4OQigc8bRzhGVQoNG44GXpw/p6dNJS5uOr48fIYFBRIZH4e8rxncHERqejEYXisozioSMhWTkryY0YT7uQTPwiZyNV1ghbp5pKHUpePmn4+mbjLOriPcLwU0VSWBYLvOX7mTXwbvsOVLM/qOlHDxRzoFjIoLvPnuP3mb7p5fYsvc8Ow5eYe/hW2zZe4WVa79g9sId5BRtZPrMtaTmvE9AeD5qrwS8A5JZvmozQcJqEBCCT0Agzq5OmJlPYcLEMRgbTUatdEel0BEcGEN8bA5FBStZuHAjCxZsIC1jCSGhOXj5JJKcNo+ZhUtISsshKDQGD69AnN30Q1HcVJ5ySIqr0hNPn2D8gyLk2HKFQoe7xgsPjSdeHj4y/lCtcMdD6yXLy8MXzxeXC++1aGwUVhwnexcZgShiEEXDqaOdC0K9FvtW5raYTDHHaNJUphqZYSq83WOm4urihY93ODpdCIGBcai1wbip/FGog2UsosI9BO/ABGKTZ5KZM5fCWcsonLWU/KIl5BW8TXrmLNmwmJu/iPzCxRQULSUjazaR0RmotWFo3SPw9IrCwzNCTp708AzF3kmMNNdiYm6PibkdljaOKDVehEenEJuQQ37ROyxcsoacvEWotCFMNXeRA2YycxYQm5iDj38M9i/SQswt3bCxUeJkr8B0sinWxiY4TjXB2dQEVzNTlJaW+jHmjk64O7nhoxLWDy0B7h4E6zyZ5uXNNG8fQn18ifAPIDoomNjgacSG6Cs+JISk8FAyY6LJiY9jRkKcfL3MTE4kPymR2elpCI/18oICVs6ezao5c/hw3nw2LFrMhrcXs3b+AtYvWszO91axZ/UH7Hp/NbveX8W+NR9y8OP1HFq/gS+2bOXklu2c/GQrp15YQ84Lj/XmHXzx8UaOrNvIsc1b+WDuXCIC1Di5jMfGbhSOzmNxUYzHRTEOV+VY3FTjUKjHo9SIGiej9FxVo3HVjsZFOwYXzVhcNONwVI6RiSDWjiOxsBuBieWbGJu9jrHZG7JMzIdhajEcE4thskwt38TcejjW9mMxmipsIaX/NWwhhn8Tr8K1gF2RzCEAWKxiX5QAZqFsi8sFSAsAN0CyuFwAsgBroVyL2wl4FpeLbQN4GxI+xP39tmFG2EJe+RmEZ12o1s+/ZKCnm+6ONrramiVcdzTX0takV6vbmmsQJZTrtmZhCammo7WGjjY9YBvA+n8G1wYgNgCyAGepUL+A6VeBWhwzlEG5FreXyvUrSrYAan3V0fNEVAPtzVWUPLhOV3sd929f4ObVk/R21ejhWXifu/RwrYfjBrnf0ymU7HoGBUT3NPG0R6jWzTzrbearwTa+HGjmWX+jhOuh/kbEbQf7GujraWCgTw/YAqqfDjUyNCAsIvXycrH2dInkj3qeDbVLhf/hg8vcuHma5pZS+gca6e1roLOrWkJ2T2/9C7huoLu7+QVc9/Ddt1/J5+pv+/lneOX+vv5XPwMGuH7Zyv0Crr959pQFBflMj44mTUxUjAgnWQyPEb7NiAjSIyLIiNRPdJseFYUocdlfl7hOekQ0GZExpIdHkTItnKTgUH2FhJE8LZyU0HBSwyJJCxf3EU1aRCQpYhRzZCSp4n5jYpgeG0uWsIQkJJCVkMCMpCTyUlLkG4C81HRmJE0nJzmTrMQMspMySY1OJsQ3GI2rRoK1vfDv2jmj1egk5CmdFRKqBVx7a4VFQYdO7YGHVoefj34cthiJHRMTR3hEFJ46Lzkae/GiJSQnpeLnG0RERCI6r1ASUgsolJ7ed4lOnkNg1Eymxc3CJzQTZ20kLupQmYMsMqF9fKNkWodKI9TfcCIT8nlv7X4+O36XI6cfcuTkAw4cvcHegxfZe0jUOfYfucDBY1c4eOw6ew5eZP2WL1j23i7mLd5M/py1TM9dQXRiEX5BKah0ocQn5+Ci9JRTDd3UGlzcXHDXaVBr3DCa/BYuLiL7WktaWhbz575DQvwM4hNmkphUQExcLnGJucQn55E6vZD0TKG6JuDtG4KHVwAenn64vxgM4+kTiI//NHz8Q/DyCULnHYiXl7+cbunvG0iAXzBeOl/cxbl195ZQ7esdgK+3v9wXuePimEblId/QyEZHVzVKN40sjcpdKu3ictHoKMbSiyFAU6dYYGXhgNLNCx+vaYQEx+DtPY3g4FiCguPwC4yWVhUPnzB0PuF4+UWQlJLLzIIFzJ63lPmL3mXJstW8vXQVC95eydz571A4ezE5uXOIjkvH2zcMb98IAoMT8A+IwS8gGr+AKPyDouQUSjHOXNhulGodEVHxRIrBRtPzKJqzlMVLPyC/aDGBIXFY2SgxtXSRb8JS0wuIjM3A2y8CR2cdFpauWFi6YGPjgr0YjT7FDJuppjiamaF1dMDD2VHfrKhS46txx89dTDL0IMBDR4gAal8/Qv38iQoMInZaKAnhESRHRpH0olKiokkTfQmJ8eSmJpOfkUbh9HSKMjOYlTWdOTlZLMrPY/nsWaxatJCPli5h3Tvv8PGyZWxasYJNy5ezbulSPnn3XfasXcunGzaw9+OPX25/vnUrR7Zt4+juXXyxaxfHduzk2PYdnNq2ky82beHo5q0c3bqNo9u3s/vjj8lPS8FL64zi/2vvPvz0uI3D4b9/Qt58kji9OHbcpbjHcYtbXFOcxInTnN6b7XSnOz2xHTuxLatLlFhFiVQjqV5IFVKkREnsnXe8Xtiv383v88Vzc1w+vjtWkRK5IHHYBQaDmQEwmB1g93nHJfGOd4qviXe959J493svjXe955J43/tfFz/6gdc24gcvjfd94JJ47wcuifd98AfjvR96bbzvQ6+L933oDfHu97823vGeS+LNb315vOEtvoH+0rj09d8fl7zuxXHJ674/XvuGl8Tr3viSeP2bXhqvf5P0xfH6N31fvOHN3x+vufR749mNL/CfP29ekKrGtbL0YDOo0wiRx1BmRDOqGc6MZvcMaXA82WloJzxD2nUa667Ta53tNtPz/L8/3rjG49HDR2J/b1907muNfXt2xb7dO6Jl59bYs31j7N25KVp2bylx767NxcBmWLfu2Xx8nPRaN4zsY+etp46KtPBqb5g6OtLWuunY9d7GkY59ezZGqzPcu3i0HRnZ8HURTDU6CtIwrLcWo5ph3d2+M9pbtkZvx97Yt3trrH38wdi1Y31sfPbR8uuO6598uBzlYBR3d24vRq8vomza8FgxlPt7dkevoxgdu6OvfUf0lJcceai3Rk/nlnKUxBEPnmiGMxy93TvLeWtGdl+PYxy7or93d4m+qKKtndufikdWLo9HV62Ip59aGa2tW6Kvb0909+yMnt5dJXZ2bY+Ozm3R1r412tu3R2fn7ujq2lu+4jI8PDA1pl+44+/5P0NqCs+OBBjV1VP/RR9PjMXRQwdjxa1LY8VtS+PORQtjxS03x7LFN8XymxfHiiW3xIolS46lS5fGiqXuM2b5klixdGksX7I0lt8iLollNy+JOxffEstursYlpQzMiiVw3Rorbs14W9x1m3h73H27eEdJ77njjrjnzjvjnjuXxd13LIt77lgRd9++IlbctizuunNFrLhjedx2862xaN7CEm+cMzeuuuLquPbq6+L6a+fE9VddFzdeMyfmXT83Ftw4PxbMXVDiwvkLY+H8RXHTTYtj0aKbSpw3f0HcMOfGWHzTzXHfvQ/EvffeH4tvujXuuPOuuPX2u+Pue1fGfQ+tjtuWr4ybb7s/Fi29JxYuvSfmLLwtrpqzOObMuzmumbMw5i+4OebOhXtJ3LR4acxftDTm33RH3H7Xynj8qS2xYWtLbNzWEk9v2hVPPrMtntqwLZ7evD2e3bIzntmyI57etDPWb9wR657eGo+s3hD3P/xU3H3/6lh296q4bdkDseS2u2Pu/Fti3sIlce2ceXH9nLlx5VXXxMJFC2PxLYtj3vw58ZWvfDGuuOIrce2118Qdd9wZDz/8aCxffl/cfsddcfud98Zty+6JZXffF8vvfSCW3XN/3HrH8rhp8S0xb/7CmDd/USxYuDgWLLyp3M9fsCgWLrq53Of14sW3xIJ5C0tcuGBRLJi/MObPWxAL5i2IeXPnl9T1/LnzY96N82LuDfMm07mhj9w34ty44fobJ/Ma1/ru8suuiKuuuCa+9IUvlx+P+d8vXRYLF9wS8+beFDfffHssWHhLXHv9gvj8F78WX738+pi38Ja4Yd5NMX/Bklh667K44467C7/33vtQ3Hf/w3H3PQ/EsuX3xNKly2Kh/ph/S8yff3MsWrQ0Fi5cGgsW3BKLFi2JhQsb6Ve+emX8zxe/XGR71dXXx2VfuypuvuW2gO+hlavj3ntXxpJbV8SNc2+Ky6+4Nr781atjwaKlBf/8hUtizg0L44orb4ivXnZ1XH31nLju2hvi+utuiGuvvCauu+LKmHPVFTH/2qtjwXXXxoLr58SCG+fGgnnzY+G8BbF4wYJYsmhR3Lp4cdy2eHHcevPiuOOWJXHnkqWx7NZbY/ltt01Gc+e2uOv22+OeO2+Le5ffGfetWBb3r1geD6xYEQ/ctTwevGtFPHzP3bHqvnvjsQceiNUPPRirH34o1q1aFU8+0oiun3rs0Xhm9erY8MQT8ewTa+LZNWvi2SeeiI3r1sbmp56KTc804ub1T4W49clG3LL2idi0bl08s3ZNrLz/nrhpwdyYM+eqmDv3mpg37+q48cYrY+7cq2LefHlXxvwFV8f8BVLx8hLnLbg85i24KuYtuDrmLRSvibkLro45866M6264PK6d87W49vrL4+rrLourr70srrrmsrjmusvi2usvi+tK/Gpce/1X4trr/y+uu/7L8ZXLPhdd3a0Xpuc6l4M0htO4Lgrda12TL0Cmgc3YFjLfERFGNGNTkFav4XWvnlS9rFsqvGD+HDOui6wcjenti56Ozmhv2Rstu3ZE667tsXfHlknjmhG9tRjX6blOr/VxBvbezbFPbKkYza2bwhGI5siwzqiMt7lz37ZiHPM0t+7eFPv2MLg3F8+zPLG9RfQpu2NRvc5926Nr387obtsVXW27oqNle/R27CnGdU/73ujvai1nl1c9tCxWPnRn3Hv30jjQ1xK9Xbui25dB+vZGy+4NsXnDmmjftyUO9LVGX5f6u6O3c2f0du6Ino7t5cx0txcMOzY3Xmbs2RHdYvfO6HHumkHdt7fc9/buiQMHWqO3Z3esfHhFbN/2VHR17opNG5+ItWsfir7elti/vz3272+Lnp490dOzOzo6tkWHdrp4q8Vd0d0FR3scPtQXo6NDU6PshTv+plioLy5wCTReYjz+lVq7ZqMjQ3H04MHycuPYwJEYGzwSY0NHY2TgcEyMDMfEyOhkOuJXwiJGG+kER8hU+WTZ2GhEyVcmr1LH/VSdRnkDx2hMjE7G0pb2GnF8GJyysRLHRkZjbHg0RodHY3xkLNyPlvLxGB8dL7t+QwND5cecfLVneHAoRgdGYmxwNMaHxmJ8GMxYqT82otynWcdiZIRjZyzGxidiYMBO62j5nObY2EQMD1tfIgYGR2NgcCQGh8fi0NHRGBgej6GxiOHxiCPyBkZiaMRXnhxVtOM6HCPDQyX1ovrYeMTA6EQMjkUMjUzE0PB4DEvRMTIWQ6MjMTw6WuIQmsYadUZGI4aGI0bHIkZK3fFSZ3R0PEbwPDYeRwcHY8hnZsdGY2hkOA4fPRRHBw6UL04NDXNc+RXiiRgmv8l0cGQkBkYGY2B0KAZHh2NgCM2N8oJ7ZLTIYXTUcUtrbeNeOjg4HAMDQzGWfTA8EiPqT8bST5N9Yyd2KsqbvJ+CmbwfH230p3x9qe9GBodj59ad8fijq2PN42ujv3d/jAxN9tXYRBw5PBQtrZ3R03ewyPPQYb9joT/HYmh4tET0Dg2PlIh/Mhsh8+EGT3geGmqMAzypOzw8Elu37ognnlhX+G5r64jVq9fGYJHReIyOOpYaMTw0HgMDIzFw1K46mYzE0OBoDA2iYaIMf1/9HRwgn9EYHhqOUTgGjpY5Ns7GGRqMMc7GMg7Va4zjMX02OhLjI8MxOjwUY+LIUMmbkD86HGPmX7km48EiW3nqmDvqNOboSEy4HhqJ8aHhGB8aivHhyZTjc3ik3IOvzvFj1+aGTxg3fihtwjynC3wZyxgfGorhocEYHDoaQyNDMTo2EqPoHh2Ksck4OjpYrkdHB2J01JgUnVQQXQ/FcImDMTI6XK6HRgdjcHgghkYGYnhkMIZHjXNxoHy0goNreORojIwemYyHYmj4YOw/0B2Dg4cvTOOaoZjGrtR9NeR9GiWMbEGqrFouv4orjWwwaVxXcb+QrhvnrRuywrsjMt2dXdHRui9ad++KPTu2R8uubcVz7cx1y67NU17rxsuMG447FpIG9r69W2IqermwNY3qLdHh7HDbluju3BGd7duKsc0IB6OMcczbLLrmfZZ27tsxmbo+Pna17QhRnZ6OXdHT3jCm+zpbQtzfva8Y1wd7O6OrfW9s3rAudmx9OlY/el88tuq+6O3aG/09LSX/8UfuiwfvuzM2PrMmDva3la+E9DDOO3dHf/fe2N+zJ/q6dhbvtPPTvd280zuiv29P9PbtLp7n7u7dwaDu62uN1tbN0drqvPTO2L17YzzwwJ2xefOT0d+/L1atuje2b382DhzojP37O+Lwkd7o6WmJ3t6WOHCAod0S3d17orNzV/FY9/S0RX9fZxwt304/9mNEOUZzPL+QxmBN68UhgXyltvqad+ofL1UPMqxHh2No0rj2M6N07MTYsXTqenyi5NPFjCKGbENnS0djbGwkxsVx+nw0It8tkU7mlR9dynUCvsl1ItsY51BhaE2+5J352qyuAbl2oKPxARQfmrdt6msoEzHB+h2ZKJ+bL1/LHIsYH0X/1LvkxfDMOTxWPqUZcfiwBZ8TR2xIbeprTpNrkrbHyKkYzw0YfJU9gonJb9tP4GGkrG2jYxMhMtZFBu+x0HC05AvuyrXboOGYfMCXfpmU1/DoSKEBpqMDA8XALp/CHRuM8XE6ijHs612j5Qsx6B1muE2MxViMx2iMxFiMRuM7VXA3YtKFjgxJk7T016TMi5w9PeDHf9fqTV57Sd91GSselBK2jKPJ+0n4rKfvuzs6o6+rO3bv2hWPP/pYHDp4qIyJQwcOxs6dO2Mdj+kzz8SBgweyWpEN+TTGY4PyvEazsSMVMiXz0dGR8rEFjj1x06ZNcf/99xeYvt7+WL36idIXHjQa+Bu4ixwmzZsyZkv/NvqLoS7oZzLAky/0xNhIxLhozDYqo8gwGyWq4izMAap8Mk4N2sZYybnVEHaDnqm/RbYeOhvynZJ5yln5pFNS2URlLuIv+ww+5WNTI2SyhezbMj8Y3+X7QzHqaCu9MDZR2i5jYJJ3bZSJN6kHJsZ90W3yS1tFTsVeLw+iZfrGRGN+TbadpDd6Lzl1Rz7m3Wgw4sllYODIhWVcJ7t1enISsLg1YuP74M6adxWvdWu07PIJPp5rLzM2PNfOXafnOo+HSPft3RZtLdtL6jrv21u3RzsvNCO5zVnmHdHVnnFXdLbviM627dHBcG7bXso723ZGZ9uuErvad0d3x56Q5rX7al6WqeMHb8Tertbo72mP/b0dcWh/d0kP9nXFwKH9cfhAb2zb8mw8/thD8cQTq+LA/u44dKgn9uzeGisfvi/WrF4Zjz7yQOzdsy0O7PcT9l2xv6+z/FJlX3dr7O9tjf7evbG/d++kQb0n9u/neW6N/v7W6Otrib6+fcV4bmnZFhs2PBEPPLA87r9/eaxZszK2bn0mdu7YFBs2rIsn1z1ejGXfRD86yPtxOA4e6o3evvbo398evX1t0dXdMhn3Rf/+7hgYPFSMh2kV2sl1ew1VS+B5JIFcnCqLeFms0txqjPTqwla9xkjen8x1wlbTk6mXMOPhH7OwEVOHThkgaYhkWlbphqGdBncagXCefEiKGT0ZG4Z0GikNvJMGBMMpI6OoYsxMCayg9KdZ9nA0DNIG7DHjIY2IRpoGGBzH+uH4u+M5ZAIdi8dk6bOwx8lnJrlV8wtx09A+HT+nkefzuls2b4ynnlwbXZ3tDaPp6OHYtnVzrH9qXaxf/2SJh48cLA8RjKrqAyO5upc/VZZPWBzvHbEAACAASURBVJNrr50bXs6uzrZ4ct2aWLd2TTy9/slobdlT4t7de2Lblq3lh+wYnI2HOP2ZhuLk00jB23RdZEo+GaaTVWOeKclRVYZFU39W82DL+7xWP/Ok04amgoQHe6LrxF/Fm+NemmOqYYQ3NVStVK6nk8PXAVUy4KvWmQ3/sbL/r4KhvrzoJNAYMAYnL7yXOItxPem5TuN6z/bN5VN8vnfdspv3OuMxw7q9dUe0t+6sxF3RsW9XtO3bGR2M5Y7d0dXZEt2de0vs6tgbXZ17orvLfUu57mzfWzzLnW17orONYc1Q3hd93fuip7PluMiArsbujpYC19fdFv09HXGwrzuOHOyLg/3dMTxwKEYGj8Tg4YMxOng09u/vjgMHeuLQ4f4YG7MNeySGhg5HX19ntLTsjLVrH4unn14bmzY9HTt24HV77NvDM94S/b3t0d/XVj6H1+84Se/e6OjcGXtbtsT2Hc/Gho1rY/361fHkusdi3dpHizG9ceNTsW3rhvKrnn61s6O9pfzQ0ODA4fKka+tqYOBw2dYaGDgUBw/1RV9/R4kMbXH/gZ4YHDoy9U3rshhddOO1ZvhCkoBlqBEt8NP9y/LnU/r1dM5GXdUAqF6ffD+mlOhq5k/DQ9b49krll1cTrOHWbRjH6QYuXsFJexlc1UCtwEy5jUte5YFgQpuOTmovY9KBLkhPNzQIbzykMEZPLjY8rlNMT42k2fri1MvGy27KyHDDG5kG8uDgkejt64pt2zfH6jWPxpatG2LX7m3R3tEaBw70l9+6cBQmd0zSuLYzc/To4ejt7Y729n2xd+/u2LLl2diwYX1s3vxsbN26Kfbs2Rn9fT1lt6G7qyP6+3pj1HGmYkzrwzSqeZ1PMpb+SePweJk1RvMx09EIOx7ixPc5MqdvYfpxoY2EP5m0OndOeH1CDqZrsZnOZimok48friuCaq46eV8b1zMI5mLITmVhe9ELnL4B3r6vLdr2thzzXO+unrneOPVlkNY9xxvWfsmRQdwwjHmbG4byvtZd0c5Y7mBAtxYD23VGvwLZ0902FXtdd7aWyFA+0NdZPM+80NVrnumGId3wULufKu/pjMP7e2N0eKB4q2PM+bGhYlwPDR4tngJnpUZtXU4Ml3RsfCiODhycPEM1EH7+vXXf7ti0+ZlYu3Z1PLryoVj14P3x8IP3xgP33xUPPHBXPPjgirjvvjvj7ntujwcfuitWr1kZT61fExs3ri8e6ZHhI+UXO9c/9URs3LC+/FpnYyvKwmQr0IJlC6yxlT3ivJjzhwNHoq+/Kw4c7I3DR/qLN9uDwMjIYAO+eD0mJ/jFMFBrHi9ICTQvXy+Ue52RtD63HaOVqiGQBm1z2kSFakLFW121uY83ritG9HFGdyW/GNdpVGeaNKAvG5xsV5ICmqaoAtV0WeX1ZK6bqp/l2/FxR4AcqfFuVeOYUdHXjtpMOEfunPhA2VHctn1TbNi4Ph577JESH310VUlXr34s1qx5PFaterhE+WvXrokNG56JrVs3R19fT1lzhocHY8eObbFu3RPR3d05pee1NzZmfWDYTRrXx42Jk5FTFeaYkKpddCbXsKfZOZ1xfqzFY1faq9Y50fUJDeo8YjL1/luV55O5Pkbb8XOuWjfHfHI5/dBPTLVxnZK4CFMKg8fAC5++5d3V2RltvNZ79pYjIV5o5LHdx3O7e2u0li+FbCpfBmnzImHrjvLz6DzUaUzzIIt+gEbs6twX3V2M5/ap6N7Px/u5+N6eRnQtHujtKl5nnmfXfV3tBY90f0/nVJlreb2dbSV1z6A+erA/hmzTjQyVbdFxL0l4AYKC8tLDwJHjtu4aHpPG1l1DkY0ERefBY0qhTkyUl2UOHfCT8B3hgWHvnu3R2roz2tr3RE9ve3mBZ2TkaDHKGemUrvNXvAtFzpNbg/AODQzEmLNolcVMH/hqjR8kckaR99oDACU+PHw0jhw5FENDvhBiYtehlsCFI4GZFvbnLYcIfs4C5NUF/WSujydmSp6T9nGzYdKwfBPvTMxU6bDZnoaFlA7K+tKZcBxP1wvtLuXoyEFKo+FZbxynHBw6XBwzExMM78b5crJgCDs37R0m0dfHxOpHEsgi+yWNZ/dCnsu2m+yLZMdgK0ZdyT35P8nLdGkzlulgTjWvGWe5ryCpXB73HDZT/vEPipXz2s1GtTW1yLE6Pqe71lI1TAczU15z3SqeY9e1cX1MFhfdVcO4bnxekNe6s7OzeK73TXqunbtu35txe7SV89Rbor3VOWrnpBtnoxtHOBzbcFRjX/QxnicN3+6u9mKQMkp7uhnU3dHf1x3dXYzqrsmfkN8ffkJe7J80oBnKaWAzmEVnpoePHipfEhg8fCAO9fcUGLBZpnxsaKCxZZZnDhnXk9uf414CGvVQ0dh+9FY9D4V7L5VQdK7lM3Qpt8ZOXOMlKmfehoeOhiMdlKtz0ozgMd5xL0fkObuKp8MLRYxi+LVlp4Ai9SJWUbDO0vllTG+sT/4YEUNa/9gGprwbXu0G3RfdQK0ZvqAlMNOCmnP0pFOe2lOIjUV4xtYnjcZq+TQ2ZRaftR6CkBGVsbrAZ2PSRmjkHDuqkmdP1WISN2LjpPh4efmxYShnSSM9Vr9xBcux2nRa44x542zr8W7pY7Qcn1+l0HWV9mqdhHv+pce9QKrrJ1/iHBsfa7yQWc5Yc8I0PNgNfT3JKaNvkqVqSs/7YorUi3v5Amvxs0y+lKfcS3mNyEuuP7TfWJtOR1LqzxQb+EoLkwN8ZtiZcDSPoMRQnbu5Bpd0RmpmaGGG40KNMX3sKFHBbcE+If5mKVbnWV4301Kt01zm/vhQG9fHy+OiumPsGfyesv0kPOO6o629eK9b9uyJfXt2R3vL7mjbuyvaWnZGW8uO2Nc6+QJi++7obHf8Y084K93NsO7cV84VO/Pc393R8Ep3d0dviT3R7yfkDxyMI74jfuhwDA0MxtjISHmL2fXhg4fiyKEDMTRwKIaPHo7DB/rjwP6eGBk8GhOjPgPEG81QHonhgcNxsK83+nu74vCBvhg6cihGho5MwjaOWzTejPa1gMbLMuWN5cm3ocsbyZNnzV0zeKXV/BwMEz5LNeLLBY2XfJx/44EusSi8hidjbGI0Rm0lTr6swiDm4WnANt7yZjwfa2fyIRtU2cLNFo9t/2U7DY/110/gYzXqq1oCF5AEytp1iudLKztBJ3X0oSzCuZCeTFosnK933Ko6TZhu+T3xDAbBO3yMnmOva01vMuTLlZk2vsKR5nEaxvkSpq92iCOTqessq6YJI8+/BkXNPB3PdkKlQEBX8xhBDUfGcf0zKZRm3Ce6P77ts39XqPcFDV+eqLzf6YsnjMkxa8DkzuSUnp8cIlX4xJNpllU+WlK+UOGzhmAY11NfgfFANOk5t74wJk81wDlbbOCr9tPs8F+PS061fuV6pnPhM8GfIP/YXDh+XDfGVWMdZtOcemjmwf1soRn+69usjevZ5HcRlDEqbVml57qjoyPa2tpi37590VZiS7Tty7g39rXtifa2vdHR0Rqdk0c+urvbQ3TEo6en4Z12lqwR+8rPxudPyPsZ+TQwcxtMig7bZgxP32cdGhwo3690/njMpxJzq8eY5lkeHipG+sBRxzwmjefydNvYCy24C+xkJ1avL4J+rVmsJVBL4DmSAF3ynIYzbyAxZHqM3MxhDLjO+2MQjavjy2aCaq5V39cSqCXQkEBtXF/EIyGNWi8zMn7Te82DPX3siM7O9ujq6igvXTCkRW8/M6T7+3tL3L+/r7w1Xd6cnvxupzPFzpA5V3zMc3tMZaMlz5o5ipHnzdTLYxRgMsJRNdIzv5pexF1bs15LoJZALYFaArUEagmcJwnUxvV5EvzzpVnGKCOVQcuQ5T2eKTqD7CywF/6aoyMQGb1dnRF+hrBUSAN6Nv6rxne1buKqls+Gpy6rJVBLoJZALYFaArUEagmcawnUxvW5lvgLoL1mIzaNWS/7pdFcTRsvclTOWR13bsqJjoaBjXXXYoa8zzxp1aDOtqtwCVOFS3x1WkuglkAtgVoCtQRqCdQSOJ8SqI3r8yn952HbaeROTxrDOF8aOD6d6YWGNIod7RDyPvHnfXOa5dU6jOk61BKoJVBLoJZALYFaArUEns8SqI3r53PvnCPa0rA9UXNeHKx+vaJqaM9kXDsGIqRhnN5mbU4XkhZpFbYKX4WZDkedV0uglkAtgVoCtQRqCdQSOF8SqI3r8yX5ut1aArUEagnUEqglUEuglkAtgQtOArVxfcF1ac1QLYFaArUEagnUEqglUEuglsD5kkBtXJ8vydft1hKoJVBLoJZALYFaArUEaglccBKojesLrktrhmoJ1BKoJVBLoJZALYFaArUEzpcEauP6fEm+breWQC2BWgK1BGoJ1BKoJVBL4IKTQG1cX3BdWjNUS6CWQC2BWgK1BGoJ1BKoJXC+JHDRGdf5veX8RJx719XPvukMP7+dn39zLbjP69k6LOuByU/QzQY/XZlfTGz+5FzmTQefbeEFT9p1XaVlpnrN+UlzyipxNcM9V/faSx6Slkzl4yn7j0xmCgmnrpjyyLrqNbczE67zlZ/jDc15nTI4WzTlGIG3DrUEaglcGBKg88zp1Ht5Pxt3qRur+jL1aOof9eXNpi+Up17JdSvzpPKyvrZmClkn25wJ7mTyq7j8CrH7qmyyDb9UXIU9GdwngsErPuEV3Of1ieqejfKUsXbJvsp3lmX+2WjvbONIWSX91f7J8aXf8JIRDQmn7FyHi8q4NqF0DkGLR48enRpoOujpp5+O7du3Tw08eTpKPcG1zpI/W8iBkHVmg52pDA7talNAbw6UmerIT5gccFVaZqvXXJa8Z/vSE/HdjON07lPpmPzZ3sDAQJGDPHKQoicV5HTt4DtlkItC1lOm/qFDh4q8lCfMdLjOZ17SnLwm32dKU44T+FybC2QvaFOsQy2BWgIvbAmY01Xdlvp1Oq5SJ4CvwrlO/XPkyJGiOxN2Ojzy6A8wcNEt9EziTFzK+/v7p2CnwwUmQ/U6804lTV0Hj+tcU9GVaw18ys+0rWa6tKcNbQlkIO9chFxDkq8qv819gsZzRdep8I6HpDX7j12A3u7u7nj88cfLWEs5Z/9JkyfpuQwXlXFNsDopO0ra1tYWjz76aPzmb/5m/NIv/VL09vaWiaVMZ2THZMcePHjwhP2THQuwen3CihUA7afBkwotjcwK2NSldiiLVIwGWdI8BXSSF9rOCAecqRBPEsVpg6E7aU/6tZ+KMCdPykc6XSAP9TKFK/HhJWVFppk/HZ7znYf+5NlYTHrRfKYB7ow51o01Mj0b+M+Uvrp+LYFaAqcvAbqCDjS3zeec4zNhTD0opXPU54CAI3WCVJm1abYABh7wdEzq28xPnZ74wDzXAT/Jh7ZSHvKElJFr/J1NmrIftEkGcGe7pfHn8I+28Hb48OHSbtKADjSI+if7/Tkk5bRR4wGNOX6k+DA+//RP/zQ+9rGPxbPPPjsFk7wlrycar6dN2CwVLxrjWueIhG0QMaJvvfXW+P3f//1497vfHf/wD/9QjGyTIDtyz5490dnZGQwO9ZQxzGYL2Y40Q/U6804mNei1me2eaPAbfOgUXKt/Jm1n+4lX+lwH9Fb5dK0PPJ2mEkh6lMmbKShPebiGG7zonlyVZ95MeM5nPjopCrTmdfJyqnThP6O6KY+UhcVHyLGuvA61BGoJvDAlQK+l3kgP8Wy6I3VD6plcQ7Zu3VqMTWsfnELq1ZkkozwNHPU6Ojqiq6ur0KOd1DGpe2bTNYkn25oNNmGmS7VJx6XhnHjRgC945aFXKp6toA3tayeN/NPl41RpSj61vXv37mLPuE4+c4zIO5s8nyqds8GjEX1iji0pfjhF/+///i8efPDBYvfI18fJN9mTtbrnMlyQxnV10OaEIdgDBw6Ujrn33nvjJ37iJ+INb3hD/PM//3M888wzpTMMeh3CmKMM/uAP/iCeeOKJUieVgCclnTdTyE4EnwO1Ss9M9Zrzs72kn8ecke++GV/CUIZ4MBDPxBBO2tHvOo9PJD/NtJ7N+5wA2sKD9Mtf/nLZYcAXXsk/5ZPw09GgrkgmQspOHZGyh4eSaZbpdPjOVx4e8E5hoNeDxunSq17KhRxT0etj8hYT5nzxW7dbS6CWwJlLwPym58xxesMakjp0OuxgwQl0gOsNGzbEr/7qr8a+ffvK/f79+0tZrkXT4ZGXupu3VPt/+Id/GHfeeWfBgQY6KI1c7c4W0IEXNGWcDX6mMu0lj6nr4EZL4ldOTvJORNdM7UyXD5c2s50z4WM6/LPlZdutra3x13/918WDLQ+P+Hddlc1suM5XGRqTVuPJODQGP//5z8dv//Zvx4IFC8JDoLHV09NT5GxdzzGW6bmk/4I0rqsCzAFE6Cb61772tXjNa14Tf/Inf1IUho5idJtQOi+NC2evP/zhD8eLXvSi+OpXv1o6bcWKFaXTdNRMIZWSjoVPkHc6wYBC1y233BJvectb4jOf+czU5Kzigx+fqTBSqWo/aajCn+gaPvLCw8aNG4vcXKPnuQ5VXvSX4MiOyYQmUZ89+eSTRRbupwv4XrVqVXmyhVPMCaoMDnjXrl07tehMh+d856GVHPBpnNptsf2lv08nqCeSh3FiLF9//fXR3t5e7uXl2AVTh1oCtQRemBIwf+kOa8jVV19d5vyJ9IY6YKwldI518Lu/+7vjzW9+czG0+/r64qmnnirl8M4U6K1cJ+kt2/bf8z3fE//2b/9W9MzDDz8ccIETZ6ILPWihr1Nvna5eots++9nPxmtf+9qi9+HTdvJcpYMDYyaaZuJ5tnxtb9u2rRh+1iE8nU38s7WdfPHy/vRP/3TpV/QI5Ko/OVfQ5f505TsbDWdaZhyjy5j0oGcddPqAIb1ly5YyTvEAjgd77969U04o45AMzoX9UuXzOTOuMUIY2VE5MTSe+dWymQZawipPHJlWGaleN9cxkLys+LM/+7PxqU99qnijq4aoDss66IZfR/3d3/1d/N7v/V5RBmvWrImFCxcWw6PKQ7Vd1+oaoEuXLi0GYMqhWifpT/7R5zonel67NzBuu+22eOyxx+KjH/1o8eAmrVlfG57arrnmmmJMqgOn/NMJ6jGwWlpaygPGjTfeWAb1bPjQUuXLdYYqvbPhAA8W3+gnR+F3fud3yk6CMn21bt26eNOb3hR33XXXcTxWabAN+qM/+qPxW7/1W8VwTNmiS98z1n/8x388fuAHfiDuu+++glf96ULmoz35yrYSPnk/EX/g1U2czffN+UkvZfHHf/zH8cgjjxRak45Ms91q/aQtU2VJJ3m4JmdKn5zWr19f+h0u5XWoJVBL4IUrAbrSWmDnz9a5OU2vp86opnlt7tMTUvqXsfKRj3wkbrjhhpI3b968+Pu///uiP1OfZF16VV7WhyP1+Fe+8pVCg3WVkcfYdy1kfdfqZipffXqeoyTvE6YATvNHOdjUYUkPXi677LKynvJ2oi/XfrDaAvPAAw+ENQ996p6ovWlImMrK+tajj3/84+X4gra0LU3cmaJbFOTldaaZp75rsYoHXLVMOb7EzZs3Fxr0k3v12A3WSZ5f91VcU0xULuDLkNcz0YaOmULWrZZPl5fl6DJ22UG/8Au/UGwT+PXRl770pSn7ABxb7ed//ufjoYceKuNfnpB0Js7nOn3OjOvsJAIjBPfVPIwa2ILOnolx9UXlYg6K2Toi6+gM0daWyWRbKs/uVvGAz4GQNHqq/td//dfyhEvJOEryiU98oigc2xFoyXaqtOBJ577+9a+Pv/mbvymdm20lD8mHfLyrw9irGsXy0OLpzNP+X/7lXxbjymBKGtV3hOU//uM/iuHvCEtOHHLNdk51EJEFPHCTAU8pGSS/zfjkJ28Jk/fJe8KknJXLaw7Jt3q5EHz6058uk0eZfF5WLzEwOLMdsNkGGHKyoLz4xS8uRrRjPuqDxxt4xqodDAarOjMFeMkc7eonHnmuhSzT7mwh6YVT1K66KZfMTzjlxqIjSldccUXZCkN7joFsN1P1ZwpwVuulPI3nm266KX7mZ36meAHczyaPmfDX+bUEagk8fySQuurf//3fi4FMR5j/qctz7QGXeidT8x8cfUb3cLTImzt3bvzZn/1ZKVMv4XB9++23x+LFi6d0VOK1rl111VVl/WVkMvJ++Zd/uejv1Ecptaoegxss4++P/uiPSpups5RNF9CPbhEs/CJeGc6/+Iu/WNZlujTlowwMp81//dd/xfLly2PTpk0lL+UhPZ2gnnbI0Q44g0976Ndm8gtGkGZetW3wSW/WzRSeLAfjvroewueeh5cNA1YeOGvpP/7jPxYbKeU1G5+JV33w2R/kbd3IfLRrZ6aQvClPWlIG09XRDtl96EMfKv2EjuxjDy12QvADBzpWrlxZdvvt+qMD7Gz4p2vzTPOeM+MaIwQiJTzBNaEaaAZYlmU6EzPqE2Z2AhxwzxTAKc8OZOwyPPOMLWGLyqXa1zFCtsHYdUh+9erVZVLec8895Zw25ZCdmPBJBzwi3nibGX9gdbZ8IVNtV+lcsmRJ8XaDT7rhAcPr7skyJyU8ZGjA/O///m95mlOPEgMjzbbUP52QkygnDDxwo226gK+kPWVLmSUv+sM9fGIG5epmdA+PmLK6//77Y8eOHVN9Ll8b2Rfq5ERDZ7Z/9913h4XlW77lW8qTLJllf6PHOUCf8Mn2kqbmNGlUlwySzxyTSQ8awKJrpgAWjeDUd6+eIC9T+Xn/a7/2a+XcIxkk/VU+k35l8mcK1fIcS9qQ76HTzs473/nO0q4xlO3PhK/OryVQS+D5K4HUEb6GxftMT5j3giMdzboo9YNUmcD44tihO0XrIWdOrg/0KPidO3cWY4ZDKfUafa9cu45jWkMdEeHsev/73x+7du0qZalrUi+mDqN/0Mv5oU6ub3Aoa9ZP7tXFLw91wld1NiOMowzN6JKCs1Y7MuIhAh5OrbMV4Mv2Um7WwOwL7aCbrFKeKQP9gM7kDay+s2bAqU+Uu8/+BJNyd61cmciQdo+ObBMdeZ3tqtcclKEDHvgFxzLkZSRLcTY86oGHI+HgVE/+dMHRlfe9733l4S7lJiUDY8mRXXyRR9Li2KfdaWPYWNTGuQzPqXGN2RReCtIgMHAZIAYyhrPTpmOcoBIGnEigM3UCHClcKSPZltbv/u7vFo9ynvOCM6M68GY76BY9bVMIaLZlbjvCANCBYLMtKXh5OjwHng5Fq600Rw9cKwPnOvmWZ2vjuuuuK/jhQrtybSkHn/XdmxzgTFL45InqoBFsyqEQegp/4BGkJjLe4U16p0OVPGWbYIWshx545s+fXx4iwKmTMe/Ba1c+/siQ/ER5Wa5fKVww2VYqjKQBHu366su73vWushUJnz6C68///M+L0a4eWPWmC/K1oR4eeDg88FgwyF9ZwmTfTYdHnvLkTT1RnuBagCt59bKtoys8RsrRAF4KLhUSHtzPFpSDE+DCM1xJgwc45yLt8JzJ+JmNhrqslkAtgXMjgdQ11lkGSM5zOoB+sRZah+lEZfRD6gPlqWv+53/+p3gN1aP7vERmTQSbbajPWHZGOw09+ODRBuPH+gYHfWw9ZpCnowUsnSNk21J45aOFvuId/+///u8pOtXLkPC853Z7rRHykqekF87UfWhNOrWBPuUi+FMNVXqqdeHzUOAYhjbdJ2xeozVpkcqXl/nok2dN5ixkn3j3KNcgZam31XGNT9fq6mdeXg8SYBMeXdY1ePCcdFXpz2t1Erc+5eGXOkYDj7LEPRue7Gsw2aa6M4Urr7wyPvjBD5bd9BwL6rm2k2LNQn/i04+OHzlBwP4DNxv+mdo9k/znzLhOZnQuhrMjnVu2Fe8JKjs6B8B0jKirI1KQ7glutqAt8NlpBsCv//qvx3vf+95yfnfZsmVlgKMx6SR4uEXX4rXXXls6TXs8e7amGLtZJ+G1k/WzbffgGD8mgRcS80gK2pNnOCgB2xe+XJJKKwcoPPIMHJMj+ZKnLCeTezi1J6ifNM0mq+nK0CTA6WU33sybb7654M+yaj152R5ZaTdlgiY0UnjwvO1tb4v3vOc9BSZ5zPrgKF5RfXWlxgz5pNzJgUfak6yXF9CZONDlOmWTONR/xzveUbz8aBQtGgK8aJkpJA7t/sVf/EU5h86w9nJIHk1JeuHBx0why8GLYOEX0CzIU2ZcOAv9qle9qjwEoDPL4MG3mHLJtCCZ5o868NrB8VJI4kicxvaP/MiPFC95LkxkWYdaArUEXngSMHfpFkbsD/3QDxWjzL1ozjtb7FO0dgZTB9JB9ELqcDrPEQq7gIw6D/vWb2tZ4so010Y6Rp40r9O41i48//Iv/1IMM/faElOHa78alcGHRjvCl156aXHQganqp8TjXC7HiXash/JTx8Hhmv6v8pntoVdZ0nW2et36jXbHGjhK6G1tZB9Jk66UJ5qEKv0M2H/6p38qnw9+3eteF//5n/85RS/aBbhc27GHw3XKhs1F94NRhi79a01moOZaWhA1/SEXeKTq2en8qZ/6qfJuGi+xutlP4NIWaUJTbrN9adKL/5mCd6zwrU/xk2udlPFs5z95lSaNDG90og3N5zI8Z8Y14WJImhPNRMUsA8sLf64JgYAIeKZA6LzdhKbDpLPBa0+5euCzvk/R+J41T+Cv/MqvFNrAwdccdKCnOZMUjO0PW2uUC76ShuQPjB+kUaaue3S4NyC+4zu+o5xrda8Mz3AkvAcAZ9vUFZXlYDOheAXISt0s1zYYgwZ8ypmnAFzGZt5OdA+/tpzR8pY3ZcYwplDhnC6A1z6asl140EeZUOK24xijznAL4MCjXX0GnZc2TXR9pT6cixYtKpHyBguPCfOKV7yinKHL3Qhl2T78KR80kCGPiy/AgCN/W4fwp1yn4yvpzLb10xe/+MXi9eGFUBd+belL43QmGcGFbCVhvgAAHmtJREFUJ23nNbpy/KNLXffgyIDH3csZ1Xa0l7JBv/usWxDP8AeN4PUFD1TWzXw4HUF561vfWt41OBmcMzRVZ9cSqCVwniVgPpvDdO43fMM3FK8y3SLPWuz4BH1Lf9IhqQfpIHXpBXmMLrta9Ft+GIDugwecNTbTdIzAkXqR7mTgW3utTfS8d6C8qAi/unSRUK2DLjSkHoLHWmd9oLuVaUcU8toxAB8u8J5N4gbrGo6kEV7tqYe31Lvuq7JI/KWR0/ijbe8vOe/MUfLyl7+8eFWzfamQskAnugRyyYj2z33uc+XBRJ+SKR7RDUY9bQmOO1o7PAjJg0871nO0JI+OW1hL0eT3PvKYR0HS9AceNMIjZQt5SFLH7kjSYTykc6YJxdQtWtGQtMGnD2aS9Ute8pLi4NOGOikjtFiPv/CFL5T6ysDIJy/n3Nl7bBn55zI8Z8Y1QfnMmcmAqex4wmMoYl6+8hTyTIx7U/g3fuM3piYCOPhnCvDBnx2Y7RO2yKgncE+RBkh2qI4RMzAmGRvyTHRGjjNn2bHqiTn4nefSiYlDalAr96KEt6xdoy1plKLPAOVdF9CY5bZDfviHf7gMfhPDGWu8wwGXutox0SisfKlRebaf/JxKyujzUoCnWl5a8vJAhK7mIM95YLy7Rpe20UC+nixNHnnSVGjuM6iHLwrYuT11wZE1xe7JFLyJy1h3b1K98Y1vLIok5aBe0iB1L8DD8PW0zwujP70UCSYVT9LSnOJHoDDAJy/y3aMLDh4TXzY5mYBeD122L33uEH1Ja8qPce1b7MY+eO0K2aY8x2zAa19IHOWm6U/C/e3f/m14SVR9edoW8UHZvuxlLysv9cBV7aMmdPVtLYFaAs9jCdCV5rfopcBcdzOPHrHu0CvyBHM+dYFyOtPRSF+iAuOe3qTvsx4d4dNob3/728sL5D/5kz8ZdIz2U1fRt9ZdRj0cytVRTg9lSF3KOMy1FgyapOwFDwW+4gVWXsbEQU/70hcPLRroxqTR7uX3fu/3Fo+r3XNto0mAJ9cCzjd8q5ftJP5TSbO+Iwo+DmAt/K7v+q6yK06eyrUpuid/OpixKqTOl88Ocvwi+UG3OtbNqgzkM6C90M97rUw7Ak8zJ6BANhxVjlxefvnl5RPF1saZQsoBLXBqW3CPTnn6CX3wOPozU0iasu89LFj32R3The/7vu8rD2PNdh9erYHeA9Bu1k+7k03GCWfMJL3T4X8u8s7YuM7BkcImaBEzBjgDwr2QEwRswmGYUMDBZeKZ8ISTkxeM7XF1dEZ2cnYkfITuXh11eUdzcsqHI8vg+Ku/+quSZ2A5l+Pgu3oGnKjTwNt20R6aGH75SSBl8KBdyHNt8pJfdIny8GUQaIPXMM9yq48+k88P2xhgZLG/f38cOnAwBgcG4wuf+3xc8urXxOtf+7q45qqr49DBQ9Hb3RNHDx+JwaMD8fM/9/H4qY9+tBjXzswyigV0w42GlBne3Jf88YmYGJ+IwwcPxdDAYEyMjZd04MjRiImIjrb2+Ju//kzMveHG2LRhY8yfN7/wS5YiPOTg7WqTnlKDH27t6RNPw7z/xoMJ5MFBftJTCJ38I+/okaMxNDhU+ELT8OBQfPxnfy7+4e/+Plr27I3x0bHY19Iav/nrvxHL7rgzHn7o4dIn2WdwkH/y6J7Ms1/kO2bimI5+cJ8yyfElVU9UDz+Ca/1lLNpmNW6c+zZWRDLBa/Yp3GIG1+SlPR4cC47tUm/EayPplorGnEXRuFBHXQEetHnYoxzJM/tEuXv10YsudZMXC46Fgxc/5yZ8Ce8HIxwNMXfkqVeHWgK1BJ6/EjB/U39I6QJp5rt2hM1ROrrw8KHDMTI0XHTsogULy3Vne0dZb0ZHRuPKy6+I0eGRsA6Iu3buCkcp6W46I3ch6Rc6n56iJ+64445ioF1yySVl7U9dT9fRXbzN9BH9xGnDcy2oi1ZBmbXy537u54reQnvqLtfw0Es8kq550uHRlnvGFcOSYeeoAl1M/xX9ODgUNy1cFJe+5pJ4w+teH1/8wv/Egf79Zf2zrhw5dDg+9SefjI/99M/Er//qr8VLX/KSop/hTl2IBgEf6NKmNHnQDlj5QsqMruflJQP0cQyhjQzVVQ/vdDPPOhzKyUXKnmGU+8iC9R1efak824fDPRmgEz5prsva9c1yslNXPkPbwxIHlvPbbBT14FRXzPUDTSkH40B7xhXj1TrFGaRtskGzr3HBpU4G9FVpMjbggY8N4ciiutWgjjbQSF4pMzSSMwOaAzDlpT3yUU7evN5OIah3LsMZG9cYMblsT2RHy2O42AIxGHQqGAIkWAIRwREuDzEPpwnM6NUpzoM5T2sgOS/ryw6ERYDZ8VI44Gf4MlR8rsXLg56MHePQYfJ0AFw8wZ/85CfL+accfPA70+PzQJ64wDuHRhn5RJk2dIwnXYPcYMi2leGJcc3LyNjSsWDw6JoCQI+z12Cd5XY4n2wYOcocCZkzZ0750RrlKx9+OB575NH4z3//j3j7W98Wf/B7vx9vefMPxeWXfS0euO/+WLVyVdx3z73xF3/25/HpT3063v2udxevAT7Ig5zQpk+yX7SdspPHcKVMh4eGS0qRMqJXPbwyHn7woXhk5aq4/dbb4l8++8/x4x/5sXhk1SNFDurCRSbawYMXWeSlPPAOjsL1iTfn3XmNeXbBokN5Nchrb2uPX/7FX2q0v+qR+Px/fy5+4eM/Hz/24Y/EkluWTNF1802L428/8zfxiV/65SJz7aIl6cr+cS8o099S/UH++pKCERIeTXC5t/Wp3HXiMY4da+J1+bEf+7Hi0TFejC3nyr1Zr41m2ZMVxcN7QybGl3o818aM8ZIhxw4clDCFaD7BmzJDk7fbzTHfjDVXKDdzCY2UlAcabSjXR3h2vIdnCS3aEZM/eXZzPvGJT5R5KT/bS9rqtJZALYHnlwRS79IXjLg8DkFfmMPmOIMqP1lGjz94/wMxb+7c+MiHPlz0+4ply+P+e+8r+vYdb3t7XHXFlbHy4ZVF///zZz9bHBh0OkPLC4WcCNZUesfXPHxL20O5B37eYfrGOkz/cEjZubX+0YPw8JSqn/oH7UkvHj7wgQ8UY097uZZYSx3Ls256X0ZdjhI7u4wrbXLoMVC19epXv7qs93QzGq6+8qp459vfEb/9m78Vr3nVq+P/vvS/ZT2x3pHJP/3DP8Yf/v4fxI+8453xspf+QFx6yaVlJxhtYq4N2iVztKXsU1emLsWL3w/Ao0hGdn7JzrGWdK6pDy949pHdazhEedolM20yzjla/KAP+XDE5RfQsk6uyerZ3fUeF/7ZU3S74xMciRxi+sY6ZC2zllin7b6qK6ALXvfWQvQlXcoY5q985SvL+sKJ5viQtkR2k7UQXOLJa/jYAOhPe4vtxr7SRsIlT2gxdtlt1ijlOVbwiw8vy1rfsy1tGDdsKzJTz/25DGdsXBvwDpp70vTEmZ2BUR4+TxzOddmiIEwTwJcxHG/gyldPp/IEmpQGnydOW9M6zgRhmBEgQ4fQDOoUMCEzJmxJactTs+hnPm2nf+d3fme5d6bILzN5a5pB4+nKgFU/O4jX7qUvfWkxWBgtaDao8CJSCCa+eugwMYScbI5tOOdEHs5G4c9TIaVjG97A0cEGn8nBSHOswQDgvcSfOp60Xv6yl5en6w9/8EOxYN784kW+a8VdRTm86hWvLJOf0f0f//bvxYvNKGacM9xykOXERZ92pQwu12Xijowe5yH2JE+xvvLlrwht8Ja/9S0/XJ7mH131SIyPHfOEk5l+gNPTK0+nPPdkI2a7zsCJaONRoGyME31YDfKeWf/0FI+veNnLi6J7YvWa+PM//bNwTym++pWvirf98Fvjr/7iL2PDM41vcCc+7cJb7R/ySLrsEOhn4yN/PEaZ+uQlxYf6di1yUpKXwPNrrBqXdglsVxmnHhz0PS9Kyj95g4uszA+K1dgSeb4pFAYx/OgWkxb1tGeMgIM34aQe6DyUGbPGPCXiO662/ixyFh10OtLDqOZxotTRgVd85hiBz7Geb/zGbyxKmUya+6f5Pvmr01oCtQTOnwRS10mtNxxR9EbOYfrEeuccMj1Ft7/uB18bH/2Jn4x5N86Nb/yG/7/o1Zf/wMvik3/8J8Vz/d3f+V0F7o2vf0P86ac/XfQ3XcHjaU3kiPrBH/zBKd1nLeON1q71jZ7zS8jWZPrJGm+NoGdEhh/jkw5Cn0i/SdFNR9NZnGZsBtHL5F5i5xzwAEGnOgZpTWdwcizR6/LwywC3ltLPdC3D+sY5N8SeXbvLjicjOtc5nmzOGrujynn0F8xfUNbsqp5MHW0NZbAnP+gmf/ngOfG8u4L/tEs43xxnYcskTvXwoa6jnfrHmpPl8INhZ+GJMe24LWOUfWINQFOuXfCoQ4aOoORao6+MDUcQ2VxoIhtysYvrYUn/5JpuNMOjTwQOmjSutafMWuqIDduKnWWdYbdZcxjybA10oAkPuX6g1VrD3kOfeuw3D2jaS14SXmq8oJNjLHGCg5vjyUMC2Wdb+ECv8cLwNm7RcC7DGRvXjE1PFYTqTBcGREyaAAxZE+3bv/3bi1f2m77pm8q1bw97yY+Boj4BMDIMIMayAZRPxdXjBASYbeRAMPB0pMFkm9x5LYYqXIwJk12580cEjmb06bTEJY/H15ObQaazdIhBBE6nG0zgda4o3ySQ6mheeBPdD5cYuGSCb5MAXEa0mSTodg1XTiZ5Bstjjz4WTz+1vhwBcWyDh9kWVlvrvli75onivd747IbGVt7wSIyNNgy4pAedaBekos8YMWzBuB9nBKt3+EhRLJTNnbffEWseX12e6Hmvt23ZWo6m2CYcnXyShjN5JzdGpQcE/afd5Elf6SPt8ThQ7p7MGdrg4KgGeWha+dDD5SjK448+Vvg7uP9A2Z5k4K9+7PFY98Ta6OnuCfm2N9Ujf/0Fp3tBHtlKKS6LDgWHXpG3I2HAZYDD5PelFOXGSo4X98aQJ27jzQMDJUth8hzjGR3g0KFe4WvSaDe2KCr9oA2KlIz0h3bBZ0gc5kZ62sFlMFZE45pyNI/s1jCyPfCIPBTGPprNhxwfmebYUw5e/6AfH83903yfdNRpLYFaAudPAvRL6gUGKWcOz2DO8dRh1ic6hx7lrWVE0v0cGu6fXLuuHMvr6+ktnm07l88+3XiBP/Fri76iS5wNtkZL6SFrJH2i3LpAL1p7eW3pl1wP4KArwafOQyuc7uW7Zhh98zd/czEE7d6xFzil2Aep111rC366VL76dBgcdgXpWnq3v7evHDm0U+vIZU9Xd1lLyzq3dVtZ5xwPsYNrzXUkEy5yq+pl9OML73h1j26RrDnIGPvWWzIAxyZx3ANd6IQPrYJr/Du6gE/eePKGK2VNvvBbW+lzxiiHCxh5ytRBC1loR7RT7GEj1wAwZO+eN1uKLrSgIccKuuAS8cC7nXRqC13qkA0nlYcfayBYNpR+AVOVG5xJJ37gJCM2m5ML+kv7YKoBDrYFZykbAg9oFcHqfw4jASy60I13a1qVvyre5/r6jI1rjOgshidGkzFCck0Q8nlmGTieVj1tSd1jnCByYKTg1Cc854BsPzASvESRnZVpwjnCYQDLN4lFneU+8aMjB6l62SZYAZzr5EH78lIJgBfUFbI+vPLAmjiOB3iCZnA6egCngQ4OPepJc4BKwcgXi9yGG8ZvOQs9PlHOGpv4FEPmDXrKGxkt56YZmfAn7WgRtCOShUmfMIXe0bHiuaZcecEp19a9LccZ7Ixq7VLCzmcLcMCfbdiC8yDBo+CIjUlLUTBO/eytnQdPt74TbpIkjfBUIzqHh4biYz/zsWhvayu8Oh/IY14eAo4cLfyi57BfQpyIAo8OOAV8Jc6klUw98aKPwvYE7IHHw2BOUDjUS3nZaciXQ5XJh1ukUCg03gPjV/+BNa49YZsL4LNe9qu6tvYoe/UpIN4eiqVKh3qiIN+Y5cnxZA+XsZIwaE55ajPHj3rmjbGrXffgwGRbiUe5dw9s7eUimO0XIib/aKsOtQRqCTy/JGBe5ny1pnJe5HpivqdeAyOfLnUkMPWqd1w4NZw5PnL4SBw6eDA6OzqnDNGRSWOFbklcdIh7+OmV1DPytCOlV6SidtVNWpVlHmkm/WAF66g2rPuOejgqai3VjjLwykXX8hJntoc2ulm+erluVlNriTVOHqN6zDo+Olai+kkXHCL64eKZpsPhB5O88epzcFj/9AVYZVWayCvplgrK4bHLb610pMKRVk4phryz0D6IYNeU19nLkfCQoeA66Ug6PVj4Eoh8vGgDLWDBCOrnfRUHeyX5twuKL+XJC5zqwmkd86leNgZDF83WQJ8eZBvCoz2p+uoyhjlePQTCwx50PprMwCYPYAXtMMLt4nqYUyfxKUNb8kemjuDw1jPewcKTuArCc/DnjI3rmWgkxBNFzBKQ6DoFREgEQtCewm3Pv+hFLyoGQMJo13V2jCMoaUwb0J7+nC+iaOCH81yE7MTmVNvkkSEHGR5cG0x5nXUT9kxT/POUO5KhDfLRBqUyMjwST69/On7qJz8a73/fj5az3V/76mVF+Y6NjBbPsLQonLHGQE96kge4bTnxCn/rt35rMbRtxdkW9IRtO89gN6HQkhMn+x0t+kf/eZq1beU65QDudAL6RMGEowSMB0ZnPmQlD1KyAYcW44mCw5t8tBhroq1PZxid/aNMGNi2uDy8eOkkzxbmmMu+9XDo6zN40w4FRD7exE9ZVPlM2pRRQsZzbnGlDKsw4NBKMaKXQc7o199oAStIwSZdFgJHmXiY1JOvvA61BGoJXHgSMP8z5nxnKNJbPnvqSCOdzYlAd4jnK6ATjRmrdCftUvqKbs681G2py6RnI2jf2uHdMPLRJp0rn6HNZrH7x4kj9c4MuKS7mYakF/3kzAnpCA0D2y5/9eiNoxYMUjuV2lRHfRF+Oj7xWAPQ6CVAeTO130yP+5QVfK49LDgzb/22bmkPTjRYCxn62tEmz7Xde8d+7dpztqmT8OqIvNzOeZOldjicOL3sBLsnVzSnkZ+8OddNBtYqMPBmGbyuGd+OIDPu5SU/8J3L8JwZ16fCRDKdA0VKcJ5GnXO2+PMS8noSFIEZiGAYKJ7mnOM2uEX1KAdb6Txx8MnPdk6FtlOF1cZ0sYqnyqfBIRgUooCvsxngY1DyHGuPItWWr4PwePNK+wLH1s1byjGQT3/yU7H+yaeKJ8PXSKYM66axiU+86BN9w3jkuTXRvNDgnuGpPZMkeUw+1TPxGJsmmRdaGej58l5OCm2cTkBfylf97Bf4kva8Vu5a1K5jHx4QyIxXl3fZhObRZkjzpjhGBBb9FibecU/K+DU+lcGX8ncG2jsFqRDk265k9MsD2xzQaewa8wx5i58HELDJT7WOPO2iwdlrD5mpEJVl0J58/WKHxREuNGtHPtqq8FmvTmsJ1BJ44Usg9aK5Lpj/fiSNzuBB5IixjtLVCXs+uE4dV03R4R5d0tRVdJd7NNNlrunJ1JVng3446VaGK/m4Roc2pGjgrbUryttrnWA4qic2B3n0tX5Qn67P46l0t7WHkcjo5hhiz+BPO+qpI03djSa4OH+8Ayb/VPlPWrPveaX91gWvunXRDgIj1/s+jr84EmL9B+/hwnFLaz+bLddCdCfNPNvq4U/f4cEDCA998oEHdGefVuXrmLD1lu2X/cx+gIfstc8ZhR54kh9tnctwXo3rZFqag4QwDbAUGqESkEGjTL4O05kMOS8x6GRlhAlezIGR9bVxPgP+kl/XSaeU4WtwMbKEhDtb9GqP8rQLYKLmBHSG23aY7cD2fW3lpcmn1j0Z73vPe8O5u3KeeWy8HAfh5c5jIVW60IoHbegDuG1HeaL1dq9JZvIrY8glbyabfhQpE2fjnRdUBzyc6gj6/3RCylhd7abc3bsW5WdgJGtbkG+xcX7eSxuewp2H8+IOZWkcGmNohEc998YuPpVnn1JEePNBf3hzbIJJ2UmrtCRNmZcyAUdJwJFlCStFSxrjYDLgrQrvOumGW7n7pKMKmzjqtJZALYELQwLmujlOt6aBQx/Jozdcy3fv+nwGNIjNga5KrzA9DAbN1hY7jq7TuMq1pBnHqd5rg650rJDxqH3tcHxog6xE6x8nkRfMpbPxgA91Uv/CZQ1hD+R5accr0z6gr/GlnlR/MS7ZRNZ5DhjHNDlhrMfTyW42vsHDix8RfjuuDOxv+7ZvK+uhHVoeao7PXEfQgCbwYq6D+oOcrPN2aX1YwldMyC37EE/agiP7TLmQ/GonbQh56graQrN2rH0pa/0EF5zy4D+X4Zwb18l4c5qTHfM5yHLguBcIzhls2/HeuvVVEVvx2TGEDMZ9NU8nuD+fQfvT8Wzw+8KEpz+e0aoczha9Odi9Pe2oRm5XLV+2vLwV7Ysj3pR+0xveGB/6wAdDvrPdjozwWjsWIjrjPF3AlzYMXk+MdhJ4Pjz42PoxyJN//WPSUCZehHB2zZEST9lgKaWcLNpynZNourZny0OXkGnCTncvTzuiPhBNZH3Dk+MlREayCYwmPKiT4w18jjHjlkKlEBnUFJOtLPiUgc2Q9ZppynIyFbUJP/iM09WRJ4JRr5omzoTJ+mDgBp99lbxknTqtJVBL4MKQgPlu7uccT72SKR1IT+X6m3ri+cY9OtEs0o90l51Anktntd2jPfXg2aAfPu36MpevoPhqiuN6diy9a+Ulw8985jNl7fNrwH7wTPvqTSdHedYSPCTu5Ikhar3243AMUl7jXA/BgoObQc3R6J0cL/0x6BnYbIs0UE+F9xwfueZox5EQu9HWQvL1IqT1TBl4MhHSOFZXsM5zRnnXyAcFfObVURl1wIJzLbrGl+g+r/GoHffGZI7PbENZtl8tg8O9crDwnMtwzo3rmZgjhBRoCiXzCEeUb8IwcBhhnoRcg9OJYLJjEpf25J9rwTbziS4hedLZaPepIV+dyC+iZHlz/TO5TwPQZGPEO+7gLWzf8nzJi7+/fHLPd6z9eICXGx0TYVh7WZJxzbtdzl03nbmu0pR9pk+cm7JlQ9Fpk+xFPOsLKZr0GcWgL3kaTDZw2XdklkYsuZxOyPGQ4wceeRnzHu6UvfZFtGgfvZnKA2eSo1d+4k4ZgMebcsdi8MhDD05UX8hrtMwUtAcOjDaFpLm5nntlSV9eo8e1AKY5ohuMqF+Sj1Kh/lNLoJbABSWBqh6hF1K/YNLcT32QhkyznjnXwkh9VW1XHvpy3beWOivOmHUcQxk+sjz1XxXH6VwnLewQRrUz0d4Hs8Ppy2c+Q+e8teOsvM7Wv5TvdHKUh04w0tT3ru0AM5qtIZyKyXPiwRN4AT28w3aK82y0tel0+Na2tYsMrQlS7eQagda81nZeg9GeezSSPRrIgFfdDj3ve9oj2oEbrHrus65rUb72Eq/yhE3etZGwUiHxJq0p31J4jv6cc+OaIJtj8koAgnICEwhSFHSKYCJlhxNmdmq1E7ID4Mn2SuXn+E+21ZyiU16mrk0I9KE16UQePpSf7UB+8DJmvZ3rk3Y+tVR++XBsvHx+iGHtLXIGdYxPFKO6HAcpv+Y4vYELZw5evDAk9YkJmsot+ZOSAXh9mPIgC3XggkMKVkiYU5UHHM1BXsZqmTbRKtVeRvc5rpSra4JXA9rlgxPUIWtwyafr5A9sykM74GcLytUHKyQ90/GhPOmUqpftweO6OchLGuCeCW9zvfq+lkAtgRemBMxz+sRczzmf+kWea/mC+/MZUh8105H3Ujo49R5dhv6qvk39dqZ8aCtxw89w9K6N6Cwxw15b6EkbJeWb9FZpSL2uLGO1b6wj8MElTRzqCVL5InoSxjU6rcGnGuAQ4NCukDxYt/I6y5IGcMrlZ1+gAb48vlOtrww/SXPihS+vMwWX14lTHnzZvnblVeWQdZLWwsw5+nPOjetzxFfdTEUCOVgNYpON8euzPrZ3HMVwdMETZQ5MaR1qCdQSqCVQS6CWQC2Br5cAo856ai11zMGL6o6rOpJh95Yxl0ajtA4XnwRq4/oi6HOTW/RE50nOMQVniH0ezxc6fD/Sk6YnQkqjNq4vgkFRs1hLoJZALYFaAqcsAeuj9ZTTyi66r2P55Jwz0T4YkDvrCVevp6cs4guiQm1cXxDdODsTaVwznkUGdj5ZS3mz80kcbB1qCdQSqCVQS6CWQC2Br5dArqdShrMX+/JYo9Q9R5agPK+/HlOdcyFLoDauL+TeneTNBGdUC65FBraQZ5IynyJI2AJQ/6klUEuglkAtgVoCtQSKBKyVjGhrJwM711CebEG5kDvFtcOqiOOi+1Mb1xdBl+eTdnqt3acBLc2YBvdFIJKaxVoCtQRqCdQSqCVwWhKwZtrttfPrOj+2kGstpK4Z2ml0n1ZDdaUXrAT+HzMz+ol6Brf3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8" name="AutoShape 10" descr="جو اكاديمي | فصل المعادن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 rot="10800000">
            <a:off x="10818743" y="5375621"/>
            <a:ext cx="957263" cy="67151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7192AE-54FA-4A9E-BD5E-722F0C83D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32547"/>
            <a:ext cx="4554072" cy="3461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D2FD7B-1A58-49F3-BA6A-0FB5ED9A4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27" y="2097742"/>
            <a:ext cx="4647333" cy="3832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6000" dirty="0"/>
              <a:t>الانفصام</a:t>
            </a:r>
            <a:endParaRPr lang="en-US" sz="6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49423" y="1541540"/>
          <a:ext cx="10515600" cy="4646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>
            <a:hlinkClick r:id="rId7" action="ppaction://hlinksldjump"/>
            <a:extLst>
              <a:ext uri="{FF2B5EF4-FFF2-40B4-BE49-F238E27FC236}">
                <a16:creationId xmlns:a16="http://schemas.microsoft.com/office/drawing/2014/main" id="{297AE6ED-58EE-4D85-B47C-0F78450F9B50}"/>
              </a:ext>
            </a:extLst>
          </p:cNvPr>
          <p:cNvSpPr/>
          <p:nvPr/>
        </p:nvSpPr>
        <p:spPr>
          <a:xfrm rot="10800000">
            <a:off x="10829924" y="6043612"/>
            <a:ext cx="957263" cy="62865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معرفة معدن الميكا في الطبيعة تصوير بدقة عاليه Mica metal photography with high accuracy to know_Trim">
            <a:hlinkClick r:id="" action="ppaction://media"/>
            <a:extLst>
              <a:ext uri="{FF2B5EF4-FFF2-40B4-BE49-F238E27FC236}">
                <a16:creationId xmlns:a16="http://schemas.microsoft.com/office/drawing/2014/main" id="{EF81DB60-70F3-45F0-8867-50562F44C0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4533" y="687107"/>
            <a:ext cx="7735887" cy="4351338"/>
          </a:xfrm>
        </p:spPr>
      </p:pic>
      <p:sp>
        <p:nvSpPr>
          <p:cNvPr id="5" name="Right Arrow 4">
            <a:hlinkClick r:id="rId5" action="ppaction://hlinksldjump"/>
            <a:extLst>
              <a:ext uri="{FF2B5EF4-FFF2-40B4-BE49-F238E27FC236}">
                <a16:creationId xmlns:a16="http://schemas.microsoft.com/office/drawing/2014/main" id="{DAD11BB0-41E2-4297-8F62-4C9ADDA1BA6D}"/>
              </a:ext>
            </a:extLst>
          </p:cNvPr>
          <p:cNvSpPr/>
          <p:nvPr/>
        </p:nvSpPr>
        <p:spPr>
          <a:xfrm rot="10800000">
            <a:off x="10829924" y="6043612"/>
            <a:ext cx="957263" cy="62865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6000" dirty="0"/>
              <a:t>المكسر</a:t>
            </a:r>
            <a:endParaRPr lang="en-US" sz="6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454660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>
            <a:hlinkClick r:id="rId7" action="ppaction://hlinksldjump"/>
          </p:cNvPr>
          <p:cNvSpPr/>
          <p:nvPr/>
        </p:nvSpPr>
        <p:spPr>
          <a:xfrm rot="10800000">
            <a:off x="10897688" y="5995444"/>
            <a:ext cx="957263" cy="67151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6" name="AutoShape 2" descr="المكسر Fracture يعرف المكسر بأنه نوع... - جيولوجيا Geology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AutoShape 4" descr="المكسر Fracture يعرف المكسر بأنه نوع... - جيولوجيا Geology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0" name="AutoShape 6" descr="المكسر Fracture يعرف المكسر بأنه نوع... - جيولوجيا Geology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16983" y="4711747"/>
            <a:ext cx="1528354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3" name="Picture 9" descr="مكسر (علم المعادن) - المعرفة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61815" y="4666706"/>
            <a:ext cx="1714500" cy="1190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6000" dirty="0"/>
              <a:t>القساوه</a:t>
            </a:r>
            <a:endParaRPr lang="en-US" sz="6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168383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>
            <a:hlinkClick r:id="rId7" action="ppaction://hlinksldjump"/>
          </p:cNvPr>
          <p:cNvSpPr/>
          <p:nvPr/>
        </p:nvSpPr>
        <p:spPr>
          <a:xfrm rot="10800000">
            <a:off x="10858499" y="5786438"/>
            <a:ext cx="957263" cy="67151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>
            <a:hlinkClick r:id="rId2" action="ppaction://hlinksldjump"/>
          </p:cNvPr>
          <p:cNvSpPr/>
          <p:nvPr/>
        </p:nvSpPr>
        <p:spPr>
          <a:xfrm rot="10800000">
            <a:off x="10401296" y="5918450"/>
            <a:ext cx="1457325" cy="8143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F4F89F-F65E-4CA0-BFBC-32B366AFB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309" y="-287825"/>
            <a:ext cx="5273336" cy="7145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1062-E38A-4F2E-9670-C0B65AA3F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9" y="15482"/>
            <a:ext cx="3706427" cy="6827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se2.mm.bing.net/th?id=OIP.QzvCCcBWDcTH5tdj3ytU0gHaCv&amp;pid=Api&amp;P=0&amp;w=389&amp;h=1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34656" y="211398"/>
            <a:ext cx="4781628" cy="1770064"/>
          </a:xfrm>
          <a:prstGeom prst="rect">
            <a:avLst/>
          </a:prstGeom>
          <a:noFill/>
        </p:spPr>
      </p:pic>
      <p:pic>
        <p:nvPicPr>
          <p:cNvPr id="1028" name="Picture 4" descr="https://tse1.mm.bing.net/th?id=OIP.NGOXg7qzW0BdrFVU9Mwp7wHaC2&amp;pid=Api&amp;P=0&amp;w=502&amp;h=1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224" y="3856037"/>
            <a:ext cx="4514850" cy="17335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557103" y="2004238"/>
            <a:ext cx="27717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000" dirty="0"/>
              <a:t>معادن ؟؟</a:t>
            </a:r>
            <a:endParaRPr lang="en-US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1695450" y="5938838"/>
            <a:ext cx="27717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000" dirty="0"/>
              <a:t>معادن ؟؟</a:t>
            </a:r>
            <a:endParaRPr lang="en-US" sz="3000" dirty="0"/>
          </a:p>
        </p:txBody>
      </p:sp>
      <p:sp>
        <p:nvSpPr>
          <p:cNvPr id="11" name="Down Arrow 10"/>
          <p:cNvSpPr/>
          <p:nvPr/>
        </p:nvSpPr>
        <p:spPr>
          <a:xfrm rot="5400000">
            <a:off x="6190646" y="574976"/>
            <a:ext cx="942978" cy="9428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 rot="16200000">
            <a:off x="6376990" y="4200526"/>
            <a:ext cx="942978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5716" y="535603"/>
            <a:ext cx="6116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000" dirty="0"/>
              <a:t> معادن على شكل </a:t>
            </a:r>
            <a:r>
              <a:rPr lang="ar-JO" sz="3000" b="1" dirty="0">
                <a:solidFill>
                  <a:srgbClr val="92D050"/>
                </a:solidFill>
              </a:rPr>
              <a:t>عناصر</a:t>
            </a:r>
            <a:r>
              <a:rPr lang="ar-JO" sz="3000" dirty="0"/>
              <a:t> اما </a:t>
            </a:r>
            <a:r>
              <a:rPr lang="ar-JO" sz="3000" b="1" dirty="0">
                <a:solidFill>
                  <a:srgbClr val="FF0000"/>
                </a:solidFill>
              </a:rPr>
              <a:t>فلزيه</a:t>
            </a:r>
            <a:r>
              <a:rPr lang="ar-JO" sz="3000" dirty="0"/>
              <a:t> أو </a:t>
            </a:r>
            <a:r>
              <a:rPr lang="ar-JO" sz="3000" b="1" dirty="0">
                <a:solidFill>
                  <a:srgbClr val="FF0000"/>
                </a:solidFill>
              </a:rPr>
              <a:t>غير فلزية</a:t>
            </a:r>
          </a:p>
          <a:p>
            <a:pPr algn="ctr"/>
            <a:r>
              <a:rPr lang="ar-JO" sz="3000" dirty="0"/>
              <a:t>تسمى معادن حرة أو معادن أحادية العنصر</a:t>
            </a:r>
            <a:endParaRPr lang="en-US" sz="3000" dirty="0"/>
          </a:p>
        </p:txBody>
      </p:sp>
      <p:sp>
        <p:nvSpPr>
          <p:cNvPr id="16" name="TextBox 15"/>
          <p:cNvSpPr txBox="1"/>
          <p:nvPr/>
        </p:nvSpPr>
        <p:spPr>
          <a:xfrm>
            <a:off x="7458080" y="4576763"/>
            <a:ext cx="4138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000" dirty="0"/>
              <a:t>معادن على شكل </a:t>
            </a:r>
            <a:r>
              <a:rPr lang="ar-JO" sz="3000" b="1" dirty="0">
                <a:solidFill>
                  <a:srgbClr val="92D050"/>
                </a:solidFill>
              </a:rPr>
              <a:t>مركبات</a:t>
            </a:r>
            <a:r>
              <a:rPr lang="ar-JO" sz="3000" dirty="0"/>
              <a:t> تتكون من اتحاد أكثر من عنصر</a:t>
            </a:r>
            <a:endParaRPr lang="en-US" sz="30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DE821BD-F3BC-45A7-8E22-DA34F12192D9}"/>
              </a:ext>
            </a:extLst>
          </p:cNvPr>
          <p:cNvCxnSpPr>
            <a:cxnSpLocks/>
          </p:cNvCxnSpPr>
          <p:nvPr/>
        </p:nvCxnSpPr>
        <p:spPr>
          <a:xfrm flipV="1">
            <a:off x="3082014" y="3453833"/>
            <a:ext cx="736061" cy="5980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1337339-6668-4888-A625-27594088145C}"/>
              </a:ext>
            </a:extLst>
          </p:cNvPr>
          <p:cNvSpPr txBox="1"/>
          <p:nvPr/>
        </p:nvSpPr>
        <p:spPr>
          <a:xfrm>
            <a:off x="4004506" y="3132975"/>
            <a:ext cx="887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dirty="0"/>
              <a:t>اتحاد</a:t>
            </a:r>
          </a:p>
          <a:p>
            <a:pPr algn="ctr"/>
            <a:r>
              <a:rPr lang="en-US" dirty="0"/>
              <a:t>Si </a:t>
            </a:r>
            <a:r>
              <a:rPr lang="ar-JO" dirty="0"/>
              <a:t>مع </a:t>
            </a:r>
            <a:r>
              <a:rPr lang="en-US" dirty="0"/>
              <a:t> 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F75269-15A1-4C11-97A3-CDFFECD64BC9}"/>
              </a:ext>
            </a:extLst>
          </p:cNvPr>
          <p:cNvCxnSpPr>
            <a:cxnSpLocks/>
          </p:cNvCxnSpPr>
          <p:nvPr/>
        </p:nvCxnSpPr>
        <p:spPr>
          <a:xfrm flipH="1" flipV="1">
            <a:off x="743326" y="3545318"/>
            <a:ext cx="809856" cy="6214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94CAD38-D9FC-47C2-AC01-50BE6C11BC78}"/>
              </a:ext>
            </a:extLst>
          </p:cNvPr>
          <p:cNvSpPr txBox="1"/>
          <p:nvPr/>
        </p:nvSpPr>
        <p:spPr>
          <a:xfrm>
            <a:off x="391208" y="2802594"/>
            <a:ext cx="887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dirty="0"/>
              <a:t>اتحاد</a:t>
            </a:r>
          </a:p>
          <a:p>
            <a:pPr algn="ctr"/>
            <a:r>
              <a:rPr lang="en-US" dirty="0"/>
              <a:t>Pb </a:t>
            </a:r>
            <a:r>
              <a:rPr lang="ar-JO" dirty="0"/>
              <a:t>مع </a:t>
            </a:r>
            <a:r>
              <a:rPr lang="en-US" dirty="0"/>
              <a:t> 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5484FC-0217-4D29-A175-9B6DF0A42AD7}"/>
              </a:ext>
            </a:extLst>
          </p:cNvPr>
          <p:cNvCxnSpPr>
            <a:cxnSpLocks/>
          </p:cNvCxnSpPr>
          <p:nvPr/>
        </p:nvCxnSpPr>
        <p:spPr>
          <a:xfrm>
            <a:off x="4787313" y="5264390"/>
            <a:ext cx="1023522" cy="6503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5AF1686-1A9E-4B8C-8307-D3A2517C4206}"/>
              </a:ext>
            </a:extLst>
          </p:cNvPr>
          <p:cNvSpPr txBox="1"/>
          <p:nvPr/>
        </p:nvSpPr>
        <p:spPr>
          <a:xfrm>
            <a:off x="5186650" y="5963837"/>
            <a:ext cx="1128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dirty="0"/>
              <a:t>اتحاد</a:t>
            </a:r>
          </a:p>
          <a:p>
            <a:pPr algn="ctr"/>
            <a:r>
              <a:rPr lang="en-US" dirty="0"/>
              <a:t>Cl</a:t>
            </a:r>
            <a:r>
              <a:rPr lang="ar-JO" dirty="0"/>
              <a:t>مع </a:t>
            </a:r>
            <a:r>
              <a:rPr lang="en-US" dirty="0"/>
              <a:t> 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4" grpId="0"/>
      <p:bldP spid="16" grpId="0"/>
      <p:bldP spid="6" grpId="0"/>
      <p:bldP spid="17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tse3.mm.bing.net/th?id=OIP.o5iCKEwcWjyaX-QgVYBM8wHaFD&amp;pid=Api&amp;P=0&amp;w=217&amp;h=1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70900" y="544513"/>
            <a:ext cx="2066925" cy="1409700"/>
          </a:xfrm>
          <a:prstGeom prst="rect">
            <a:avLst/>
          </a:prstGeom>
          <a:noFill/>
        </p:spPr>
      </p:pic>
      <p:pic>
        <p:nvPicPr>
          <p:cNvPr id="22532" name="Picture 4" descr="https://tse3.mm.bing.net/th?id=OIP.ztMyox4CH85GRz5CrV6CpwHaE8&amp;pid=Api&amp;P=0&amp;w=290&amp;h=1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1974" y="2609650"/>
            <a:ext cx="2387601" cy="1597224"/>
          </a:xfrm>
          <a:prstGeom prst="rect">
            <a:avLst/>
          </a:prstGeom>
          <a:noFill/>
        </p:spPr>
      </p:pic>
      <p:pic>
        <p:nvPicPr>
          <p:cNvPr id="22534" name="Picture 6" descr="http://up.mosw3a.com/files/641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1663" y="4607831"/>
            <a:ext cx="2173288" cy="162786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43875" y="2257425"/>
            <a:ext cx="3486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500" dirty="0"/>
              <a:t>الفحم الحجري ، هل هو معدن ؟؟</a:t>
            </a:r>
            <a:endParaRPr lang="en-US" sz="2500" dirty="0"/>
          </a:p>
        </p:txBody>
      </p:sp>
      <p:sp>
        <p:nvSpPr>
          <p:cNvPr id="8" name="TextBox 7"/>
          <p:cNvSpPr txBox="1"/>
          <p:nvPr/>
        </p:nvSpPr>
        <p:spPr>
          <a:xfrm>
            <a:off x="5053012" y="4224338"/>
            <a:ext cx="3486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500" dirty="0"/>
              <a:t>الماء، هل هو معدن ؟؟</a:t>
            </a:r>
            <a:endParaRPr lang="en-US" sz="2500" dirty="0"/>
          </a:p>
        </p:txBody>
      </p:sp>
      <p:sp>
        <p:nvSpPr>
          <p:cNvPr id="9" name="TextBox 8"/>
          <p:cNvSpPr txBox="1"/>
          <p:nvPr/>
        </p:nvSpPr>
        <p:spPr>
          <a:xfrm>
            <a:off x="1862136" y="6380946"/>
            <a:ext cx="41100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500" dirty="0"/>
              <a:t>العمله المعدنيه، هل هي معدن ؟؟</a:t>
            </a:r>
            <a:endParaRPr lang="en-US" sz="2500" dirty="0"/>
          </a:p>
        </p:txBody>
      </p:sp>
      <p:sp>
        <p:nvSpPr>
          <p:cNvPr id="10" name="TextBox 9"/>
          <p:cNvSpPr txBox="1"/>
          <p:nvPr/>
        </p:nvSpPr>
        <p:spPr>
          <a:xfrm>
            <a:off x="6800850" y="800100"/>
            <a:ext cx="10144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000" dirty="0">
                <a:solidFill>
                  <a:srgbClr val="FF0000"/>
                </a:solidFill>
              </a:rPr>
              <a:t>لا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67212" y="2895600"/>
            <a:ext cx="10144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000" dirty="0">
                <a:solidFill>
                  <a:srgbClr val="FF0000"/>
                </a:solidFill>
              </a:rPr>
              <a:t>لا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0237" y="4852987"/>
            <a:ext cx="10144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000" dirty="0">
                <a:solidFill>
                  <a:srgbClr val="FF0000"/>
                </a:solidFill>
              </a:rPr>
              <a:t>لا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9125" y="871538"/>
            <a:ext cx="19288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000" dirty="0"/>
              <a:t>مادة عضوية</a:t>
            </a:r>
            <a:endParaRPr lang="en-US" sz="3000" dirty="0"/>
          </a:p>
        </p:txBody>
      </p:sp>
      <p:sp>
        <p:nvSpPr>
          <p:cNvPr id="15" name="TextBox 14"/>
          <p:cNvSpPr txBox="1"/>
          <p:nvPr/>
        </p:nvSpPr>
        <p:spPr>
          <a:xfrm>
            <a:off x="2181225" y="3009901"/>
            <a:ext cx="19288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000" dirty="0"/>
              <a:t>مادة سائلة</a:t>
            </a:r>
            <a:endParaRPr lang="en-US" sz="3000" dirty="0"/>
          </a:p>
        </p:txBody>
      </p:sp>
      <p:sp>
        <p:nvSpPr>
          <p:cNvPr id="16" name="TextBox 15"/>
          <p:cNvSpPr txBox="1"/>
          <p:nvPr/>
        </p:nvSpPr>
        <p:spPr>
          <a:xfrm>
            <a:off x="342899" y="5010151"/>
            <a:ext cx="16859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000" dirty="0"/>
              <a:t>مادة مصنعة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928937"/>
            <a:ext cx="8377238" cy="3005137"/>
          </a:xfrm>
        </p:spPr>
        <p:txBody>
          <a:bodyPr>
            <a:normAutofit/>
          </a:bodyPr>
          <a:lstStyle/>
          <a:p>
            <a:pPr algn="ctr" rtl="1"/>
            <a:endParaRPr lang="ar-JO" dirty="0"/>
          </a:p>
          <a:p>
            <a:pPr algn="ctr" rtl="1">
              <a:buNone/>
            </a:pPr>
            <a:r>
              <a:rPr lang="ar-JO" sz="5000" dirty="0"/>
              <a:t>بناءً على ما تعلمته</a:t>
            </a:r>
            <a:r>
              <a:rPr lang="en-US" sz="5000" dirty="0"/>
              <a:t> </a:t>
            </a:r>
            <a:r>
              <a:rPr lang="ar-JO" sz="5000" dirty="0"/>
              <a:t>عن المعادن </a:t>
            </a:r>
          </a:p>
          <a:p>
            <a:pPr algn="ctr" rtl="1">
              <a:buNone/>
            </a:pPr>
            <a:r>
              <a:rPr lang="ar-JO" sz="5000" dirty="0"/>
              <a:t>هل يعتبر الجليد معدن ؟؟؟؟؟</a:t>
            </a:r>
            <a:endParaRPr lang="en-US" sz="5000" dirty="0"/>
          </a:p>
        </p:txBody>
      </p:sp>
      <p:pic>
        <p:nvPicPr>
          <p:cNvPr id="32770" name="Picture 2" descr="http://www.quickanddirtytips.com/sites/default/files/images/2499/question-mark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15226" y="342900"/>
            <a:ext cx="4184227" cy="2924173"/>
          </a:xfrm>
          <a:prstGeom prst="rect">
            <a:avLst/>
          </a:prstGeom>
          <a:noFill/>
        </p:spPr>
      </p:pic>
      <p:sp>
        <p:nvSpPr>
          <p:cNvPr id="5" name="Arrow: Right 32">
            <a:hlinkClick r:id="rId3" action="ppaction://hlinksldjump"/>
            <a:extLst>
              <a:ext uri="{FF2B5EF4-FFF2-40B4-BE49-F238E27FC236}">
                <a16:creationId xmlns:a16="http://schemas.microsoft.com/office/drawing/2014/main" id="{4260A85E-2937-4AD0-94CA-53CC342BA610}"/>
              </a:ext>
            </a:extLst>
          </p:cNvPr>
          <p:cNvSpPr/>
          <p:nvPr/>
        </p:nvSpPr>
        <p:spPr>
          <a:xfrm rot="10800000">
            <a:off x="10390326" y="5543548"/>
            <a:ext cx="1086678" cy="67232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6B808-752A-4414-84A3-562134FFFAC2}"/>
              </a:ext>
            </a:extLst>
          </p:cNvPr>
          <p:cNvSpPr txBox="1"/>
          <p:nvPr/>
        </p:nvSpPr>
        <p:spPr>
          <a:xfrm>
            <a:off x="3204838" y="73230"/>
            <a:ext cx="478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البنية البلورية للمعدن </a:t>
            </a:r>
            <a:endParaRPr lang="en-US" sz="4000" b="1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556E96CC-DF4F-457A-85E3-7BB7FE37C72C}"/>
              </a:ext>
            </a:extLst>
          </p:cNvPr>
          <p:cNvSpPr/>
          <p:nvPr/>
        </p:nvSpPr>
        <p:spPr>
          <a:xfrm>
            <a:off x="5379868" y="723530"/>
            <a:ext cx="568171" cy="6835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F5E031-397A-42D5-A7C1-D0B54E77C1F3}"/>
              </a:ext>
            </a:extLst>
          </p:cNvPr>
          <p:cNvSpPr txBox="1"/>
          <p:nvPr/>
        </p:nvSpPr>
        <p:spPr>
          <a:xfrm>
            <a:off x="4172505" y="1771059"/>
            <a:ext cx="7371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/>
              <a:t>يتكون المعدن من ذرات أو ايونات مرتبة في ثلاثة اتجاهات ترتيبا هندسيا منتظما </a:t>
            </a:r>
            <a:endParaRPr lang="en-US" sz="2000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C85CA6-16B4-4724-8616-F78395496099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6427433" y="2225951"/>
            <a:ext cx="8878" cy="736292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CFF976C-13AB-4041-BAB0-A68E85C90520}"/>
              </a:ext>
            </a:extLst>
          </p:cNvPr>
          <p:cNvSpPr txBox="1"/>
          <p:nvPr/>
        </p:nvSpPr>
        <p:spPr>
          <a:xfrm>
            <a:off x="146495" y="2962243"/>
            <a:ext cx="1256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000" b="1" dirty="0"/>
              <a:t>ينعكس هذا الترتيب على شكل اجسام صلبة ذات ترتيب كيميائي محدد محاط من الخارج بأسطح ملساء ناعمة نسميها </a:t>
            </a:r>
            <a:r>
              <a:rPr lang="ar-JO" sz="2000" b="1" dirty="0">
                <a:solidFill>
                  <a:srgbClr val="92D050"/>
                </a:solidFill>
              </a:rPr>
              <a:t>بلورات </a:t>
            </a:r>
            <a:r>
              <a:rPr lang="ar-JO" sz="2000" b="1" dirty="0"/>
              <a:t>لها شكل بلوري محدد</a:t>
            </a:r>
            <a:endParaRPr lang="en-US" sz="20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38FBD9-744C-41BD-81CD-456A74E02CC3}"/>
              </a:ext>
            </a:extLst>
          </p:cNvPr>
          <p:cNvCxnSpPr>
            <a:cxnSpLocks/>
          </p:cNvCxnSpPr>
          <p:nvPr/>
        </p:nvCxnSpPr>
        <p:spPr>
          <a:xfrm>
            <a:off x="1661605" y="3379947"/>
            <a:ext cx="637712" cy="89011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F2BFE30-166B-4D61-91B3-6F4706B33186}"/>
              </a:ext>
            </a:extLst>
          </p:cNvPr>
          <p:cNvSpPr txBox="1"/>
          <p:nvPr/>
        </p:nvSpPr>
        <p:spPr>
          <a:xfrm>
            <a:off x="-125767" y="4470264"/>
            <a:ext cx="7371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/>
              <a:t>يحدده حجم الأيونات و الذرات المكونه للمعدن و كيفية ارتباطها ببعضها</a:t>
            </a:r>
            <a:endParaRPr lang="en-US" sz="2000" b="1" dirty="0"/>
          </a:p>
        </p:txBody>
      </p:sp>
      <p:pic>
        <p:nvPicPr>
          <p:cNvPr id="1026" name="Picture 2" descr="الهاليت #Halite... - صفحة الجيولوجيين العرب | فيسبوك">
            <a:extLst>
              <a:ext uri="{FF2B5EF4-FFF2-40B4-BE49-F238E27FC236}">
                <a16:creationId xmlns:a16="http://schemas.microsoft.com/office/drawing/2014/main" id="{9710B08A-C1C2-47EA-BBCC-96EB967A3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894" y="4012653"/>
            <a:ext cx="2257425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5A5A83-56E9-4AF9-AD44-7D9066367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27" y="-22884"/>
            <a:ext cx="2069144" cy="21519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F56433-73BE-4F91-8D1D-0CE51CF8DA6A}"/>
              </a:ext>
            </a:extLst>
          </p:cNvPr>
          <p:cNvSpPr txBox="1"/>
          <p:nvPr/>
        </p:nvSpPr>
        <p:spPr>
          <a:xfrm>
            <a:off x="9576046" y="6041478"/>
            <a:ext cx="1225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dirty="0"/>
              <a:t>معدن الهالايت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B774E3-7A0A-4447-B0B9-50A75EACCC3B}"/>
              </a:ext>
            </a:extLst>
          </p:cNvPr>
          <p:cNvSpPr txBox="1"/>
          <p:nvPr/>
        </p:nvSpPr>
        <p:spPr>
          <a:xfrm>
            <a:off x="829739" y="2200694"/>
            <a:ext cx="1225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dirty="0"/>
              <a:t>معدن الهالايت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5065A77-DA9D-48B2-BEB2-3BE14D2EF343}"/>
              </a:ext>
            </a:extLst>
          </p:cNvPr>
          <p:cNvCxnSpPr>
            <a:cxnSpLocks/>
          </p:cNvCxnSpPr>
          <p:nvPr/>
        </p:nvCxnSpPr>
        <p:spPr>
          <a:xfrm>
            <a:off x="4495061" y="4952775"/>
            <a:ext cx="0" cy="663223"/>
          </a:xfrm>
          <a:prstGeom prst="straightConnector1">
            <a:avLst/>
          </a:prstGeom>
          <a:ln w="7620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7CD0043-D779-4B36-927D-8D3131FE36F1}"/>
              </a:ext>
            </a:extLst>
          </p:cNvPr>
          <p:cNvSpPr txBox="1"/>
          <p:nvPr/>
        </p:nvSpPr>
        <p:spPr>
          <a:xfrm>
            <a:off x="1269513" y="5796433"/>
            <a:ext cx="6844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000" b="1" dirty="0">
                <a:solidFill>
                  <a:srgbClr val="7030A0"/>
                </a:solidFill>
              </a:rPr>
              <a:t>التبلور</a:t>
            </a:r>
            <a:r>
              <a:rPr lang="ar-JO" sz="2000" b="1" dirty="0"/>
              <a:t> هو تشكيل للبلورات الصلبة من المحلول سزاء بطريقة طبيعية أو مصنعة</a:t>
            </a:r>
            <a:endParaRPr lang="en-US" sz="2000" b="1" dirty="0"/>
          </a:p>
        </p:txBody>
      </p:sp>
      <p:sp>
        <p:nvSpPr>
          <p:cNvPr id="27" name="Right Arrow 31">
            <a:hlinkClick r:id="rId4" action="ppaction://hlinksldjump"/>
            <a:extLst>
              <a:ext uri="{FF2B5EF4-FFF2-40B4-BE49-F238E27FC236}">
                <a16:creationId xmlns:a16="http://schemas.microsoft.com/office/drawing/2014/main" id="{02C80A45-24C1-439B-8361-13911D7ED620}"/>
              </a:ext>
            </a:extLst>
          </p:cNvPr>
          <p:cNvSpPr/>
          <p:nvPr/>
        </p:nvSpPr>
        <p:spPr>
          <a:xfrm rot="10800000">
            <a:off x="11317317" y="6322444"/>
            <a:ext cx="628835" cy="36933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2" grpId="0"/>
      <p:bldP spid="15" grpId="0"/>
      <p:bldP spid="17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67897" y="444137"/>
            <a:ext cx="411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3000" b="1" dirty="0"/>
              <a:t>عناصر الشكل الخارجي للبلورة</a:t>
            </a:r>
            <a:endParaRPr lang="en-US" sz="3000" b="1" dirty="0"/>
          </a:p>
        </p:txBody>
      </p:sp>
      <p:pic>
        <p:nvPicPr>
          <p:cNvPr id="29698" name="Picture 2" descr="منهاجي - متعة التعليم الهادف - البنية البلورية للمعادن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829" y="1045027"/>
            <a:ext cx="10612121" cy="29781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065623" y="4206238"/>
            <a:ext cx="271707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500" b="1" dirty="0">
                <a:solidFill>
                  <a:srgbClr val="7030A0"/>
                </a:solidFill>
              </a:rPr>
              <a:t>سطح مستو يحد البلورة من الخارج و يعطي البلورة شكلها الخارجي</a:t>
            </a:r>
            <a:endParaRPr lang="en-US" sz="25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7440" y="5325293"/>
            <a:ext cx="271707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500" b="1" dirty="0">
                <a:solidFill>
                  <a:schemeClr val="accent6">
                    <a:lumMod val="50000"/>
                  </a:schemeClr>
                </a:solidFill>
              </a:rPr>
              <a:t>الخط الناتج من تاقطع كل وجهين بلوريين متجاورين</a:t>
            </a:r>
            <a:endParaRPr lang="en-US" sz="2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4242" y="4149632"/>
            <a:ext cx="271707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500" b="1" dirty="0">
                <a:solidFill>
                  <a:srgbClr val="FF0000"/>
                </a:solidFill>
              </a:rPr>
              <a:t>الزاوية الناتجة من تقاطع ثلاثة أوجه بلورية متجاورة أو أكثر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195" y="5225141"/>
            <a:ext cx="326571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500" b="1" dirty="0">
                <a:solidFill>
                  <a:srgbClr val="00B050"/>
                </a:solidFill>
              </a:rPr>
              <a:t>الزاوبة الناتجة من تقاطع العمودين المقامين على الوجهين البلوريين التجاوريين</a:t>
            </a:r>
            <a:endParaRPr lang="en-US" sz="25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quickanddirtytips.com/sites/default/files/images/2499/question-mark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62045" y="342900"/>
            <a:ext cx="2537408" cy="1773283"/>
          </a:xfrm>
          <a:prstGeom prst="rect">
            <a:avLst/>
          </a:prstGeom>
          <a:noFill/>
        </p:spPr>
      </p:pic>
      <p:pic>
        <p:nvPicPr>
          <p:cNvPr id="30724" name="Picture 4" descr="منهاجي - متعة التعليم الهادف - البنية البلورية للمعادن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023" y="3307567"/>
            <a:ext cx="4740638" cy="236044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5577" y="2338251"/>
            <a:ext cx="1118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500" b="1" dirty="0"/>
              <a:t>حدد عدد الأوجه البلورية و أشكالها و عدد الحواف البلورية و الزوايا المجسمة للبلورتين التاليتين:</a:t>
            </a:r>
            <a:endParaRPr lang="en-US" sz="2500" b="1" dirty="0"/>
          </a:p>
        </p:txBody>
      </p:sp>
      <p:pic>
        <p:nvPicPr>
          <p:cNvPr id="30726" name="Picture 6" descr="منهاجي - متعة التعليم الهادف - البنية البلورية للمعاد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3286154"/>
            <a:ext cx="2939143" cy="2449287"/>
          </a:xfrm>
          <a:prstGeom prst="rect">
            <a:avLst/>
          </a:prstGeom>
          <a:noFill/>
        </p:spPr>
      </p:pic>
      <p:sp>
        <p:nvSpPr>
          <p:cNvPr id="10" name="Right Arrow 9">
            <a:hlinkClick r:id="rId5" action="ppaction://hlinksldjump"/>
          </p:cNvPr>
          <p:cNvSpPr/>
          <p:nvPr/>
        </p:nvSpPr>
        <p:spPr>
          <a:xfrm rot="10800000">
            <a:off x="10721008" y="5857460"/>
            <a:ext cx="1013791" cy="71872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2D92C4-416A-483B-96AB-0C9530EED02D}"/>
              </a:ext>
            </a:extLst>
          </p:cNvPr>
          <p:cNvSpPr txBox="1"/>
          <p:nvPr/>
        </p:nvSpPr>
        <p:spPr>
          <a:xfrm>
            <a:off x="3204838" y="73230"/>
            <a:ext cx="478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 </a:t>
            </a:r>
            <a:r>
              <a:rPr lang="ar-JO" sz="3000" b="1" dirty="0"/>
              <a:t>عناصر التناظر البلوري</a:t>
            </a:r>
            <a:endParaRPr lang="en-US" sz="3000" b="1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83EC297-17EB-4A4E-BC35-19FACDB22811}"/>
              </a:ext>
            </a:extLst>
          </p:cNvPr>
          <p:cNvCxnSpPr>
            <a:cxnSpLocks/>
          </p:cNvCxnSpPr>
          <p:nvPr/>
        </p:nvCxnSpPr>
        <p:spPr>
          <a:xfrm>
            <a:off x="6047172" y="780259"/>
            <a:ext cx="3400147" cy="14560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2998B9-98E4-4780-9900-96B7DEF64744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5980684" y="773716"/>
            <a:ext cx="66488" cy="30154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AABF49-48DE-4F36-8A35-072E59AFB751}"/>
              </a:ext>
            </a:extLst>
          </p:cNvPr>
          <p:cNvCxnSpPr>
            <a:cxnSpLocks/>
          </p:cNvCxnSpPr>
          <p:nvPr/>
        </p:nvCxnSpPr>
        <p:spPr>
          <a:xfrm flipH="1">
            <a:off x="2228295" y="800356"/>
            <a:ext cx="3826043" cy="12114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096475-BE10-4652-9D37-23E9B1F54974}"/>
              </a:ext>
            </a:extLst>
          </p:cNvPr>
          <p:cNvSpPr txBox="1"/>
          <p:nvPr/>
        </p:nvSpPr>
        <p:spPr>
          <a:xfrm>
            <a:off x="614039" y="2031009"/>
            <a:ext cx="20329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500" b="1" dirty="0"/>
              <a:t>مركز التناظر</a:t>
            </a:r>
            <a:endParaRPr lang="en-US" sz="25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46D811-B141-407E-966D-BD50F0918C71}"/>
              </a:ext>
            </a:extLst>
          </p:cNvPr>
          <p:cNvSpPr txBox="1"/>
          <p:nvPr/>
        </p:nvSpPr>
        <p:spPr>
          <a:xfrm>
            <a:off x="4964191" y="3789182"/>
            <a:ext cx="20329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500" b="1" dirty="0"/>
              <a:t>محور التناظر</a:t>
            </a:r>
            <a:endParaRPr lang="en-US" sz="25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410A03-8458-43C0-9BE3-C1513FFE6FC4}"/>
              </a:ext>
            </a:extLst>
          </p:cNvPr>
          <p:cNvSpPr txBox="1"/>
          <p:nvPr/>
        </p:nvSpPr>
        <p:spPr>
          <a:xfrm>
            <a:off x="8633763" y="2397598"/>
            <a:ext cx="20329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500" b="1" dirty="0"/>
              <a:t>مستوى التناظر</a:t>
            </a:r>
            <a:endParaRPr lang="en-US" sz="25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80B3AF-C68A-4B65-8F71-69B4BFE25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382" y="3077042"/>
            <a:ext cx="4552950" cy="1143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34F862-1235-455C-B40D-1046AF54D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509" y="4471351"/>
            <a:ext cx="4933950" cy="18954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8D70F0-56DD-4046-988D-9EED3D1D1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63" y="2591267"/>
            <a:ext cx="4752975" cy="16287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2BF12B-1DE8-482C-ABA5-55413729B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2960" y="3999495"/>
            <a:ext cx="2149362" cy="2669058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AC5C235-3482-4CD9-9E28-0612C5BEAA19}"/>
              </a:ext>
            </a:extLst>
          </p:cNvPr>
          <p:cNvSpPr/>
          <p:nvPr/>
        </p:nvSpPr>
        <p:spPr>
          <a:xfrm>
            <a:off x="9871969" y="4526156"/>
            <a:ext cx="683580" cy="816746"/>
          </a:xfrm>
          <a:custGeom>
            <a:avLst/>
            <a:gdLst>
              <a:gd name="connsiteX0" fmla="*/ 683580 w 683580"/>
              <a:gd name="connsiteY0" fmla="*/ 0 h 816746"/>
              <a:gd name="connsiteX1" fmla="*/ 577048 w 683580"/>
              <a:gd name="connsiteY1" fmla="*/ 44389 h 816746"/>
              <a:gd name="connsiteX2" fmla="*/ 550415 w 683580"/>
              <a:gd name="connsiteY2" fmla="*/ 53266 h 816746"/>
              <a:gd name="connsiteX3" fmla="*/ 532660 w 683580"/>
              <a:gd name="connsiteY3" fmla="*/ 71022 h 816746"/>
              <a:gd name="connsiteX4" fmla="*/ 541538 w 683580"/>
              <a:gd name="connsiteY4" fmla="*/ 97655 h 816746"/>
              <a:gd name="connsiteX5" fmla="*/ 532660 w 683580"/>
              <a:gd name="connsiteY5" fmla="*/ 221942 h 816746"/>
              <a:gd name="connsiteX6" fmla="*/ 479394 w 683580"/>
              <a:gd name="connsiteY6" fmla="*/ 239697 h 816746"/>
              <a:gd name="connsiteX7" fmla="*/ 408373 w 683580"/>
              <a:gd name="connsiteY7" fmla="*/ 257453 h 816746"/>
              <a:gd name="connsiteX8" fmla="*/ 399495 w 683580"/>
              <a:gd name="connsiteY8" fmla="*/ 355107 h 816746"/>
              <a:gd name="connsiteX9" fmla="*/ 372862 w 683580"/>
              <a:gd name="connsiteY9" fmla="*/ 372862 h 816746"/>
              <a:gd name="connsiteX10" fmla="*/ 319596 w 683580"/>
              <a:gd name="connsiteY10" fmla="*/ 390618 h 816746"/>
              <a:gd name="connsiteX11" fmla="*/ 292963 w 683580"/>
              <a:gd name="connsiteY11" fmla="*/ 399495 h 816746"/>
              <a:gd name="connsiteX12" fmla="*/ 266330 w 683580"/>
              <a:gd name="connsiteY12" fmla="*/ 408373 h 816746"/>
              <a:gd name="connsiteX13" fmla="*/ 257452 w 683580"/>
              <a:gd name="connsiteY13" fmla="*/ 514905 h 816746"/>
              <a:gd name="connsiteX14" fmla="*/ 221941 w 683580"/>
              <a:gd name="connsiteY14" fmla="*/ 532661 h 816746"/>
              <a:gd name="connsiteX15" fmla="*/ 142042 w 683580"/>
              <a:gd name="connsiteY15" fmla="*/ 550416 h 816746"/>
              <a:gd name="connsiteX16" fmla="*/ 133165 w 683580"/>
              <a:gd name="connsiteY16" fmla="*/ 577049 h 816746"/>
              <a:gd name="connsiteX17" fmla="*/ 17755 w 683580"/>
              <a:gd name="connsiteY17" fmla="*/ 710214 h 816746"/>
              <a:gd name="connsiteX18" fmla="*/ 8877 w 683580"/>
              <a:gd name="connsiteY18" fmla="*/ 772358 h 816746"/>
              <a:gd name="connsiteX19" fmla="*/ 0 w 683580"/>
              <a:gd name="connsiteY19" fmla="*/ 816746 h 81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3580" h="816746">
                <a:moveTo>
                  <a:pt x="683580" y="0"/>
                </a:moveTo>
                <a:lnTo>
                  <a:pt x="577048" y="44389"/>
                </a:lnTo>
                <a:cubicBezTo>
                  <a:pt x="568359" y="47864"/>
                  <a:pt x="558439" y="48451"/>
                  <a:pt x="550415" y="53266"/>
                </a:cubicBezTo>
                <a:cubicBezTo>
                  <a:pt x="543238" y="57572"/>
                  <a:pt x="538578" y="65103"/>
                  <a:pt x="532660" y="71022"/>
                </a:cubicBezTo>
                <a:cubicBezTo>
                  <a:pt x="535619" y="79900"/>
                  <a:pt x="541538" y="88297"/>
                  <a:pt x="541538" y="97655"/>
                </a:cubicBezTo>
                <a:cubicBezTo>
                  <a:pt x="541538" y="139190"/>
                  <a:pt x="549308" y="183890"/>
                  <a:pt x="532660" y="221942"/>
                </a:cubicBezTo>
                <a:cubicBezTo>
                  <a:pt x="525158" y="239089"/>
                  <a:pt x="497149" y="233779"/>
                  <a:pt x="479394" y="239697"/>
                </a:cubicBezTo>
                <a:cubicBezTo>
                  <a:pt x="438442" y="253348"/>
                  <a:pt x="461943" y="246738"/>
                  <a:pt x="408373" y="257453"/>
                </a:cubicBezTo>
                <a:cubicBezTo>
                  <a:pt x="405414" y="290004"/>
                  <a:pt x="409107" y="323867"/>
                  <a:pt x="399495" y="355107"/>
                </a:cubicBezTo>
                <a:cubicBezTo>
                  <a:pt x="396357" y="365305"/>
                  <a:pt x="382612" y="368529"/>
                  <a:pt x="372862" y="372862"/>
                </a:cubicBezTo>
                <a:cubicBezTo>
                  <a:pt x="355759" y="380463"/>
                  <a:pt x="337351" y="384700"/>
                  <a:pt x="319596" y="390618"/>
                </a:cubicBezTo>
                <a:lnTo>
                  <a:pt x="292963" y="399495"/>
                </a:lnTo>
                <a:lnTo>
                  <a:pt x="266330" y="408373"/>
                </a:lnTo>
                <a:cubicBezTo>
                  <a:pt x="263371" y="443884"/>
                  <a:pt x="269437" y="481347"/>
                  <a:pt x="257452" y="514905"/>
                </a:cubicBezTo>
                <a:cubicBezTo>
                  <a:pt x="253001" y="527368"/>
                  <a:pt x="234105" y="527448"/>
                  <a:pt x="221941" y="532661"/>
                </a:cubicBezTo>
                <a:cubicBezTo>
                  <a:pt x="194130" y="544580"/>
                  <a:pt x="173956" y="545097"/>
                  <a:pt x="142042" y="550416"/>
                </a:cubicBezTo>
                <a:cubicBezTo>
                  <a:pt x="139083" y="559294"/>
                  <a:pt x="134258" y="567755"/>
                  <a:pt x="133165" y="577049"/>
                </a:cubicBezTo>
                <a:cubicBezTo>
                  <a:pt x="114289" y="737501"/>
                  <a:pt x="172078" y="697353"/>
                  <a:pt x="17755" y="710214"/>
                </a:cubicBezTo>
                <a:cubicBezTo>
                  <a:pt x="14796" y="730929"/>
                  <a:pt x="12317" y="751718"/>
                  <a:pt x="8877" y="772358"/>
                </a:cubicBezTo>
                <a:cubicBezTo>
                  <a:pt x="6396" y="787242"/>
                  <a:pt x="0" y="816746"/>
                  <a:pt x="0" y="816746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57A44AE-8C0E-4B13-9ADB-C1DE53C3A90C}"/>
              </a:ext>
            </a:extLst>
          </p:cNvPr>
          <p:cNvSpPr/>
          <p:nvPr/>
        </p:nvSpPr>
        <p:spPr>
          <a:xfrm>
            <a:off x="9765437" y="5334024"/>
            <a:ext cx="177553" cy="951557"/>
          </a:xfrm>
          <a:custGeom>
            <a:avLst/>
            <a:gdLst>
              <a:gd name="connsiteX0" fmla="*/ 106532 w 177553"/>
              <a:gd name="connsiteY0" fmla="*/ 0 h 951557"/>
              <a:gd name="connsiteX1" fmla="*/ 168675 w 177553"/>
              <a:gd name="connsiteY1" fmla="*/ 44389 h 951557"/>
              <a:gd name="connsiteX2" fmla="*/ 177553 w 177553"/>
              <a:gd name="connsiteY2" fmla="*/ 71022 h 951557"/>
              <a:gd name="connsiteX3" fmla="*/ 159798 w 177553"/>
              <a:gd name="connsiteY3" fmla="*/ 97655 h 951557"/>
              <a:gd name="connsiteX4" fmla="*/ 124287 w 177553"/>
              <a:gd name="connsiteY4" fmla="*/ 133165 h 951557"/>
              <a:gd name="connsiteX5" fmla="*/ 115409 w 177553"/>
              <a:gd name="connsiteY5" fmla="*/ 204187 h 951557"/>
              <a:gd name="connsiteX6" fmla="*/ 62143 w 177553"/>
              <a:gd name="connsiteY6" fmla="*/ 221942 h 951557"/>
              <a:gd name="connsiteX7" fmla="*/ 44388 w 177553"/>
              <a:gd name="connsiteY7" fmla="*/ 248575 h 951557"/>
              <a:gd name="connsiteX8" fmla="*/ 79899 w 177553"/>
              <a:gd name="connsiteY8" fmla="*/ 301841 h 951557"/>
              <a:gd name="connsiteX9" fmla="*/ 97654 w 177553"/>
              <a:gd name="connsiteY9" fmla="*/ 328474 h 951557"/>
              <a:gd name="connsiteX10" fmla="*/ 115409 w 177553"/>
              <a:gd name="connsiteY10" fmla="*/ 355107 h 951557"/>
              <a:gd name="connsiteX11" fmla="*/ 133165 w 177553"/>
              <a:gd name="connsiteY11" fmla="*/ 372862 h 951557"/>
              <a:gd name="connsiteX12" fmla="*/ 142042 w 177553"/>
              <a:gd name="connsiteY12" fmla="*/ 399495 h 951557"/>
              <a:gd name="connsiteX13" fmla="*/ 97654 w 177553"/>
              <a:gd name="connsiteY13" fmla="*/ 435006 h 951557"/>
              <a:gd name="connsiteX14" fmla="*/ 44388 w 177553"/>
              <a:gd name="connsiteY14" fmla="*/ 443884 h 951557"/>
              <a:gd name="connsiteX15" fmla="*/ 0 w 177553"/>
              <a:gd name="connsiteY15" fmla="*/ 452761 h 951557"/>
              <a:gd name="connsiteX16" fmla="*/ 17755 w 177553"/>
              <a:gd name="connsiteY16" fmla="*/ 470517 h 951557"/>
              <a:gd name="connsiteX17" fmla="*/ 44388 w 177553"/>
              <a:gd name="connsiteY17" fmla="*/ 488272 h 951557"/>
              <a:gd name="connsiteX18" fmla="*/ 79899 w 177553"/>
              <a:gd name="connsiteY18" fmla="*/ 532660 h 951557"/>
              <a:gd name="connsiteX19" fmla="*/ 71021 w 177553"/>
              <a:gd name="connsiteY19" fmla="*/ 559293 h 951557"/>
              <a:gd name="connsiteX20" fmla="*/ 44388 w 177553"/>
              <a:gd name="connsiteY20" fmla="*/ 568171 h 951557"/>
              <a:gd name="connsiteX21" fmla="*/ 79899 w 177553"/>
              <a:gd name="connsiteY21" fmla="*/ 639193 h 951557"/>
              <a:gd name="connsiteX22" fmla="*/ 71021 w 177553"/>
              <a:gd name="connsiteY22" fmla="*/ 674703 h 951557"/>
              <a:gd name="connsiteX23" fmla="*/ 106532 w 177553"/>
              <a:gd name="connsiteY23" fmla="*/ 754602 h 951557"/>
              <a:gd name="connsiteX24" fmla="*/ 71021 w 177553"/>
              <a:gd name="connsiteY24" fmla="*/ 816746 h 951557"/>
              <a:gd name="connsiteX25" fmla="*/ 79899 w 177553"/>
              <a:gd name="connsiteY25" fmla="*/ 843379 h 951557"/>
              <a:gd name="connsiteX26" fmla="*/ 97654 w 177553"/>
              <a:gd name="connsiteY26" fmla="*/ 870012 h 951557"/>
              <a:gd name="connsiteX27" fmla="*/ 71021 w 177553"/>
              <a:gd name="connsiteY27" fmla="*/ 887767 h 951557"/>
              <a:gd name="connsiteX28" fmla="*/ 8877 w 177553"/>
              <a:gd name="connsiteY28" fmla="*/ 949911 h 95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553" h="951557">
                <a:moveTo>
                  <a:pt x="106532" y="0"/>
                </a:moveTo>
                <a:cubicBezTo>
                  <a:pt x="119503" y="7783"/>
                  <a:pt x="157440" y="25664"/>
                  <a:pt x="168675" y="44389"/>
                </a:cubicBezTo>
                <a:cubicBezTo>
                  <a:pt x="173490" y="52413"/>
                  <a:pt x="174594" y="62144"/>
                  <a:pt x="177553" y="71022"/>
                </a:cubicBezTo>
                <a:cubicBezTo>
                  <a:pt x="171635" y="79900"/>
                  <a:pt x="168130" y="90990"/>
                  <a:pt x="159798" y="97655"/>
                </a:cubicBezTo>
                <a:cubicBezTo>
                  <a:pt x="116754" y="132090"/>
                  <a:pt x="143658" y="75055"/>
                  <a:pt x="124287" y="133165"/>
                </a:cubicBezTo>
                <a:cubicBezTo>
                  <a:pt x="121328" y="156839"/>
                  <a:pt x="129091" y="184642"/>
                  <a:pt x="115409" y="204187"/>
                </a:cubicBezTo>
                <a:cubicBezTo>
                  <a:pt x="104676" y="219520"/>
                  <a:pt x="62143" y="221942"/>
                  <a:pt x="62143" y="221942"/>
                </a:cubicBezTo>
                <a:cubicBezTo>
                  <a:pt x="56225" y="230820"/>
                  <a:pt x="42073" y="238160"/>
                  <a:pt x="44388" y="248575"/>
                </a:cubicBezTo>
                <a:cubicBezTo>
                  <a:pt x="49017" y="269406"/>
                  <a:pt x="68062" y="284086"/>
                  <a:pt x="79899" y="301841"/>
                </a:cubicBezTo>
                <a:lnTo>
                  <a:pt x="97654" y="328474"/>
                </a:lnTo>
                <a:cubicBezTo>
                  <a:pt x="103572" y="337352"/>
                  <a:pt x="107864" y="347563"/>
                  <a:pt x="115409" y="355107"/>
                </a:cubicBezTo>
                <a:lnTo>
                  <a:pt x="133165" y="372862"/>
                </a:lnTo>
                <a:cubicBezTo>
                  <a:pt x="136124" y="381740"/>
                  <a:pt x="143580" y="390265"/>
                  <a:pt x="142042" y="399495"/>
                </a:cubicBezTo>
                <a:cubicBezTo>
                  <a:pt x="137773" y="425107"/>
                  <a:pt x="118028" y="430478"/>
                  <a:pt x="97654" y="435006"/>
                </a:cubicBezTo>
                <a:cubicBezTo>
                  <a:pt x="80082" y="438911"/>
                  <a:pt x="62098" y="440664"/>
                  <a:pt x="44388" y="443884"/>
                </a:cubicBezTo>
                <a:cubicBezTo>
                  <a:pt x="29542" y="446583"/>
                  <a:pt x="14796" y="449802"/>
                  <a:pt x="0" y="452761"/>
                </a:cubicBezTo>
                <a:cubicBezTo>
                  <a:pt x="5918" y="458680"/>
                  <a:pt x="11219" y="465288"/>
                  <a:pt x="17755" y="470517"/>
                </a:cubicBezTo>
                <a:cubicBezTo>
                  <a:pt x="26086" y="477182"/>
                  <a:pt x="37723" y="479941"/>
                  <a:pt x="44388" y="488272"/>
                </a:cubicBezTo>
                <a:cubicBezTo>
                  <a:pt x="93395" y="549530"/>
                  <a:pt x="3573" y="481777"/>
                  <a:pt x="79899" y="532660"/>
                </a:cubicBezTo>
                <a:cubicBezTo>
                  <a:pt x="76940" y="541538"/>
                  <a:pt x="77638" y="552676"/>
                  <a:pt x="71021" y="559293"/>
                </a:cubicBezTo>
                <a:cubicBezTo>
                  <a:pt x="64404" y="565910"/>
                  <a:pt x="45711" y="558907"/>
                  <a:pt x="44388" y="568171"/>
                </a:cubicBezTo>
                <a:cubicBezTo>
                  <a:pt x="39287" y="603875"/>
                  <a:pt x="60315" y="619609"/>
                  <a:pt x="79899" y="639193"/>
                </a:cubicBezTo>
                <a:cubicBezTo>
                  <a:pt x="76940" y="651030"/>
                  <a:pt x="69807" y="662563"/>
                  <a:pt x="71021" y="674703"/>
                </a:cubicBezTo>
                <a:cubicBezTo>
                  <a:pt x="74750" y="711992"/>
                  <a:pt x="88314" y="727276"/>
                  <a:pt x="106532" y="754602"/>
                </a:cubicBezTo>
                <a:cubicBezTo>
                  <a:pt x="129979" y="824945"/>
                  <a:pt x="142748" y="804791"/>
                  <a:pt x="71021" y="816746"/>
                </a:cubicBezTo>
                <a:cubicBezTo>
                  <a:pt x="73980" y="825624"/>
                  <a:pt x="75714" y="835009"/>
                  <a:pt x="79899" y="843379"/>
                </a:cubicBezTo>
                <a:cubicBezTo>
                  <a:pt x="84671" y="852922"/>
                  <a:pt x="99747" y="859550"/>
                  <a:pt x="97654" y="870012"/>
                </a:cubicBezTo>
                <a:cubicBezTo>
                  <a:pt x="95561" y="880474"/>
                  <a:pt x="79899" y="881849"/>
                  <a:pt x="71021" y="887767"/>
                </a:cubicBezTo>
                <a:cubicBezTo>
                  <a:pt x="59632" y="967488"/>
                  <a:pt x="83068" y="949911"/>
                  <a:pt x="8877" y="94991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7E6816B-37D5-4F3A-ACEA-DAE6DB4EC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297" y="4202477"/>
            <a:ext cx="1931728" cy="2398803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CCBB0CB-57A7-43FB-A0AD-5632F3CB582E}"/>
              </a:ext>
            </a:extLst>
          </p:cNvPr>
          <p:cNvCxnSpPr>
            <a:cxnSpLocks/>
          </p:cNvCxnSpPr>
          <p:nvPr/>
        </p:nvCxnSpPr>
        <p:spPr>
          <a:xfrm flipH="1">
            <a:off x="2057161" y="5051394"/>
            <a:ext cx="2" cy="9942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A36C8C1-E630-4EA7-AA1F-1D692D7F63B9}"/>
              </a:ext>
            </a:extLst>
          </p:cNvPr>
          <p:cNvCxnSpPr>
            <a:cxnSpLocks/>
            <a:endCxn id="31" idx="1"/>
          </p:cNvCxnSpPr>
          <p:nvPr/>
        </p:nvCxnSpPr>
        <p:spPr>
          <a:xfrm flipH="1">
            <a:off x="1091297" y="5398753"/>
            <a:ext cx="1793946" cy="31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E8E9772-22F1-473B-84F1-C238B05B21E3}"/>
              </a:ext>
            </a:extLst>
          </p:cNvPr>
          <p:cNvCxnSpPr>
            <a:cxnSpLocks/>
          </p:cNvCxnSpPr>
          <p:nvPr/>
        </p:nvCxnSpPr>
        <p:spPr>
          <a:xfrm flipH="1">
            <a:off x="1167085" y="4792486"/>
            <a:ext cx="1642369" cy="125320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9AB031EE-EEB1-4D03-BFFC-BE51A9E60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14" y="-80126"/>
            <a:ext cx="1661566" cy="2063318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5E4758D-74F4-4629-A718-69F9B476567E}"/>
              </a:ext>
            </a:extLst>
          </p:cNvPr>
          <p:cNvCxnSpPr>
            <a:cxnSpLocks/>
          </p:cNvCxnSpPr>
          <p:nvPr/>
        </p:nvCxnSpPr>
        <p:spPr>
          <a:xfrm flipH="1">
            <a:off x="1046383" y="636494"/>
            <a:ext cx="44914" cy="10061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8BCC622A-F45F-41DC-BF81-4925FBCD3F65}"/>
              </a:ext>
            </a:extLst>
          </p:cNvPr>
          <p:cNvSpPr/>
          <p:nvPr/>
        </p:nvSpPr>
        <p:spPr>
          <a:xfrm>
            <a:off x="962559" y="935502"/>
            <a:ext cx="203520" cy="2130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3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29" grpId="0" animBg="1"/>
      <p:bldP spid="30" grpId="0" animBg="1"/>
      <p:bldP spid="5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24070</TotalTime>
  <Words>505</Words>
  <Application>Microsoft Office PowerPoint</Application>
  <PresentationFormat>Widescreen</PresentationFormat>
  <Paragraphs>117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Simplified Arabic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اللون</vt:lpstr>
      <vt:lpstr>يمتاز معدن الملاكيت باللون الأخضر</vt:lpstr>
      <vt:lpstr>PowerPoint Presentation</vt:lpstr>
      <vt:lpstr>الحكاكة</vt:lpstr>
      <vt:lpstr>PowerPoint Presentation</vt:lpstr>
      <vt:lpstr>PowerPoint Presentation</vt:lpstr>
      <vt:lpstr>PowerPoint Presentation</vt:lpstr>
      <vt:lpstr>البريق</vt:lpstr>
      <vt:lpstr>PowerPoint Presentation</vt:lpstr>
      <vt:lpstr>الانفصام</vt:lpstr>
      <vt:lpstr>PowerPoint Presentation</vt:lpstr>
      <vt:lpstr>المكسر</vt:lpstr>
      <vt:lpstr>القساوه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d.naffa</cp:lastModifiedBy>
  <cp:revision>124</cp:revision>
  <dcterms:created xsi:type="dcterms:W3CDTF">2020-04-13T09:22:17Z</dcterms:created>
  <dcterms:modified xsi:type="dcterms:W3CDTF">2022-09-26T09:55:21Z</dcterms:modified>
</cp:coreProperties>
</file>