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5" autoAdjust="0"/>
    <p:restoredTop sz="95122" autoAdjust="0"/>
  </p:normalViewPr>
  <p:slideViewPr>
    <p:cSldViewPr snapToGrid="0">
      <p:cViewPr varScale="1">
        <p:scale>
          <a:sx n="88" d="100"/>
          <a:sy n="88" d="100"/>
        </p:scale>
        <p:origin x="8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F62F-EC8B-4F71-BD5F-6176D37E4559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358F4-EA47-4E8B-9D40-C414675C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5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D751-8E00-40D4-9622-51A5862BDD1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C18D-8856-480A-9955-A5EAB94E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C18D-8856-480A-9955-A5EAB94E7E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C18D-8856-480A-9955-A5EAB94E7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C18D-8856-480A-9955-A5EAB94E7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C18D-8856-480A-9955-A5EAB94E7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BC18D-8856-480A-9955-A5EAB94E7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12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5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1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7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57B82E-6866-4DE0-8F0B-1EF11921D31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90A5-6D1E-40CF-87C5-B88B851F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5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422" y="533385"/>
            <a:ext cx="9788434" cy="259128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Les </a:t>
            </a:r>
            <a:r>
              <a:rPr lang="en-US" sz="6600" b="1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chiffres</a:t>
            </a:r>
            <a:r>
              <a:rPr lang="en-US" sz="66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de 1 </a:t>
            </a:r>
            <a:r>
              <a:rPr lang="fr-FR" sz="66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à</a:t>
            </a:r>
            <a:r>
              <a:rPr lang="en-US" sz="66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10 </a:t>
            </a:r>
            <a:r>
              <a:rPr 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			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422" y="4143103"/>
            <a:ext cx="2284931" cy="73587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Lesson 1</a:t>
            </a:r>
          </a:p>
          <a:p>
            <a:endParaRPr lang="en-US" dirty="0"/>
          </a:p>
        </p:txBody>
      </p:sp>
      <p:pic>
        <p:nvPicPr>
          <p:cNvPr id="6" name="Picture 5" descr="Vector Bubble Numbers by Sedj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04" y="3186570"/>
            <a:ext cx="7547928" cy="3333750"/>
          </a:xfrm>
          <a:prstGeom prst="rect">
            <a:avLst/>
          </a:prstGeom>
        </p:spPr>
      </p:pic>
      <p:pic>
        <p:nvPicPr>
          <p:cNvPr id="8" name="Content Placeholder 4" descr="external image number_2_purple_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75" y="510146"/>
            <a:ext cx="695876" cy="934697"/>
          </a:xfrm>
          <a:prstGeom prst="rect">
            <a:avLst/>
          </a:prstGeom>
        </p:spPr>
      </p:pic>
      <p:pic>
        <p:nvPicPr>
          <p:cNvPr id="9" name="Content Placeholder 6" descr="Uploaded By : ocal Date : 06/26/2012 License Type: Public Domai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91" y="889289"/>
            <a:ext cx="725727" cy="1520397"/>
          </a:xfrm>
          <a:prstGeom prst="rect">
            <a:avLst/>
          </a:prstGeom>
        </p:spPr>
      </p:pic>
      <p:pic>
        <p:nvPicPr>
          <p:cNvPr id="10" name="Picture 9" descr="Three Ø«Ù„Ø§Ø«Ø© by Algerian - 3,three,trois,number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42" y="3210864"/>
            <a:ext cx="767056" cy="1262037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9" y="889289"/>
            <a:ext cx="983343" cy="983343"/>
          </a:xfrm>
          <a:prstGeom prst="rect">
            <a:avLst/>
          </a:prstGeom>
        </p:spPr>
      </p:pic>
      <p:pic>
        <p:nvPicPr>
          <p:cNvPr id="13" name="Content Placeholder 3" descr="Number, 5, Digit, Figure, Cipher, Count, Numerary, Red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39" y="533385"/>
            <a:ext cx="719070" cy="983343"/>
          </a:xfrm>
          <a:prstGeom prst="rect">
            <a:avLst/>
          </a:prstGeom>
        </p:spPr>
      </p:pic>
      <p:pic>
        <p:nvPicPr>
          <p:cNvPr id="14" name="Picture Placeholder 8" descr="Number 6 - vector Clip Ar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>
          <a:xfrm>
            <a:off x="598193" y="2981966"/>
            <a:ext cx="717803" cy="1025433"/>
          </a:xfrm>
          <a:prstGeom prst="rect">
            <a:avLst/>
          </a:prstGeom>
        </p:spPr>
      </p:pic>
      <p:pic>
        <p:nvPicPr>
          <p:cNvPr id="16" name="Picture Placeholder 1" descr="File:Classic alphabet numbers 7 at coloring-pages-for-kids-boys-dotcom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r="4690"/>
          <a:stretch>
            <a:fillRect/>
          </a:stretch>
        </p:blipFill>
        <p:spPr>
          <a:xfrm>
            <a:off x="2769870" y="4623186"/>
            <a:ext cx="829286" cy="1184694"/>
          </a:xfrm>
          <a:prstGeom prst="roundRect">
            <a:avLst>
              <a:gd name="adj" fmla="val 1858"/>
            </a:avLst>
          </a:prstGeom>
          <a:solidFill>
            <a:srgbClr val="FF0066"/>
          </a:solidFill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Placeholder 7" descr="Free Illustration: Pay, Gold, Eight, Number, Digit, 3D - Free Image on ...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>
            <a:fillRect/>
          </a:stretch>
        </p:blipFill>
        <p:spPr>
          <a:xfrm>
            <a:off x="10032528" y="1268408"/>
            <a:ext cx="1192674" cy="17038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... angka 9 contoh 9 x 2 18 nah 1 8 9 itu cara ngecek perkalian 9 9 x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77" y="614806"/>
            <a:ext cx="874826" cy="1134358"/>
          </a:xfrm>
          <a:prstGeom prst="rect">
            <a:avLst/>
          </a:prstGeom>
        </p:spPr>
      </p:pic>
      <p:pic>
        <p:nvPicPr>
          <p:cNvPr id="22" name="Content Placeholder 4" descr="Glossy Number : Ten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7" y="5150384"/>
            <a:ext cx="1606098" cy="1314992"/>
          </a:xfrm>
          <a:prstGeom prst="rect">
            <a:avLst/>
          </a:prstGeom>
        </p:spPr>
      </p:pic>
      <p:pic>
        <p:nvPicPr>
          <p:cNvPr id="17" name="Picture 16" descr="Number 0 - vector Clip Ar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3" y="197450"/>
            <a:ext cx="985571" cy="13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</a:rPr>
              <a:t>Neuf</a:t>
            </a:r>
            <a:r>
              <a:rPr lang="en-US" sz="11500" b="1" dirty="0" smtClean="0">
                <a:solidFill>
                  <a:srgbClr val="FF0000"/>
                </a:solidFill>
              </a:rPr>
              <a:t> </a:t>
            </a:r>
            <a:r>
              <a:rPr lang="en-US" sz="115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9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Dix</a:t>
            </a:r>
            <a:r>
              <a:rPr lang="en-US" sz="13800" dirty="0" smtClean="0">
                <a:solidFill>
                  <a:srgbClr val="FF0000"/>
                </a:solidFill>
              </a:rPr>
              <a:t> 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Number 10 Stock Illustration 238872961 | Shutterstoc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r="217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1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1393" y="507154"/>
            <a:ext cx="2730351" cy="1013970"/>
          </a:xfrm>
        </p:spPr>
        <p:txBody>
          <a:bodyPr/>
          <a:lstStyle/>
          <a:p>
            <a:r>
              <a:rPr lang="fr-FR" sz="8000" b="1" dirty="0" smtClean="0">
                <a:solidFill>
                  <a:schemeClr val="bg1"/>
                </a:solidFill>
              </a:rPr>
              <a:t>Un </a:t>
            </a:r>
            <a:r>
              <a:rPr lang="en-US" sz="8000" b="1" dirty="0" smtClean="0">
                <a:solidFill>
                  <a:schemeClr val="bg1"/>
                </a:solidFill>
              </a:rPr>
              <a:t>1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44864" y="445010"/>
            <a:ext cx="3826276" cy="1015999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orange</a:t>
            </a:r>
          </a:p>
        </p:txBody>
      </p:sp>
      <p:pic>
        <p:nvPicPr>
          <p:cNvPr id="3" name="Picture 2" descr="Illustration of an orange : Free Stock Ph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0" y="1635950"/>
            <a:ext cx="5035571" cy="490941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034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109" y="161485"/>
            <a:ext cx="2736327" cy="1300480"/>
          </a:xfrm>
        </p:spPr>
        <p:txBody>
          <a:bodyPr/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deux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external image number_2_purple_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13" y="2213097"/>
            <a:ext cx="1609725" cy="21621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7042" y="141165"/>
            <a:ext cx="2848087" cy="1320800"/>
          </a:xfrm>
        </p:spPr>
        <p:txBody>
          <a:bodyPr>
            <a:normAutofit/>
          </a:bodyPr>
          <a:lstStyle/>
          <a:p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11060" r="1691" b="2443"/>
          <a:stretch/>
        </p:blipFill>
        <p:spPr>
          <a:xfrm>
            <a:off x="303576" y="1425876"/>
            <a:ext cx="4447718" cy="2598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11517" r="14416" b="8201"/>
          <a:stretch/>
        </p:blipFill>
        <p:spPr>
          <a:xfrm>
            <a:off x="2933109" y="3679074"/>
            <a:ext cx="4346232" cy="29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5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843" y="231050"/>
            <a:ext cx="2945370" cy="1107440"/>
          </a:xfrm>
        </p:spPr>
        <p:txBody>
          <a:bodyPr/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trois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828" y="383217"/>
            <a:ext cx="3401063" cy="1198880"/>
          </a:xfrm>
        </p:spPr>
        <p:txBody>
          <a:bodyPr>
            <a:normAutofit/>
          </a:bodyPr>
          <a:lstStyle/>
          <a:p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8" name="Picture 7" descr="Three Ø«Ù„Ø§Ø«Ø© by Algerian - 3,three,trois,number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80" y="1277265"/>
            <a:ext cx="3217110" cy="5293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81" y="1212567"/>
            <a:ext cx="2682349" cy="2475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08" y="3931382"/>
            <a:ext cx="3700348" cy="2775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6" y="1589660"/>
            <a:ext cx="3206300" cy="21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7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07" y="425738"/>
            <a:ext cx="2047553" cy="921914"/>
          </a:xfrm>
          <a:solidFill>
            <a:srgbClr val="7030A0"/>
          </a:solidFill>
        </p:spPr>
        <p:txBody>
          <a:bodyPr/>
          <a:lstStyle/>
          <a:p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7291468" y="378863"/>
            <a:ext cx="201168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quatre</a:t>
            </a:r>
            <a:endParaRPr lang="en-US" sz="48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99" y="1547994"/>
            <a:ext cx="4893794" cy="4893794"/>
          </a:xfrm>
          <a:prstGeom prst="rect">
            <a:avLst/>
          </a:prstGeom>
        </p:spPr>
      </p:pic>
      <p:pic>
        <p:nvPicPr>
          <p:cNvPr id="4" name="Picture 3" descr="The Red Fox | Animal Facts &amp; New Pictures | The Wildlif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207" y="1605777"/>
            <a:ext cx="2811238" cy="1917352"/>
          </a:xfrm>
          <a:prstGeom prst="rect">
            <a:avLst/>
          </a:prstGeom>
        </p:spPr>
      </p:pic>
      <p:pic>
        <p:nvPicPr>
          <p:cNvPr id="5" name="Picture 4" descr="Arctic Fox - Pictures, Diet, Breeding, Life Cycle, Facts, Habitat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4647" r="8578"/>
          <a:stretch/>
        </p:blipFill>
        <p:spPr>
          <a:xfrm>
            <a:off x="604207" y="4220383"/>
            <a:ext cx="2937510" cy="2221405"/>
          </a:xfrm>
          <a:prstGeom prst="rect">
            <a:avLst/>
          </a:prstGeom>
        </p:spPr>
      </p:pic>
      <p:pic>
        <p:nvPicPr>
          <p:cNvPr id="8" name="Picture 7" descr="fox in the 30yrs we ve lived here i think it s a grey fox can anyone ..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8389" r="24877" b="8297"/>
          <a:stretch/>
        </p:blipFill>
        <p:spPr>
          <a:xfrm>
            <a:off x="3854823" y="3348174"/>
            <a:ext cx="3236259" cy="2511976"/>
          </a:xfrm>
          <a:prstGeom prst="rect">
            <a:avLst/>
          </a:prstGeom>
        </p:spPr>
      </p:pic>
      <p:pic>
        <p:nvPicPr>
          <p:cNvPr id="9" name="Picture 8" descr="little fox little fox cub following his mom cub cute fox furr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97" y="750905"/>
            <a:ext cx="2997798" cy="18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195" y="539140"/>
            <a:ext cx="2346376" cy="1045958"/>
          </a:xfrm>
        </p:spPr>
        <p:txBody>
          <a:bodyPr/>
          <a:lstStyle/>
          <a:p>
            <a:r>
              <a:rPr lang="en-US" sz="6600" b="1" i="1" dirty="0" smtClean="0">
                <a:solidFill>
                  <a:schemeClr val="bg1"/>
                </a:solidFill>
              </a:rPr>
              <a:t>cinq</a:t>
            </a:r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Number, 5, Digit, Figure, Cipher, Count, Numerary, R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02" y="1786526"/>
            <a:ext cx="3240323" cy="4431212"/>
          </a:xfrm>
        </p:spPr>
      </p:pic>
      <p:pic>
        <p:nvPicPr>
          <p:cNvPr id="6" name="Picture 5" descr="Download Small PNG Medium PNG Large PNG SVG Edit Clip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46" y="7528215"/>
            <a:ext cx="63748" cy="621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فاكهه الفروله صورة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46" y="7610778"/>
            <a:ext cx="63748" cy="797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" y="1976846"/>
            <a:ext cx="2388082" cy="17910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474" r="11279" b="1"/>
          <a:stretch/>
        </p:blipFill>
        <p:spPr>
          <a:xfrm rot="5400000">
            <a:off x="619707" y="4210594"/>
            <a:ext cx="2145348" cy="20182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02" y="1741852"/>
            <a:ext cx="1868784" cy="24917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59" y="539140"/>
            <a:ext cx="1996783" cy="26623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6567" r="-664" b="8956"/>
          <a:stretch/>
        </p:blipFill>
        <p:spPr>
          <a:xfrm>
            <a:off x="4900907" y="4002132"/>
            <a:ext cx="2563422" cy="22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2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0501" y="506627"/>
            <a:ext cx="1654137" cy="884567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six</a:t>
            </a:r>
          </a:p>
        </p:txBody>
      </p:sp>
      <p:pic>
        <p:nvPicPr>
          <p:cNvPr id="9" name="Picture Placeholder 8" descr="Number 6 - vector Clip Ar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>
          <a:xfrm>
            <a:off x="8477569" y="1633451"/>
            <a:ext cx="3200400" cy="4572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169165" y="2698253"/>
            <a:ext cx="2990655" cy="879565"/>
          </a:xfrm>
        </p:spPr>
        <p:txBody>
          <a:bodyPr>
            <a:noAutofit/>
          </a:bodyPr>
          <a:lstStyle/>
          <a:p>
            <a:endParaRPr lang="en-US" sz="6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Description Esperanto st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07" y="493072"/>
            <a:ext cx="1533372" cy="1460494"/>
          </a:xfrm>
          <a:prstGeom prst="rect">
            <a:avLst/>
          </a:prstGeom>
        </p:spPr>
      </p:pic>
      <p:pic>
        <p:nvPicPr>
          <p:cNvPr id="3" name="Picture 2" descr="star-26003_640.png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49" y="3577818"/>
            <a:ext cx="2220723" cy="2081928"/>
          </a:xfrm>
          <a:prstGeom prst="rect">
            <a:avLst/>
          </a:prstGeom>
        </p:spPr>
      </p:pic>
      <p:pic>
        <p:nvPicPr>
          <p:cNvPr id="5" name="Picture 4" descr="Star, Shape, Glossy, 5-Pointed, Glazed, Holid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" y="3859356"/>
            <a:ext cx="1516478" cy="1518851"/>
          </a:xfrm>
          <a:prstGeom prst="rect">
            <a:avLst/>
          </a:prstGeom>
        </p:spPr>
      </p:pic>
      <p:pic>
        <p:nvPicPr>
          <p:cNvPr id="7" name="Picture 6" descr="Star, Yellow, Cartoon, Golden, Sheriff, Badge, Stars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" y="1223319"/>
            <a:ext cx="1917865" cy="1833958"/>
          </a:xfrm>
          <a:prstGeom prst="rect">
            <a:avLst/>
          </a:prstGeom>
        </p:spPr>
      </p:pic>
      <p:pic>
        <p:nvPicPr>
          <p:cNvPr id="8" name="Picture 7" descr="File:Free Blue Star.jpg - Wikipedia, the free encyclo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21" y="1375882"/>
            <a:ext cx="1944788" cy="1823905"/>
          </a:xfrm>
          <a:prstGeom prst="rect">
            <a:avLst/>
          </a:prstGeom>
        </p:spPr>
      </p:pic>
      <p:pic>
        <p:nvPicPr>
          <p:cNvPr id="20" name="Picture 19" descr="Star, Yellow, Cartoon, Golden, Sheriff, Badge, Stars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14" y="4466219"/>
            <a:ext cx="1917865" cy="18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04938" y="509662"/>
            <a:ext cx="2334957" cy="71192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sept</a:t>
            </a:r>
            <a:endParaRPr lang="en-US" sz="5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02984" y="206719"/>
            <a:ext cx="2879164" cy="1317812"/>
          </a:xfrm>
        </p:spPr>
        <p:txBody>
          <a:bodyPr>
            <a:normAutofit/>
          </a:bodyPr>
          <a:lstStyle/>
          <a:p>
            <a:endParaRPr lang="en-US" sz="6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Number, 7, Digit, Figure, Cipher, Count, Numerary, 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43" y="1412725"/>
            <a:ext cx="3553359" cy="4954575"/>
          </a:xfrm>
          <a:prstGeom prst="rect">
            <a:avLst/>
          </a:prstGeom>
        </p:spPr>
      </p:pic>
      <p:pic>
        <p:nvPicPr>
          <p:cNvPr id="1028" name="Picture 4" descr="The Great White Shark Near Guadalupe Is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9" y="1305013"/>
            <a:ext cx="2505057" cy="16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opard Shark In His Natural Habit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79" y="446342"/>
            <a:ext cx="2856566" cy="18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acktip Shark - Carcharhinus limbat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72" y="2765580"/>
            <a:ext cx="2144147" cy="14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y Reef Shark - Carcharhinus amblyrhynch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1" y="3008584"/>
            <a:ext cx="1857224" cy="12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eat White Shark In Guadalupe Mexi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07" y="4611323"/>
            <a:ext cx="2531421" cy="20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Unique Hammerhead Shar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19939" b="8127"/>
          <a:stretch/>
        </p:blipFill>
        <p:spPr bwMode="auto">
          <a:xfrm>
            <a:off x="4858871" y="4760259"/>
            <a:ext cx="3038246" cy="155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Largest Fish - Whale Shar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1767" r="15893" b="21666"/>
          <a:stretch/>
        </p:blipFill>
        <p:spPr bwMode="auto">
          <a:xfrm>
            <a:off x="5586557" y="2715134"/>
            <a:ext cx="2393576" cy="1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7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Free Illustration: Pay, Gold, Eight, Number, Digit, 3D - Free Image on ...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>
            <a:fillRect/>
          </a:stretch>
        </p:blipFill>
        <p:spPr>
          <a:xfrm>
            <a:off x="9086077" y="1332220"/>
            <a:ext cx="3200400" cy="4572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91830" y="389326"/>
            <a:ext cx="4439023" cy="942894"/>
          </a:xfrm>
        </p:spPr>
        <p:txBody>
          <a:bodyPr>
            <a:noAutofit/>
          </a:bodyPr>
          <a:lstStyle/>
          <a:p>
            <a:endParaRPr lang="en-US" sz="6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en-US" sz="6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en-US" sz="6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Elephant | Free Stock Photo | Illustration of an elephant silhouett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6" y="2750360"/>
            <a:ext cx="2439406" cy="1721335"/>
          </a:xfrm>
          <a:prstGeom prst="rect">
            <a:avLst/>
          </a:prstGeom>
        </p:spPr>
      </p:pic>
      <p:pic>
        <p:nvPicPr>
          <p:cNvPr id="3" name="Picture 2" descr="Elephant Silhouette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669" y="1618518"/>
            <a:ext cx="1697763" cy="1131842"/>
          </a:xfrm>
          <a:prstGeom prst="rect">
            <a:avLst/>
          </a:prstGeom>
        </p:spPr>
      </p:pic>
      <p:pic>
        <p:nvPicPr>
          <p:cNvPr id="4" name="Picture 3" descr="Cardboard Elephant craft by bannadachitte.blogspot.i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13" y="3163098"/>
            <a:ext cx="1524000" cy="120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4" t="16129" r="-1056" b="19491"/>
          <a:stretch/>
        </p:blipFill>
        <p:spPr>
          <a:xfrm>
            <a:off x="472565" y="4555671"/>
            <a:ext cx="2647394" cy="2055480"/>
          </a:xfrm>
          <a:prstGeom prst="rect">
            <a:avLst/>
          </a:prstGeom>
        </p:spPr>
      </p:pic>
      <p:pic>
        <p:nvPicPr>
          <p:cNvPr id="16" name="Picture 15" descr="Wooden Elephant Clipart Free Stock Photo - Public Domain Pictur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11" y="1427241"/>
            <a:ext cx="1645127" cy="1364252"/>
          </a:xfrm>
          <a:prstGeom prst="rect">
            <a:avLst/>
          </a:prstGeom>
        </p:spPr>
      </p:pic>
      <p:pic>
        <p:nvPicPr>
          <p:cNvPr id="17" name="Picture 16" descr="Species -- Loxondanta african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32" y="4365629"/>
            <a:ext cx="1745026" cy="2149929"/>
          </a:xfrm>
          <a:prstGeom prst="rect">
            <a:avLst/>
          </a:prstGeom>
        </p:spPr>
      </p:pic>
      <p:pic>
        <p:nvPicPr>
          <p:cNvPr id="19" name="Picture 18" descr="Huge and Massive Elephant - Elephants Photo (35204290) - Fanpop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778" r="8169" b="2156"/>
          <a:stretch/>
        </p:blipFill>
        <p:spPr>
          <a:xfrm>
            <a:off x="3431347" y="4555671"/>
            <a:ext cx="2765897" cy="1942013"/>
          </a:xfrm>
          <a:prstGeom prst="rect">
            <a:avLst/>
          </a:prstGeom>
        </p:spPr>
      </p:pic>
      <p:sp>
        <p:nvSpPr>
          <p:cNvPr id="21" name="Text Placeholder 6"/>
          <p:cNvSpPr txBox="1">
            <a:spLocks/>
          </p:cNvSpPr>
          <p:nvPr/>
        </p:nvSpPr>
        <p:spPr>
          <a:xfrm>
            <a:off x="7657463" y="430748"/>
            <a:ext cx="2628153" cy="942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6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Huit</a:t>
            </a:r>
            <a:r>
              <a:rPr lang="en-US" sz="6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US" sz="6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81" y="375382"/>
            <a:ext cx="1905383" cy="36181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660666" y="639702"/>
            <a:ext cx="553155" cy="406400"/>
          </a:xfrm>
          <a:prstGeom prst="straightConnector1">
            <a:avLst/>
          </a:prstGeom>
          <a:ln>
            <a:noFill/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urved Right Arrow 9"/>
          <p:cNvSpPr/>
          <p:nvPr/>
        </p:nvSpPr>
        <p:spPr>
          <a:xfrm>
            <a:off x="5656602" y="797841"/>
            <a:ext cx="447005" cy="406400"/>
          </a:xfrm>
          <a:prstGeom prst="curvedRightArrow">
            <a:avLst>
              <a:gd name="adj1" fmla="val 25000"/>
              <a:gd name="adj2" fmla="val 50000"/>
              <a:gd name="adj3" fmla="val 4897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4218</TotalTime>
  <Words>27</Words>
  <Application>Microsoft Office PowerPoint</Application>
  <PresentationFormat>Widescreen</PresentationFormat>
  <Paragraphs>20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Berlin Sans FB</vt:lpstr>
      <vt:lpstr>Calibri</vt:lpstr>
      <vt:lpstr>Century Gothic</vt:lpstr>
      <vt:lpstr>Wingdings 3</vt:lpstr>
      <vt:lpstr>Ion</vt:lpstr>
      <vt:lpstr>Les chiffres de 1 à 10     </vt:lpstr>
      <vt:lpstr>Un 1</vt:lpstr>
      <vt:lpstr>deux</vt:lpstr>
      <vt:lpstr>trois</vt:lpstr>
      <vt:lpstr> </vt:lpstr>
      <vt:lpstr>cinq</vt:lpstr>
      <vt:lpstr>six</vt:lpstr>
      <vt:lpstr>sept</vt:lpstr>
      <vt:lpstr>PowerPoint Presentation</vt:lpstr>
      <vt:lpstr>Neuf 9</vt:lpstr>
      <vt:lpstr>Dix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Numbers</dc:title>
  <dc:creator>Sandy granger</dc:creator>
  <cp:lastModifiedBy>R.Geurouachi</cp:lastModifiedBy>
  <cp:revision>96</cp:revision>
  <dcterms:created xsi:type="dcterms:W3CDTF">2016-01-07T01:16:21Z</dcterms:created>
  <dcterms:modified xsi:type="dcterms:W3CDTF">2022-10-21T14:24:19Z</dcterms:modified>
</cp:coreProperties>
</file>