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54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1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3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4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6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8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C50399-F9F8-4E20-8C26-2285393F4DB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4AC9-EBC5-4239-B643-6972180B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48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Quel âge as-tu? - Français Fle Powerpoi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9631663" cy="68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9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ow Old Are You? Song | Kids ESL Songs | Fun Kids English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91234"/>
            <a:ext cx="1033215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6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6400" b="1" dirty="0" smtClean="0"/>
              <a:t>1/ </a:t>
            </a:r>
            <a:r>
              <a:rPr lang="en-US" sz="26400" b="1" dirty="0" err="1" smtClean="0"/>
              <a:t>Quel</a:t>
            </a:r>
            <a:r>
              <a:rPr lang="en-US" sz="26400" b="1" dirty="0" smtClean="0"/>
              <a:t> </a:t>
            </a:r>
          </a:p>
          <a:p>
            <a:pPr marL="0" indent="0">
              <a:buNone/>
            </a:pPr>
            <a:r>
              <a:rPr lang="en-US" sz="26400" b="1" dirty="0" smtClean="0"/>
              <a:t> 2/ age </a:t>
            </a:r>
          </a:p>
          <a:p>
            <a:pPr marL="0" indent="0">
              <a:buNone/>
            </a:pPr>
            <a:r>
              <a:rPr lang="en-US" sz="26400" b="1" dirty="0" smtClean="0"/>
              <a:t>3/ as </a:t>
            </a:r>
          </a:p>
          <a:p>
            <a:pPr marL="0" indent="0">
              <a:buNone/>
            </a:pPr>
            <a:r>
              <a:rPr lang="en-US" sz="26400" b="1" dirty="0" smtClean="0"/>
              <a:t>4/ </a:t>
            </a:r>
            <a:r>
              <a:rPr lang="en-US" sz="26400" b="1" dirty="0" err="1" smtClean="0"/>
              <a:t>tu</a:t>
            </a:r>
            <a:r>
              <a:rPr lang="en-US" sz="26400" b="1" dirty="0" smtClean="0"/>
              <a:t> </a:t>
            </a:r>
          </a:p>
          <a:p>
            <a:pPr marL="0" indent="0">
              <a:buNone/>
            </a:pPr>
            <a:r>
              <a:rPr lang="en-US" sz="26400" b="1" dirty="0" smtClean="0"/>
              <a:t>5/?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r>
              <a:rPr lang="en-US" sz="6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3464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Quel âge as-tu? - Français Fle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365125"/>
            <a:ext cx="8817265" cy="62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2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84541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Quel âge as-tu? - Français Fle Powerpoi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19" y="0"/>
            <a:ext cx="10067636" cy="71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0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Quel âge as-tu? exerci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43" y="60325"/>
            <a:ext cx="4982447" cy="70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1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16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R.Geurouachi</dc:creator>
  <cp:lastModifiedBy>R.Geurouachi</cp:lastModifiedBy>
  <cp:revision>1</cp:revision>
  <dcterms:created xsi:type="dcterms:W3CDTF">2022-10-21T13:56:35Z</dcterms:created>
  <dcterms:modified xsi:type="dcterms:W3CDTF">2022-10-21T14:04:39Z</dcterms:modified>
</cp:coreProperties>
</file>