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8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0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40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8815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87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79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64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527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8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5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40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6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3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296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1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98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7A1D9C5-FE1F-4CCC-A400-75C290F85AE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605C1-E4C7-4E33-B57F-3A090F14A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942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Learn the gender in french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56" y="765081"/>
            <a:ext cx="9762232" cy="5491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5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4900" b="1" dirty="0" smtClean="0">
                <a:solidFill>
                  <a:srgbClr val="FF0000"/>
                </a:solidFill>
              </a:rPr>
              <a:t>un /</a:t>
            </a:r>
            <a:r>
              <a:rPr lang="en-US" sz="4900" b="1" dirty="0" err="1" smtClean="0">
                <a:solidFill>
                  <a:srgbClr val="FF0000"/>
                </a:solidFill>
              </a:rPr>
              <a:t>une</a:t>
            </a:r>
            <a:r>
              <a:rPr lang="en-US" sz="4900" b="1" dirty="0" smtClean="0">
                <a:solidFill>
                  <a:srgbClr val="FF0000"/>
                </a:solidFill>
              </a:rPr>
              <a:t> +les affaires </a:t>
            </a:r>
            <a:r>
              <a:rPr lang="en-US" sz="4900" b="1" dirty="0" err="1" smtClean="0">
                <a:solidFill>
                  <a:srgbClr val="FF0000"/>
                </a:solidFill>
              </a:rPr>
              <a:t>scolaire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u="sng" dirty="0" smtClean="0">
                <a:solidFill>
                  <a:srgbClr val="00B0F0"/>
                </a:solidFill>
              </a:rPr>
              <a:t>Un </a:t>
            </a:r>
            <a:endParaRPr lang="en-US" sz="6000" b="1" u="sng" dirty="0" smtClean="0">
              <a:solidFill>
                <a:srgbClr val="00B0F0"/>
              </a:solidFill>
            </a:endParaRPr>
          </a:p>
          <a:p>
            <a:r>
              <a:rPr lang="en-US" sz="4000" b="1" dirty="0" smtClean="0"/>
              <a:t>Cahier</a:t>
            </a:r>
          </a:p>
          <a:p>
            <a:endParaRPr lang="en-US" sz="4000" b="1" dirty="0" smtClean="0"/>
          </a:p>
          <a:p>
            <a:r>
              <a:rPr lang="fr-FR" sz="4000" b="1" dirty="0" smtClean="0"/>
              <a:t> </a:t>
            </a:r>
            <a:r>
              <a:rPr lang="fr-FR" sz="4000" b="1" dirty="0" smtClean="0"/>
              <a:t>Livre </a:t>
            </a:r>
            <a:endParaRPr lang="en-US" sz="4000" b="1" dirty="0" smtClean="0"/>
          </a:p>
          <a:p>
            <a:pPr marL="0" indent="0">
              <a:buNone/>
            </a:pPr>
            <a:endParaRPr lang="en-US" sz="4000" b="1" dirty="0"/>
          </a:p>
          <a:p>
            <a:pPr marL="0" indent="0">
              <a:buNone/>
            </a:pPr>
            <a:r>
              <a:rPr lang="en-US" sz="4000" b="1" dirty="0" smtClean="0"/>
              <a:t>Crayon  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400" b="1" u="sng" dirty="0" err="1" smtClean="0">
                <a:solidFill>
                  <a:srgbClr val="00B0F0"/>
                </a:solidFill>
              </a:rPr>
              <a:t>Une</a:t>
            </a:r>
            <a:endParaRPr lang="en-US" sz="4400" b="1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fr-FR" sz="4400" b="1" dirty="0" smtClean="0"/>
              <a:t> </a:t>
            </a:r>
            <a:endParaRPr lang="fr-FR" sz="4400" b="1" dirty="0" smtClean="0"/>
          </a:p>
          <a:p>
            <a:r>
              <a:rPr lang="fr-FR" sz="4400" b="1" dirty="0" smtClean="0"/>
              <a:t>règle </a:t>
            </a:r>
            <a:endParaRPr lang="fr-FR" sz="4400" b="1" dirty="0" smtClean="0"/>
          </a:p>
          <a:p>
            <a:endParaRPr lang="fr-FR" sz="4400" b="1" dirty="0"/>
          </a:p>
          <a:p>
            <a:pPr marL="0" indent="0">
              <a:buNone/>
            </a:pPr>
            <a:r>
              <a:rPr lang="fr-FR" sz="4400" b="1" dirty="0" smtClean="0"/>
              <a:t> </a:t>
            </a:r>
            <a:endParaRPr lang="fr-FR" sz="4400" b="1" dirty="0" smtClean="0"/>
          </a:p>
          <a:p>
            <a:r>
              <a:rPr lang="en-US" sz="4400" b="1" dirty="0" err="1" smtClean="0"/>
              <a:t>Gomme</a:t>
            </a:r>
            <a:r>
              <a:rPr lang="en-US" sz="4400" b="1" dirty="0" smtClean="0"/>
              <a:t>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41005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</TotalTime>
  <Words>10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PowerPoint Presentation</vt:lpstr>
      <vt:lpstr>  un /une +les affaires scolaire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Samedi 1/ Oct / 2022 un /une +les affaires scolaire</dc:title>
  <dc:creator>R.Geurouachi</dc:creator>
  <cp:lastModifiedBy>R.Geurouachi</cp:lastModifiedBy>
  <cp:revision>5</cp:revision>
  <dcterms:created xsi:type="dcterms:W3CDTF">2022-09-30T20:41:39Z</dcterms:created>
  <dcterms:modified xsi:type="dcterms:W3CDTF">2022-10-21T13:51:39Z</dcterms:modified>
</cp:coreProperties>
</file>