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7" r:id="rId2"/>
    <p:sldId id="257" r:id="rId3"/>
    <p:sldId id="258" r:id="rId4"/>
    <p:sldId id="260" r:id="rId5"/>
    <p:sldId id="262" r:id="rId6"/>
    <p:sldId id="263" r:id="rId7"/>
    <p:sldId id="265" r:id="rId8"/>
    <p:sldId id="266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9" autoAdjust="0"/>
    <p:restoredTop sz="94660"/>
  </p:normalViewPr>
  <p:slideViewPr>
    <p:cSldViewPr snapToGrid="0">
      <p:cViewPr varScale="1">
        <p:scale>
          <a:sx n="83" d="100"/>
          <a:sy n="83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1E6A-C5FB-4104-8DC0-FCC4A13A7E1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C529-E3D1-45CB-9909-CBFC0DC54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678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1E6A-C5FB-4104-8DC0-FCC4A13A7E1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C529-E3D1-45CB-9909-CBFC0DC54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35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1E6A-C5FB-4104-8DC0-FCC4A13A7E1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C529-E3D1-45CB-9909-CBFC0DC54E6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4149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1E6A-C5FB-4104-8DC0-FCC4A13A7E1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C529-E3D1-45CB-9909-CBFC0DC54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65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1E6A-C5FB-4104-8DC0-FCC4A13A7E1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C529-E3D1-45CB-9909-CBFC0DC54E6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0888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1E6A-C5FB-4104-8DC0-FCC4A13A7E1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C529-E3D1-45CB-9909-CBFC0DC54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34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1E6A-C5FB-4104-8DC0-FCC4A13A7E1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C529-E3D1-45CB-9909-CBFC0DC54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316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1E6A-C5FB-4104-8DC0-FCC4A13A7E1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C529-E3D1-45CB-9909-CBFC0DC54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8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1E6A-C5FB-4104-8DC0-FCC4A13A7E1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C529-E3D1-45CB-9909-CBFC0DC54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3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1E6A-C5FB-4104-8DC0-FCC4A13A7E1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C529-E3D1-45CB-9909-CBFC0DC54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97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1E6A-C5FB-4104-8DC0-FCC4A13A7E1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C529-E3D1-45CB-9909-CBFC0DC54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56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1E6A-C5FB-4104-8DC0-FCC4A13A7E1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C529-E3D1-45CB-9909-CBFC0DC54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42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1E6A-C5FB-4104-8DC0-FCC4A13A7E1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C529-E3D1-45CB-9909-CBFC0DC54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15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1E6A-C5FB-4104-8DC0-FCC4A13A7E1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C529-E3D1-45CB-9909-CBFC0DC54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91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1E6A-C5FB-4104-8DC0-FCC4A13A7E1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C529-E3D1-45CB-9909-CBFC0DC54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335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1E6A-C5FB-4104-8DC0-FCC4A13A7E1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C529-E3D1-45CB-9909-CBFC0DC54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365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1E6A-C5FB-4104-8DC0-FCC4A13A7E1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950C529-E3D1-45CB-9909-CBFC0DC54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633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 affaires </a:t>
            </a:r>
            <a:r>
              <a:rPr lang="en-US" dirty="0" err="1" smtClean="0"/>
              <a:t>scolaires</a:t>
            </a:r>
            <a:endParaRPr lang="en-US" dirty="0"/>
          </a:p>
        </p:txBody>
      </p:sp>
      <p:pic>
        <p:nvPicPr>
          <p:cNvPr id="1026" name="Picture 2" descr="CE2/CM1 • Organisation • Liste de fournitures - | Back to school clipart,  Teacher clipart, School clipar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801" y="376863"/>
            <a:ext cx="5435150" cy="6105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30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/>
              <a:t> </a:t>
            </a:r>
            <a:r>
              <a:rPr lang="en-US" sz="7200" b="1" dirty="0" smtClean="0"/>
              <a:t>livre </a:t>
            </a:r>
            <a:endParaRPr lang="en-US" sz="72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459" y="2160588"/>
            <a:ext cx="4675120" cy="3881437"/>
          </a:xfrm>
        </p:spPr>
      </p:pic>
    </p:spTree>
    <p:extLst>
      <p:ext uri="{BB962C8B-B14F-4D97-AF65-F5344CB8AC3E}">
        <p14:creationId xmlns:p14="http://schemas.microsoft.com/office/powerpoint/2010/main" val="4145482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Un cahier </a:t>
            </a:r>
            <a:endParaRPr lang="en-US" sz="6600" b="1" dirty="0"/>
          </a:p>
        </p:txBody>
      </p:sp>
      <p:pic>
        <p:nvPicPr>
          <p:cNvPr id="4" name="Content Placeholder 3" descr="Le &lt;strong&gt;cahier&lt;/strong&gt; journal et moi ! | Maitresse de la forêt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631" y="2160588"/>
            <a:ext cx="3436775" cy="3881437"/>
          </a:xfrm>
        </p:spPr>
      </p:pic>
    </p:spTree>
    <p:extLst>
      <p:ext uri="{BB962C8B-B14F-4D97-AF65-F5344CB8AC3E}">
        <p14:creationId xmlns:p14="http://schemas.microsoft.com/office/powerpoint/2010/main" val="2048928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/>
              <a:t> </a:t>
            </a:r>
            <a:r>
              <a:rPr lang="en-US" sz="7200" b="1" dirty="0" err="1" smtClean="0"/>
              <a:t>regle</a:t>
            </a:r>
            <a:r>
              <a:rPr lang="en-US" sz="7200" b="1" dirty="0" smtClean="0"/>
              <a:t> </a:t>
            </a:r>
            <a:endParaRPr lang="en-US" sz="7200" b="1" dirty="0"/>
          </a:p>
        </p:txBody>
      </p:sp>
      <p:pic>
        <p:nvPicPr>
          <p:cNvPr id="4" name="Content Placeholder 3" descr="L'actualité de l'Economie décryptée: La Règle d'Or et l ..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2881" y="3124994"/>
            <a:ext cx="4486275" cy="1952625"/>
          </a:xfrm>
        </p:spPr>
      </p:pic>
    </p:spTree>
    <p:extLst>
      <p:ext uri="{BB962C8B-B14F-4D97-AF65-F5344CB8AC3E}">
        <p14:creationId xmlns:p14="http://schemas.microsoft.com/office/powerpoint/2010/main" val="2980246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/>
              <a:t> </a:t>
            </a:r>
            <a:r>
              <a:rPr lang="en-US" sz="7200" b="1" dirty="0" err="1" smtClean="0"/>
              <a:t>gomme</a:t>
            </a:r>
            <a:r>
              <a:rPr lang="en-US" sz="7200" b="1" dirty="0" smtClean="0"/>
              <a:t> </a:t>
            </a:r>
            <a:endParaRPr lang="en-US" sz="7200" b="1" dirty="0"/>
          </a:p>
        </p:txBody>
      </p:sp>
      <p:pic>
        <p:nvPicPr>
          <p:cNvPr id="4" name="Content Placeholder 3" descr="&lt;strong&gt;Gomme&lt;/strong&gt; À Effacer L'École · Images vectorielles gratuites ..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071" y="2160588"/>
            <a:ext cx="5121896" cy="3881437"/>
          </a:xfrm>
        </p:spPr>
      </p:pic>
    </p:spTree>
    <p:extLst>
      <p:ext uri="{BB962C8B-B14F-4D97-AF65-F5344CB8AC3E}">
        <p14:creationId xmlns:p14="http://schemas.microsoft.com/office/powerpoint/2010/main" val="669865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/>
              <a:t> </a:t>
            </a:r>
            <a:r>
              <a:rPr lang="en-US" sz="8000" b="1" dirty="0" smtClean="0"/>
              <a:t>crayon </a:t>
            </a:r>
            <a:endParaRPr lang="en-US" sz="8000" b="1" dirty="0"/>
          </a:p>
        </p:txBody>
      </p:sp>
      <p:pic>
        <p:nvPicPr>
          <p:cNvPr id="4" name="Content Placeholder 3" descr="&lt;strong&gt;un crayon&lt;/strong&gt; | Flickr - Photo Sharing!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941" y="2160588"/>
            <a:ext cx="5822155" cy="3881437"/>
          </a:xfrm>
        </p:spPr>
      </p:pic>
    </p:spTree>
    <p:extLst>
      <p:ext uri="{BB962C8B-B14F-4D97-AF65-F5344CB8AC3E}">
        <p14:creationId xmlns:p14="http://schemas.microsoft.com/office/powerpoint/2010/main" val="3258020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34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42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 </a:t>
            </a:r>
            <a:r>
              <a:rPr lang="en-US" dirty="0" err="1" smtClean="0"/>
              <a:t>stylo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 descr="Pourquoi y a-t-il &lt;strong&gt;un&lt;/strong&gt; trou au milieu des &lt;strong&gt;stylos&lt;/strong&gt; Bic, et &lt;strong&gt;un&lt;/strong&gt; ..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019" y="2558256"/>
            <a:ext cx="6350000" cy="3086100"/>
          </a:xfrm>
        </p:spPr>
      </p:pic>
    </p:spTree>
    <p:extLst>
      <p:ext uri="{BB962C8B-B14F-4D97-AF65-F5344CB8AC3E}">
        <p14:creationId xmlns:p14="http://schemas.microsoft.com/office/powerpoint/2010/main" val="12592203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516</TotalTime>
  <Words>15</Words>
  <Application>Microsoft Office PowerPoint</Application>
  <PresentationFormat>Widescreen</PresentationFormat>
  <Paragraphs>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Les affaires scolaires</vt:lpstr>
      <vt:lpstr> livre </vt:lpstr>
      <vt:lpstr>Un cahier </vt:lpstr>
      <vt:lpstr> regle </vt:lpstr>
      <vt:lpstr> gomme </vt:lpstr>
      <vt:lpstr> crayon </vt:lpstr>
      <vt:lpstr>PowerPoint Presentation</vt:lpstr>
      <vt:lpstr>PowerPoint Presentation</vt:lpstr>
      <vt:lpstr>Un stylo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livre</dc:title>
  <dc:creator>Admin</dc:creator>
  <cp:lastModifiedBy>R.Geurouachi</cp:lastModifiedBy>
  <cp:revision>16</cp:revision>
  <dcterms:created xsi:type="dcterms:W3CDTF">2021-09-24T06:49:06Z</dcterms:created>
  <dcterms:modified xsi:type="dcterms:W3CDTF">2022-10-21T13:46:59Z</dcterms:modified>
</cp:coreProperties>
</file>