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-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7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0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59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8934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58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5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35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04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2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4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3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3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9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8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0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352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err="1" smtClean="0"/>
              <a:t>Verbe</a:t>
            </a:r>
            <a:r>
              <a:rPr lang="en-US" sz="8800" dirty="0" smtClean="0"/>
              <a:t> </a:t>
            </a:r>
            <a:r>
              <a:rPr lang="en-US" sz="8800" dirty="0" err="1" smtClean="0"/>
              <a:t>avoir</a:t>
            </a:r>
            <a:r>
              <a:rPr lang="en-US" sz="8800" dirty="0" smtClean="0"/>
              <a:t> 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7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19900" dirty="0" err="1" smtClean="0"/>
              <a:t>Ont</a:t>
            </a:r>
            <a:r>
              <a:rPr lang="en-US" sz="19900" dirty="0" smtClean="0"/>
              <a:t> 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115277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r>
              <a:rPr lang="en-US" sz="4500" b="1" dirty="0" smtClean="0"/>
              <a:t>+</a:t>
            </a:r>
          </a:p>
          <a:p>
            <a:pPr marL="0" indent="0">
              <a:buNone/>
            </a:pPr>
            <a:r>
              <a:rPr lang="en-US" sz="7700" b="1" dirty="0" err="1" smtClean="0"/>
              <a:t>Tu</a:t>
            </a:r>
            <a:r>
              <a:rPr lang="en-US" sz="7700" b="1" dirty="0" smtClean="0"/>
              <a:t>    </a:t>
            </a:r>
            <a:r>
              <a:rPr lang="en-US" sz="7700" b="1" dirty="0" smtClean="0">
                <a:solidFill>
                  <a:srgbClr val="FF0000"/>
                </a:solidFill>
              </a:rPr>
              <a:t>as</a:t>
            </a:r>
            <a:r>
              <a:rPr lang="en-US" sz="7700" b="1" dirty="0" smtClean="0"/>
              <a:t> </a:t>
            </a:r>
            <a:r>
              <a:rPr lang="ar-JO" sz="7700" b="1" dirty="0" smtClean="0"/>
              <a:t> انت تملك </a:t>
            </a:r>
            <a:endParaRPr lang="en-US" sz="7700" b="1" dirty="0" smtClean="0"/>
          </a:p>
          <a:p>
            <a:pPr marL="0" indent="0">
              <a:buNone/>
            </a:pPr>
            <a:r>
              <a:rPr lang="en-US" sz="4500" b="1" dirty="0" smtClean="0"/>
              <a:t> </a:t>
            </a:r>
          </a:p>
          <a:p>
            <a:pPr marL="0" indent="0">
              <a:buNone/>
            </a:pPr>
            <a:r>
              <a:rPr lang="en-US" sz="7000" b="1" dirty="0" smtClean="0"/>
              <a:t>Il    </a:t>
            </a:r>
            <a:r>
              <a:rPr lang="en-US" sz="7000" b="1" dirty="0" smtClean="0">
                <a:solidFill>
                  <a:srgbClr val="FF0000"/>
                </a:solidFill>
              </a:rPr>
              <a:t> a </a:t>
            </a:r>
            <a:r>
              <a:rPr lang="ar-JO" sz="4500" b="1" dirty="0" smtClean="0">
                <a:solidFill>
                  <a:srgbClr val="FF0000"/>
                </a:solidFill>
              </a:rPr>
              <a:t> </a:t>
            </a:r>
            <a:r>
              <a:rPr lang="ar-JO" sz="4500" b="1" dirty="0" smtClean="0"/>
              <a:t>هو يملك  </a:t>
            </a:r>
            <a:endParaRPr lang="en-US" sz="4500" b="1" dirty="0" smtClean="0"/>
          </a:p>
          <a:p>
            <a:pPr marL="0" indent="0">
              <a:buNone/>
            </a:pPr>
            <a:endParaRPr lang="en-US" sz="4500" b="1" dirty="0" smtClean="0"/>
          </a:p>
          <a:p>
            <a:pPr marL="0" indent="0">
              <a:buNone/>
            </a:pPr>
            <a:r>
              <a:rPr lang="en-US" sz="6900" b="1" dirty="0" smtClean="0"/>
              <a:t>Elle  </a:t>
            </a:r>
            <a:r>
              <a:rPr lang="en-US" sz="6900" b="1" dirty="0" smtClean="0">
                <a:solidFill>
                  <a:srgbClr val="FF0000"/>
                </a:solidFill>
              </a:rPr>
              <a:t>a</a:t>
            </a:r>
            <a:r>
              <a:rPr lang="en-US" sz="6900" b="1" dirty="0" smtClean="0">
                <a:solidFill>
                  <a:srgbClr val="0070C0"/>
                </a:solidFill>
              </a:rPr>
              <a:t> </a:t>
            </a:r>
            <a:r>
              <a:rPr lang="ar-JO" sz="6900" b="1" dirty="0" smtClean="0">
                <a:solidFill>
                  <a:schemeClr val="bg1"/>
                </a:solidFill>
              </a:rPr>
              <a:t>هي تملك </a:t>
            </a:r>
            <a:endParaRPr lang="en-US" sz="6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5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J</a:t>
            </a:r>
            <a:r>
              <a:rPr lang="fr-FR" sz="9600" dirty="0" smtClean="0"/>
              <a:t> ’</a:t>
            </a:r>
            <a:r>
              <a:rPr lang="en-US" sz="9600" dirty="0" smtClean="0"/>
              <a:t>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sz="8800" dirty="0">
                <a:solidFill>
                  <a:srgbClr val="FF0000"/>
                </a:solidFill>
              </a:rPr>
              <a:t> </a:t>
            </a:r>
            <a:r>
              <a:rPr lang="en-US" sz="8800" dirty="0" smtClean="0">
                <a:solidFill>
                  <a:srgbClr val="FF0000"/>
                </a:solidFill>
              </a:rPr>
              <a:t>   </a:t>
            </a:r>
            <a:r>
              <a:rPr lang="en-US" sz="34400" dirty="0" err="1" smtClean="0">
                <a:solidFill>
                  <a:srgbClr val="FF0000"/>
                </a:solidFill>
              </a:rPr>
              <a:t>ai</a:t>
            </a:r>
            <a:r>
              <a:rPr lang="en-US" sz="8800" dirty="0" smtClean="0">
                <a:solidFill>
                  <a:srgbClr val="FF0000"/>
                </a:solidFill>
              </a:rPr>
              <a:t> </a:t>
            </a:r>
            <a:endParaRPr lang="en-US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3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9600" dirty="0" smtClean="0"/>
              <a:t>Tu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en-US" sz="28700" dirty="0" smtClean="0"/>
              <a:t>a</a:t>
            </a:r>
            <a:r>
              <a:rPr lang="en-US" sz="28700" dirty="0" smtClean="0">
                <a:solidFill>
                  <a:srgbClr val="FF0000"/>
                </a:solidFill>
              </a:rPr>
              <a:t>s</a:t>
            </a:r>
            <a:endParaRPr lang="en-US" sz="28700" dirty="0"/>
          </a:p>
        </p:txBody>
      </p:sp>
    </p:spTree>
    <p:extLst>
      <p:ext uri="{BB962C8B-B14F-4D97-AF65-F5344CB8AC3E}">
        <p14:creationId xmlns:p14="http://schemas.microsoft.com/office/powerpoint/2010/main" val="8941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b="1" dirty="0" smtClean="0"/>
              <a:t>Il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sz="28600" dirty="0" smtClean="0"/>
              <a:t>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b="1" dirty="0" smtClean="0"/>
              <a:t>Elle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 </a:t>
            </a:r>
            <a:r>
              <a:rPr lang="en-US" sz="10700" smtClean="0"/>
              <a:t>    </a:t>
            </a:r>
            <a:r>
              <a:rPr lang="en-US" sz="26600" smtClean="0"/>
              <a:t>a   </a:t>
            </a:r>
            <a:r>
              <a:rPr lang="en-US" sz="10700" smtClean="0"/>
              <a:t>                   </a:t>
            </a:r>
            <a:r>
              <a:rPr lang="en-US" sz="19100" smtClean="0"/>
              <a:t>            </a:t>
            </a:r>
            <a:endParaRPr lang="en-US" sz="10700" dirty="0"/>
          </a:p>
        </p:txBody>
      </p:sp>
    </p:spTree>
    <p:extLst>
      <p:ext uri="{BB962C8B-B14F-4D97-AF65-F5344CB8AC3E}">
        <p14:creationId xmlns:p14="http://schemas.microsoft.com/office/powerpoint/2010/main" val="30666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sz="23900" b="1" dirty="0" smtClean="0"/>
              <a:t>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Vous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3900" dirty="0" smtClean="0"/>
              <a:t> </a:t>
            </a:r>
            <a:r>
              <a:rPr lang="en-US" sz="23900" dirty="0" err="1" smtClean="0"/>
              <a:t>avez</a:t>
            </a:r>
            <a:r>
              <a:rPr lang="en-US" sz="239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9900" dirty="0"/>
              <a:t> </a:t>
            </a:r>
            <a:r>
              <a:rPr lang="en-US" sz="19900" dirty="0" smtClean="0"/>
              <a:t>     </a:t>
            </a:r>
            <a:r>
              <a:rPr lang="en-US" sz="19900" dirty="0" err="1" smtClean="0"/>
              <a:t>avons</a:t>
            </a:r>
            <a:r>
              <a:rPr lang="en-US" sz="19900" dirty="0" smtClean="0"/>
              <a:t> 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380996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19900" dirty="0" err="1" smtClean="0"/>
              <a:t>Ont</a:t>
            </a:r>
            <a:r>
              <a:rPr lang="en-US" sz="19900" dirty="0" smtClean="0"/>
              <a:t> 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32423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43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Ion</vt:lpstr>
      <vt:lpstr>Verbe avoir </vt:lpstr>
      <vt:lpstr>J ’ </vt:lpstr>
      <vt:lpstr>Tu </vt:lpstr>
      <vt:lpstr>Il </vt:lpstr>
      <vt:lpstr>Elle </vt:lpstr>
      <vt:lpstr>Elle </vt:lpstr>
      <vt:lpstr>Vous </vt:lpstr>
      <vt:lpstr>Nous </vt:lpstr>
      <vt:lpstr>Ils </vt:lpstr>
      <vt:lpstr>Elles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 avoir</dc:title>
  <dc:creator>R.Geurouachi</dc:creator>
  <cp:lastModifiedBy>R.Geurouachi</cp:lastModifiedBy>
  <cp:revision>14</cp:revision>
  <dcterms:created xsi:type="dcterms:W3CDTF">2021-11-02T20:04:25Z</dcterms:created>
  <dcterms:modified xsi:type="dcterms:W3CDTF">2022-10-21T13:25:22Z</dcterms:modified>
</cp:coreProperties>
</file>