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9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846-650C-4DF9-AE59-8F773FB094B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B3-B52D-4A66-8C54-7C6E5A960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8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846-650C-4DF9-AE59-8F773FB094B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B3-B52D-4A66-8C54-7C6E5A960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4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846-650C-4DF9-AE59-8F773FB094B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B3-B52D-4A66-8C54-7C6E5A960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6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846-650C-4DF9-AE59-8F773FB094B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B3-B52D-4A66-8C54-7C6E5A960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0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846-650C-4DF9-AE59-8F773FB094B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B3-B52D-4A66-8C54-7C6E5A960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846-650C-4DF9-AE59-8F773FB094B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B3-B52D-4A66-8C54-7C6E5A960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7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846-650C-4DF9-AE59-8F773FB094B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B3-B52D-4A66-8C54-7C6E5A960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7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846-650C-4DF9-AE59-8F773FB094B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B3-B52D-4A66-8C54-7C6E5A960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5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846-650C-4DF9-AE59-8F773FB094B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B3-B52D-4A66-8C54-7C6E5A960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7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846-650C-4DF9-AE59-8F773FB094B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B3-B52D-4A66-8C54-7C6E5A960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5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8846-650C-4DF9-AE59-8F773FB094B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C8B3-B52D-4A66-8C54-7C6E5A960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B8846-650C-4DF9-AE59-8F773FB094B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7C8B3-B52D-4A66-8C54-7C6E5A960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58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Je vis + les </a:t>
            </a:r>
            <a:r>
              <a:rPr lang="en-US" sz="6000" b="1" dirty="0" err="1" smtClean="0">
                <a:solidFill>
                  <a:srgbClr val="FF0000"/>
                </a:solidFill>
              </a:rPr>
              <a:t>noms</a:t>
            </a:r>
            <a:r>
              <a:rPr lang="en-US" sz="6000" b="1" dirty="0" smtClean="0">
                <a:solidFill>
                  <a:srgbClr val="FF0000"/>
                </a:solidFill>
              </a:rPr>
              <a:t> des </a:t>
            </a:r>
            <a:r>
              <a:rPr lang="en-US" sz="6000" b="1" dirty="0" err="1" smtClean="0">
                <a:solidFill>
                  <a:srgbClr val="FF0000"/>
                </a:solidFill>
              </a:rPr>
              <a:t>villes</a:t>
            </a:r>
            <a:r>
              <a:rPr lang="en-US" sz="6000" b="1" dirty="0" smtClean="0">
                <a:solidFill>
                  <a:srgbClr val="FF0000"/>
                </a:solidFill>
              </a:rPr>
              <a:t> – pays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Les prépositions : à, au, aux ou en ( + noms de pays ou villes) – MOddou F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3406"/>
            <a:ext cx="9806131" cy="493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0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eyrouth | Series 'Ancient but still populated cities'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286126"/>
            <a:ext cx="9704102" cy="647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57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85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4" name="Picture 6" descr="Comment découvrir la ville et les pyramides du Caire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0146"/>
            <a:ext cx="10035802" cy="57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Visiter le Caire : guide en 14 lieux incontournables - Valiz Stori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1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répositions géographiq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072"/>
            <a:ext cx="7611534" cy="57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0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Mardi  / 4Oct/ 2022</a:t>
            </a:r>
            <a:br>
              <a:rPr lang="en-US" sz="6000" b="1" dirty="0" smtClean="0"/>
            </a:br>
            <a:r>
              <a:rPr lang="en-US" sz="6000" b="1" dirty="0" smtClean="0">
                <a:solidFill>
                  <a:srgbClr val="FF0000"/>
                </a:solidFill>
              </a:rPr>
              <a:t>les </a:t>
            </a:r>
            <a:r>
              <a:rPr lang="en-US" sz="6000" b="1" dirty="0" err="1" smtClean="0">
                <a:solidFill>
                  <a:srgbClr val="FF0000"/>
                </a:solidFill>
              </a:rPr>
              <a:t>pr</a:t>
            </a:r>
            <a:r>
              <a:rPr lang="fr-FR" sz="6000" b="1" dirty="0" smtClean="0">
                <a:solidFill>
                  <a:srgbClr val="FF0000"/>
                </a:solidFill>
              </a:rPr>
              <a:t>é</a:t>
            </a:r>
            <a:r>
              <a:rPr lang="en-US" sz="6000" b="1" dirty="0" smtClean="0">
                <a:solidFill>
                  <a:srgbClr val="FF0000"/>
                </a:solidFill>
              </a:rPr>
              <a:t>p +les </a:t>
            </a:r>
            <a:r>
              <a:rPr lang="en-US" sz="6000" b="1" dirty="0" err="1" smtClean="0">
                <a:solidFill>
                  <a:srgbClr val="FF0000"/>
                </a:solidFill>
              </a:rPr>
              <a:t>villes</a:t>
            </a:r>
            <a:r>
              <a:rPr lang="en-US" sz="6000" b="1" dirty="0" smtClean="0">
                <a:solidFill>
                  <a:srgbClr val="FF0000"/>
                </a:solidFill>
              </a:rPr>
              <a:t> , les pays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*</a:t>
            </a:r>
            <a:r>
              <a:rPr lang="ar-JO" sz="5400" b="1" dirty="0" smtClean="0"/>
              <a:t>لكل اسم بلد و لكل اسم مدينة حرف مختلف </a:t>
            </a:r>
          </a:p>
          <a:p>
            <a:endParaRPr lang="ar-JO" sz="5400" b="1" dirty="0"/>
          </a:p>
          <a:p>
            <a:r>
              <a:rPr lang="en-US" sz="5400" b="1" dirty="0" smtClean="0"/>
              <a:t>Les </a:t>
            </a:r>
            <a:r>
              <a:rPr lang="en-US" sz="5400" b="1" dirty="0" err="1" smtClean="0"/>
              <a:t>pr</a:t>
            </a:r>
            <a:r>
              <a:rPr lang="fr-FR" sz="5400" b="1" dirty="0" smtClean="0"/>
              <a:t>é</a:t>
            </a:r>
            <a:r>
              <a:rPr lang="en-US" sz="5400" b="1" dirty="0" smtClean="0"/>
              <a:t>positions </a:t>
            </a:r>
            <a:r>
              <a:rPr lang="en-US" sz="5400" b="1" dirty="0" err="1" smtClean="0"/>
              <a:t>sont</a:t>
            </a:r>
            <a:r>
              <a:rPr lang="en-US" sz="5400" b="1" dirty="0" smtClean="0"/>
              <a:t> </a:t>
            </a:r>
            <a:endParaRPr lang="ar-JO" sz="5400" b="1" dirty="0" smtClean="0"/>
          </a:p>
          <a:p>
            <a:r>
              <a:rPr lang="en-US" sz="5400" b="1" dirty="0" smtClean="0">
                <a:solidFill>
                  <a:srgbClr val="00B050"/>
                </a:solidFill>
              </a:rPr>
              <a:t>a / au / </a:t>
            </a:r>
            <a:r>
              <a:rPr lang="en-US" sz="5400" b="1" dirty="0" err="1" smtClean="0">
                <a:solidFill>
                  <a:srgbClr val="00B050"/>
                </a:solidFill>
              </a:rPr>
              <a:t>en</a:t>
            </a:r>
            <a:r>
              <a:rPr lang="en-US" sz="5400" b="1" dirty="0" smtClean="0">
                <a:solidFill>
                  <a:srgbClr val="00B050"/>
                </a:solidFill>
              </a:rPr>
              <a:t> / aux </a:t>
            </a:r>
          </a:p>
          <a:p>
            <a:r>
              <a:rPr lang="ar-JO" sz="5400" b="1" dirty="0" smtClean="0"/>
              <a:t>اختيار الحرف مرتبط باسم البلد او المدينة </a:t>
            </a:r>
            <a:endParaRPr lang="ar-JO" sz="5400" b="1" dirty="0"/>
          </a:p>
          <a:p>
            <a:endParaRPr lang="ar-JO" sz="5400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881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6600" b="1" dirty="0" smtClean="0"/>
              <a:t>Des </a:t>
            </a:r>
            <a:r>
              <a:rPr lang="en-US" sz="6600" b="1" dirty="0" err="1" smtClean="0"/>
              <a:t>Villes</a:t>
            </a:r>
            <a:r>
              <a:rPr lang="en-US" b="1" dirty="0" smtClean="0"/>
              <a:t> </a:t>
            </a:r>
            <a:r>
              <a:rPr lang="ar-JO" sz="4300" b="1" dirty="0" smtClean="0"/>
              <a:t>العواصم </a:t>
            </a:r>
            <a:endParaRPr lang="en-US" b="1" dirty="0"/>
          </a:p>
          <a:p>
            <a:r>
              <a:rPr lang="en-US" sz="3600" b="1" dirty="0" smtClean="0"/>
              <a:t>Amman </a:t>
            </a:r>
            <a:r>
              <a:rPr lang="ar-JO" sz="3600" b="1" dirty="0" smtClean="0"/>
              <a:t>عمان </a:t>
            </a:r>
            <a:endParaRPr lang="en-US" sz="3600" b="1" dirty="0" smtClean="0"/>
          </a:p>
          <a:p>
            <a:r>
              <a:rPr lang="en-US" sz="3600" b="1" dirty="0" smtClean="0"/>
              <a:t>Paris </a:t>
            </a:r>
            <a:r>
              <a:rPr lang="ar-JO" sz="3600" b="1" dirty="0" smtClean="0"/>
              <a:t>     باريس    </a:t>
            </a:r>
            <a:endParaRPr lang="en-US" sz="3600" b="1" dirty="0" smtClean="0"/>
          </a:p>
          <a:p>
            <a:r>
              <a:rPr lang="en-US" sz="3600" b="1" dirty="0" smtClean="0"/>
              <a:t>Dubai </a:t>
            </a:r>
            <a:r>
              <a:rPr lang="ar-JO" sz="3600" b="1" dirty="0" smtClean="0"/>
              <a:t>دبي     </a:t>
            </a:r>
            <a:endParaRPr lang="en-US" sz="3600" b="1" dirty="0" smtClean="0"/>
          </a:p>
          <a:p>
            <a:r>
              <a:rPr lang="en-US" sz="3600" b="1" dirty="0" err="1" smtClean="0"/>
              <a:t>Caire</a:t>
            </a:r>
            <a:r>
              <a:rPr lang="ar-JO" sz="3600" b="1" dirty="0" smtClean="0"/>
              <a:t>   القاهرة     </a:t>
            </a:r>
            <a:endParaRPr lang="en-US" sz="3600" b="1" dirty="0" smtClean="0"/>
          </a:p>
          <a:p>
            <a:r>
              <a:rPr lang="en-US" sz="3600" b="1" dirty="0" err="1" smtClean="0"/>
              <a:t>Beyrouth</a:t>
            </a:r>
            <a:r>
              <a:rPr lang="en-US" sz="3600" b="1" dirty="0" smtClean="0"/>
              <a:t> </a:t>
            </a:r>
            <a:r>
              <a:rPr lang="ar-JO" sz="3600" b="1" dirty="0" smtClean="0"/>
              <a:t>بيروت 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6600" b="1" dirty="0" smtClean="0"/>
              <a:t>Des Pays</a:t>
            </a:r>
            <a:r>
              <a:rPr lang="en-US" dirty="0" smtClean="0"/>
              <a:t> </a:t>
            </a:r>
            <a:r>
              <a:rPr lang="ar-JO" sz="4800" dirty="0" smtClean="0"/>
              <a:t>البلدان</a:t>
            </a:r>
            <a:r>
              <a:rPr lang="ar-JO" dirty="0" smtClean="0"/>
              <a:t> </a:t>
            </a:r>
            <a:endParaRPr lang="en-US" dirty="0" smtClean="0"/>
          </a:p>
          <a:p>
            <a:r>
              <a:rPr lang="en-US" sz="4000" b="1" dirty="0" smtClean="0"/>
              <a:t>Canada</a:t>
            </a:r>
            <a:r>
              <a:rPr lang="ar-JO" sz="4000" b="1" dirty="0" smtClean="0"/>
              <a:t>كندا </a:t>
            </a:r>
            <a:endParaRPr lang="en-US" sz="4000" b="1" dirty="0" smtClean="0"/>
          </a:p>
          <a:p>
            <a:r>
              <a:rPr lang="en-US" sz="4000" b="1" dirty="0" smtClean="0"/>
              <a:t>Br</a:t>
            </a:r>
            <a:r>
              <a:rPr lang="fr-FR" sz="4000" b="1" dirty="0" smtClean="0"/>
              <a:t>é</a:t>
            </a:r>
            <a:r>
              <a:rPr lang="en-US" sz="4000" b="1" dirty="0" err="1" smtClean="0"/>
              <a:t>zil</a:t>
            </a:r>
            <a:r>
              <a:rPr lang="en-US" sz="4000" b="1" dirty="0" smtClean="0"/>
              <a:t> </a:t>
            </a:r>
            <a:r>
              <a:rPr lang="ar-JO" sz="4000" b="1" dirty="0" smtClean="0"/>
              <a:t>البرازيل </a:t>
            </a:r>
            <a:endParaRPr lang="en-US" sz="4000" b="1" dirty="0" smtClean="0"/>
          </a:p>
          <a:p>
            <a:r>
              <a:rPr lang="fr-FR" sz="4000" b="1" dirty="0" smtClean="0"/>
              <a:t>It</a:t>
            </a:r>
            <a:r>
              <a:rPr lang="en-US" sz="4000" b="1" dirty="0" err="1" smtClean="0"/>
              <a:t>alie</a:t>
            </a:r>
            <a:r>
              <a:rPr lang="en-US" sz="4000" b="1" dirty="0" smtClean="0"/>
              <a:t> </a:t>
            </a:r>
            <a:r>
              <a:rPr lang="ar-JO" sz="4000" b="1" dirty="0" smtClean="0"/>
              <a:t> ايطاليا </a:t>
            </a:r>
            <a:endParaRPr lang="en-US" sz="4000" b="1" dirty="0" smtClean="0"/>
          </a:p>
          <a:p>
            <a:r>
              <a:rPr lang="en-US" sz="4000" b="1" dirty="0" smtClean="0"/>
              <a:t>France </a:t>
            </a:r>
            <a:r>
              <a:rPr lang="ar-JO" sz="4000" b="1" dirty="0" smtClean="0"/>
              <a:t> فرنسا </a:t>
            </a:r>
          </a:p>
          <a:p>
            <a:pPr marL="0" indent="0">
              <a:buNone/>
            </a:pPr>
            <a:r>
              <a:rPr lang="en-US" sz="4000" b="1" dirty="0" smtClean="0"/>
              <a:t>Philippines </a:t>
            </a:r>
            <a:r>
              <a:rPr lang="ar-JO" sz="4000" b="1" dirty="0" smtClean="0"/>
              <a:t>الفلبين </a:t>
            </a:r>
            <a:r>
              <a:rPr lang="en-US" sz="4000" b="1" dirty="0" smtClean="0"/>
              <a:t> </a:t>
            </a:r>
          </a:p>
          <a:p>
            <a:pPr marL="0" indent="0">
              <a:buNone/>
            </a:pPr>
            <a:r>
              <a:rPr lang="en-US" sz="4000" b="1" dirty="0" smtClean="0"/>
              <a:t>Les </a:t>
            </a:r>
            <a:r>
              <a:rPr lang="en-US" sz="4000" b="1" dirty="0" err="1" smtClean="0"/>
              <a:t>Etats</a:t>
            </a:r>
            <a:r>
              <a:rPr lang="en-US" sz="4000" b="1" dirty="0" smtClean="0"/>
              <a:t> –Unis </a:t>
            </a:r>
            <a:r>
              <a:rPr lang="ar-JO" sz="4000" b="1" dirty="0" smtClean="0"/>
              <a:t>الولايات المتحدة الامريكية </a:t>
            </a:r>
            <a:r>
              <a:rPr lang="en-US" sz="4000" b="1" dirty="0" smtClean="0"/>
              <a:t>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2288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78" y="365125"/>
            <a:ext cx="10515600" cy="4351338"/>
          </a:xfrm>
        </p:spPr>
        <p:txBody>
          <a:bodyPr>
            <a:noAutofit/>
          </a:bodyPr>
          <a:lstStyle/>
          <a:p>
            <a:r>
              <a:rPr lang="en-US" b="1" dirty="0" smtClean="0"/>
              <a:t>1 </a:t>
            </a:r>
            <a:r>
              <a:rPr lang="en-US" sz="3200" b="1" dirty="0" smtClean="0"/>
              <a:t>je vis </a:t>
            </a:r>
            <a:r>
              <a:rPr lang="fr-FR" sz="3200" b="1" u="sng" dirty="0" smtClean="0">
                <a:solidFill>
                  <a:srgbClr val="FF0000"/>
                </a:solidFill>
              </a:rPr>
              <a:t>à</a:t>
            </a:r>
            <a:r>
              <a:rPr lang="fr-FR" sz="3200" b="1" dirty="0" smtClean="0">
                <a:solidFill>
                  <a:srgbClr val="FF0000"/>
                </a:solidFill>
              </a:rPr>
              <a:t>   </a:t>
            </a:r>
            <a:r>
              <a:rPr lang="en-US" sz="3200" b="1" dirty="0" smtClean="0">
                <a:solidFill>
                  <a:srgbClr val="0070C0"/>
                </a:solidFill>
              </a:rPr>
              <a:t>Amman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                    Dubai                                  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                     Paris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                     </a:t>
            </a:r>
            <a:r>
              <a:rPr lang="en-US" sz="3200" b="1" dirty="0" err="1" smtClean="0">
                <a:solidFill>
                  <a:srgbClr val="0070C0"/>
                </a:solidFill>
              </a:rPr>
              <a:t>Beyrouth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2000" b="1" dirty="0" smtClean="0"/>
              <a:t>2</a:t>
            </a:r>
            <a:r>
              <a:rPr lang="en-US" sz="3600" b="1" dirty="0" smtClean="0"/>
              <a:t>/ je vis </a:t>
            </a:r>
            <a:r>
              <a:rPr lang="en-US" sz="3600" b="1" u="sng" dirty="0" smtClean="0">
                <a:solidFill>
                  <a:srgbClr val="FF0000"/>
                </a:solidFill>
              </a:rPr>
              <a:t>au</a:t>
            </a: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err="1" smtClean="0">
                <a:solidFill>
                  <a:srgbClr val="00B050"/>
                </a:solidFill>
              </a:rPr>
              <a:t>Caire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                        Canada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                        Br</a:t>
            </a:r>
            <a:r>
              <a:rPr lang="fr-FR" sz="3600" b="1" dirty="0" smtClean="0">
                <a:solidFill>
                  <a:srgbClr val="00B050"/>
                </a:solidFill>
              </a:rPr>
              <a:t>é</a:t>
            </a:r>
            <a:r>
              <a:rPr lang="en-US" sz="3600" b="1" dirty="0" err="1" smtClean="0">
                <a:solidFill>
                  <a:srgbClr val="00B050"/>
                </a:solidFill>
              </a:rPr>
              <a:t>zil</a:t>
            </a:r>
            <a:r>
              <a:rPr lang="en-US" sz="3600" b="1" dirty="0" smtClean="0">
                <a:solidFill>
                  <a:srgbClr val="00B05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3600" b="1" dirty="0" smtClean="0"/>
              <a:t>/ je vis  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3600" b="1" dirty="0" smtClean="0">
                <a:solidFill>
                  <a:srgbClr val="FF0000"/>
                </a:solidFill>
              </a:rPr>
              <a:t>    </a:t>
            </a:r>
            <a:r>
              <a:rPr lang="en-US" sz="3600" b="1" dirty="0" smtClean="0">
                <a:solidFill>
                  <a:srgbClr val="7030A0"/>
                </a:solidFill>
              </a:rPr>
              <a:t>France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                           </a:t>
            </a:r>
            <a:r>
              <a:rPr lang="en-US" sz="3600" b="1" dirty="0" err="1" smtClean="0">
                <a:solidFill>
                  <a:srgbClr val="7030A0"/>
                </a:solidFill>
              </a:rPr>
              <a:t>Espagne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                           </a:t>
            </a:r>
            <a:r>
              <a:rPr lang="en-US" sz="3600" b="1" dirty="0" err="1" smtClean="0">
                <a:solidFill>
                  <a:srgbClr val="7030A0"/>
                </a:solidFill>
              </a:rPr>
              <a:t>Italie</a:t>
            </a:r>
            <a:r>
              <a:rPr lang="en-US" sz="3600" b="1" dirty="0" smtClean="0">
                <a:solidFill>
                  <a:srgbClr val="7030A0"/>
                </a:solidFill>
              </a:rPr>
              <a:t>   </a:t>
            </a:r>
            <a:r>
              <a:rPr lang="en-US" sz="3600" b="1" dirty="0" smtClean="0">
                <a:solidFill>
                  <a:srgbClr val="FF0000"/>
                </a:solidFill>
              </a:rPr>
              <a:t>      </a:t>
            </a:r>
          </a:p>
          <a:p>
            <a:pPr marL="0" indent="0">
              <a:buNone/>
            </a:pPr>
            <a:r>
              <a:rPr lang="en-US" sz="2000" b="1" dirty="0" smtClean="0"/>
              <a:t>4 / </a:t>
            </a:r>
            <a:r>
              <a:rPr lang="en-US" sz="4000" b="1" dirty="0" smtClean="0"/>
              <a:t>je vis </a:t>
            </a:r>
            <a:r>
              <a:rPr lang="en-US" sz="4000" b="1" dirty="0" smtClean="0">
                <a:solidFill>
                  <a:srgbClr val="FF0000"/>
                </a:solidFill>
              </a:rPr>
              <a:t>aux </a:t>
            </a:r>
            <a:r>
              <a:rPr lang="en-US" sz="4000" b="1" dirty="0" err="1" smtClean="0">
                <a:solidFill>
                  <a:srgbClr val="FF0000"/>
                </a:solidFill>
              </a:rPr>
              <a:t>Etats</a:t>
            </a:r>
            <a:r>
              <a:rPr lang="en-US" sz="4000" b="1" dirty="0" smtClean="0">
                <a:solidFill>
                  <a:srgbClr val="FF0000"/>
                </a:solidFill>
              </a:rPr>
              <a:t>-uni</a:t>
            </a:r>
            <a:r>
              <a:rPr lang="en-US" sz="4000" b="1" u="sng" dirty="0" smtClean="0">
                <a:solidFill>
                  <a:srgbClr val="FF0000"/>
                </a:solidFill>
              </a:rPr>
              <a:t>s </a:t>
            </a:r>
            <a:r>
              <a:rPr lang="ar-JO" sz="4000" b="1" u="sng" dirty="0" smtClean="0">
                <a:solidFill>
                  <a:srgbClr val="FF0000"/>
                </a:solidFill>
              </a:rPr>
              <a:t>/</a:t>
            </a:r>
            <a:r>
              <a:rPr lang="en-US" sz="4000" b="1" u="sng" dirty="0" smtClean="0">
                <a:solidFill>
                  <a:srgbClr val="FF0000"/>
                </a:solidFill>
              </a:rPr>
              <a:t>Philippines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                     Philippines       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2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ow to say i live at in French?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1" y="0"/>
            <a:ext cx="1033215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4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wo days in Amman: best of Jordan's capital in 48 hours – Lonely Planet -  Lonely Pla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8" y="73898"/>
            <a:ext cx="9348378" cy="62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90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Burj Al Arab | Dubai's Most Iconic Hotel | Jumeira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6" y="103548"/>
            <a:ext cx="9387212" cy="62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9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conic European cities: Paris | All media content | DW | 05.01.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6" y="365125"/>
            <a:ext cx="10781994" cy="60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62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123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Je vis + les noms des villes – pays </vt:lpstr>
      <vt:lpstr>PowerPoint Presentation</vt:lpstr>
      <vt:lpstr>Mardi  / 4Oct/ 2022 les prép +les villes , les pays </vt:lpstr>
      <vt:lpstr>PowerPoint Presentation</vt:lpstr>
      <vt:lpstr>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vis + les noms des villes – pays </dc:title>
  <dc:creator>R.Geurouachi</dc:creator>
  <cp:lastModifiedBy>R.Geurouachi</cp:lastModifiedBy>
  <cp:revision>21</cp:revision>
  <dcterms:created xsi:type="dcterms:W3CDTF">2022-09-30T19:09:36Z</dcterms:created>
  <dcterms:modified xsi:type="dcterms:W3CDTF">2022-10-05T06:33:29Z</dcterms:modified>
</cp:coreProperties>
</file>