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3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0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05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098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81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9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42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39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7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1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7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6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1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7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9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4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6B715EA-AF32-433C-A134-A76466775BBF}" type="datetimeFigureOut">
              <a:rPr lang="en-US" smtClean="0"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B17DF-9CE4-4BD9-B81E-A2CF775A3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80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err="1" smtClean="0"/>
              <a:t>Une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balle</a:t>
            </a:r>
            <a:endParaRPr lang="en-US" sz="8000" b="1" dirty="0"/>
          </a:p>
        </p:txBody>
      </p:sp>
      <p:pic>
        <p:nvPicPr>
          <p:cNvPr id="1028" name="Picture 4" descr="Coloriage et dessins gratuits Balle Baseball stylisé à impri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6776" y="2052638"/>
            <a:ext cx="4120224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92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 smtClean="0"/>
              <a:t>Des </a:t>
            </a:r>
            <a:r>
              <a:rPr lang="en-US" sz="8800" b="1" dirty="0" err="1" smtClean="0"/>
              <a:t>raquettes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oloriages De Deux Raquettes De Tennis - Coloriage C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90688"/>
            <a:ext cx="3348036" cy="473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32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/>
              <a:t>Une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soucoupe</a:t>
            </a:r>
            <a:r>
              <a:rPr lang="en-US" sz="6600" b="1" dirty="0" smtClean="0"/>
              <a:t> volante 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oloriage alien et soucoupe volante uf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067" y="1690688"/>
            <a:ext cx="4438452" cy="628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99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 err="1" smtClean="0"/>
              <a:t>Une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bicyclette</a:t>
            </a:r>
            <a:r>
              <a:rPr lang="en-US" sz="8800" b="1" dirty="0" smtClean="0"/>
              <a:t> </a:t>
            </a:r>
            <a:endParaRPr lang="en-US" sz="8800" b="1" dirty="0"/>
          </a:p>
        </p:txBody>
      </p:sp>
      <p:pic>
        <p:nvPicPr>
          <p:cNvPr id="3074" name="Picture 2" descr="Drawing Bike / Bicycle #137045 (Transportation) – Printable coloring pag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745" y="1842058"/>
            <a:ext cx="6489556" cy="471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07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Un </a:t>
            </a:r>
            <a:r>
              <a:rPr lang="en-US" sz="9600" b="1" dirty="0" err="1" smtClean="0"/>
              <a:t>chien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pic>
        <p:nvPicPr>
          <p:cNvPr id="2050" name="Picture 2" descr="Coloriage Chien gratuit à impri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5963" y="2218892"/>
            <a:ext cx="6167489" cy="419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75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err="1" smtClean="0"/>
              <a:t>Samedi</a:t>
            </a:r>
            <a:r>
              <a:rPr lang="en-US" sz="5400" b="1" dirty="0" smtClean="0"/>
              <a:t> 1 / </a:t>
            </a:r>
            <a:r>
              <a:rPr lang="en-US" sz="5400" b="1" dirty="0" err="1" smtClean="0"/>
              <a:t>oct</a:t>
            </a:r>
            <a:r>
              <a:rPr lang="en-US" sz="5400" b="1" smtClean="0"/>
              <a:t> / </a:t>
            </a:r>
            <a:r>
              <a:rPr lang="en-US" sz="5400" b="1" dirty="0" smtClean="0"/>
              <a:t>2022</a:t>
            </a:r>
            <a:br>
              <a:rPr lang="en-US" sz="5400" b="1" dirty="0" smtClean="0"/>
            </a:br>
            <a:r>
              <a:rPr lang="ar-JO" sz="5400" b="1" dirty="0" smtClean="0"/>
              <a:t>معاني الدرس 1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 err="1" smtClean="0"/>
              <a:t>Une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balle</a:t>
            </a:r>
            <a:r>
              <a:rPr lang="en-US" sz="4400" b="1" dirty="0" smtClean="0"/>
              <a:t>  </a:t>
            </a:r>
            <a:r>
              <a:rPr lang="ar-JO" sz="4400" b="1" dirty="0" smtClean="0"/>
              <a:t>كرة تنس</a:t>
            </a:r>
            <a:endParaRPr lang="en-US" sz="4400" b="1" dirty="0" smtClean="0"/>
          </a:p>
          <a:p>
            <a:r>
              <a:rPr lang="en-US" sz="4400" b="1" dirty="0" err="1" smtClean="0"/>
              <a:t>Une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bicyclette</a:t>
            </a:r>
            <a:r>
              <a:rPr lang="ar-JO" sz="4400" b="1" dirty="0" smtClean="0"/>
              <a:t> دراجة </a:t>
            </a:r>
            <a:endParaRPr lang="en-US" sz="4400" b="1" dirty="0" smtClean="0"/>
          </a:p>
          <a:p>
            <a:r>
              <a:rPr lang="en-US" sz="4400" b="1" dirty="0" smtClean="0"/>
              <a:t>Des </a:t>
            </a:r>
            <a:r>
              <a:rPr lang="en-US" sz="4400" b="1" dirty="0" err="1" smtClean="0"/>
              <a:t>raquettes</a:t>
            </a:r>
            <a:r>
              <a:rPr lang="en-US" sz="4400" b="1" dirty="0" smtClean="0"/>
              <a:t> </a:t>
            </a:r>
            <a:r>
              <a:rPr lang="ar-JO" sz="4400" b="1" dirty="0" smtClean="0"/>
              <a:t>مضارب التنس</a:t>
            </a:r>
            <a:endParaRPr lang="en-US" sz="4400" b="1" dirty="0" smtClean="0"/>
          </a:p>
          <a:p>
            <a:r>
              <a:rPr lang="en-US" sz="4400" b="1" dirty="0" err="1" smtClean="0"/>
              <a:t>Une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soucoupe</a:t>
            </a:r>
            <a:r>
              <a:rPr lang="en-US" sz="4400" b="1" dirty="0" smtClean="0"/>
              <a:t> volante </a:t>
            </a:r>
            <a:r>
              <a:rPr lang="ar-JO" sz="4400" b="1" dirty="0" smtClean="0"/>
              <a:t> مركبة فضائية </a:t>
            </a:r>
            <a:endParaRPr lang="en-US" sz="4400" b="1" dirty="0" smtClean="0"/>
          </a:p>
          <a:p>
            <a:r>
              <a:rPr lang="en-US" sz="4400" b="1" dirty="0" smtClean="0"/>
              <a:t>Un </a:t>
            </a:r>
            <a:r>
              <a:rPr lang="en-US" sz="4400" b="1" dirty="0" err="1" smtClean="0"/>
              <a:t>chien</a:t>
            </a:r>
            <a:r>
              <a:rPr lang="en-US" sz="4400" b="1" dirty="0" smtClean="0"/>
              <a:t> </a:t>
            </a:r>
            <a:r>
              <a:rPr lang="ar-JO" sz="4400" b="1" dirty="0" smtClean="0"/>
              <a:t>كلب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38431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36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</vt:lpstr>
      <vt:lpstr>Une balle</vt:lpstr>
      <vt:lpstr>Des raquettes </vt:lpstr>
      <vt:lpstr>Une soucoupe volante </vt:lpstr>
      <vt:lpstr>Une bicyclette </vt:lpstr>
      <vt:lpstr>Un chien </vt:lpstr>
      <vt:lpstr>Samedi 1 / oct / 2022 معاني الدرس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balle</dc:title>
  <dc:creator>R.Geurouachi</dc:creator>
  <cp:lastModifiedBy>R.Geurouachi</cp:lastModifiedBy>
  <cp:revision>8</cp:revision>
  <dcterms:created xsi:type="dcterms:W3CDTF">2022-09-28T06:22:34Z</dcterms:created>
  <dcterms:modified xsi:type="dcterms:W3CDTF">2022-10-01T06:18:43Z</dcterms:modified>
</cp:coreProperties>
</file>