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310" r:id="rId3"/>
    <p:sldId id="27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-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2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7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2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3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9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6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6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9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211D4-1FD4-4E77-8F5F-FBE1A0939B57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F09151E-3948-4CEA-8FA8-B83B9500B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46460FD-00F9-44C9-8B5A-CFCA9C9EF5C1}"/>
              </a:ext>
            </a:extLst>
          </p:cNvPr>
          <p:cNvSpPr/>
          <p:nvPr/>
        </p:nvSpPr>
        <p:spPr>
          <a:xfrm>
            <a:off x="1498600" y="974035"/>
            <a:ext cx="9194800" cy="5262880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36000" kern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ت  تـ</a:t>
            </a:r>
            <a:endParaRPr kumimoji="0" lang="en-US" sz="36000" b="0" i="0" u="none" strike="noStrike" kern="0" cap="none" spc="0" normalizeH="0" baseline="0" noProof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7096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73C8857-0AEE-4313-8509-1A55451F9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73A67F-6911-48E2-949F-A2B561816CF6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تـ</a:t>
            </a:r>
            <a:r>
              <a:rPr lang="ar-JO" sz="15000" b="1" dirty="0">
                <a:solidFill>
                  <a:schemeClr val="tx1"/>
                </a:solidFill>
              </a:rPr>
              <a:t>مـر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3AF686-51DE-4355-AC30-F12D36C40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493" y="316063"/>
            <a:ext cx="7838661" cy="440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8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FD74996-3B28-46AC-BF02-1DB08F524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2172FE-18B4-4396-9070-0F98CC43BEC4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تـ</a:t>
            </a:r>
            <a:r>
              <a:rPr lang="ar-JO" sz="15000" b="1" dirty="0">
                <a:solidFill>
                  <a:schemeClr val="tx1"/>
                </a:solidFill>
              </a:rPr>
              <a:t>فـاحـة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217DDB-518B-426C-8251-F4F9D33CD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638" y="47210"/>
            <a:ext cx="6105525" cy="465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70BE6DF-103A-42BC-B52E-F241524F1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E24A96-8FE0-492B-BEC4-83968D911870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تـ</a:t>
            </a:r>
            <a:r>
              <a:rPr lang="ar-JO" sz="15000" b="1" dirty="0">
                <a:solidFill>
                  <a:schemeClr val="tx1"/>
                </a:solidFill>
              </a:rPr>
              <a:t>سـعـة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4A101F-CEED-4AC6-9036-2F5BE1384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049" y="0"/>
            <a:ext cx="47815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0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B26A1FB-D82E-45BB-ABAA-C6ECB9C45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0A465F-1142-4E36-8468-ED742ECC796C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تـ</a:t>
            </a:r>
            <a:r>
              <a:rPr lang="ar-JO" sz="15000" b="1" dirty="0">
                <a:solidFill>
                  <a:schemeClr val="tx1"/>
                </a:solidFill>
              </a:rPr>
              <a:t>لـفـاز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DE92C1-F5E1-4C83-9F36-FF3A1018E5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948"/>
          <a:stretch/>
        </p:blipFill>
        <p:spPr>
          <a:xfrm>
            <a:off x="1847850" y="50274"/>
            <a:ext cx="8496300" cy="444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8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F5617C6-0B54-4EE0-8283-32A7A76CB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Diamond 7">
            <a:extLst>
              <a:ext uri="{FF2B5EF4-FFF2-40B4-BE49-F238E27FC236}">
                <a16:creationId xmlns:a16="http://schemas.microsoft.com/office/drawing/2014/main" id="{7A10D817-1FE3-4F80-98BE-59C689D1D534}"/>
              </a:ext>
            </a:extLst>
          </p:cNvPr>
          <p:cNvSpPr/>
          <p:nvPr/>
        </p:nvSpPr>
        <p:spPr>
          <a:xfrm>
            <a:off x="7340958" y="-1"/>
            <a:ext cx="4468969" cy="3640429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تـا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7D226B3F-E8A4-40D3-BF3E-570FFD0CDFF4}"/>
              </a:ext>
            </a:extLst>
          </p:cNvPr>
          <p:cNvSpPr/>
          <p:nvPr/>
        </p:nvSpPr>
        <p:spPr>
          <a:xfrm>
            <a:off x="3863661" y="2959993"/>
            <a:ext cx="4623515" cy="343866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تـي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D1AB8817-8221-4721-A305-DE433B09B238}"/>
              </a:ext>
            </a:extLst>
          </p:cNvPr>
          <p:cNvSpPr/>
          <p:nvPr/>
        </p:nvSpPr>
        <p:spPr>
          <a:xfrm>
            <a:off x="382073" y="201768"/>
            <a:ext cx="4692203" cy="343866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تـو</a:t>
            </a:r>
            <a:endParaRPr lang="en-US" sz="1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02D9736-7677-46D7-938F-15A9061DEB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F39772-9F19-4E2D-A603-FD489F54C0D3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400" b="0" i="0" u="none" strike="noStrike" kern="0" cap="none" spc="0" normalizeH="0" baseline="0" noProof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كلمات تبدأ بحرف التاء</a:t>
            </a:r>
            <a:endParaRPr kumimoji="0" lang="en-US" sz="14400" b="0" i="0" u="none" strike="noStrike" kern="0" cap="none" spc="0" normalizeH="0" baseline="0" noProof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051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73BF68B-9A2F-423D-B3DF-E46835774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9E03FE-7F8E-4A88-8C08-EEF8B927FBF7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تـ</a:t>
            </a:r>
            <a:r>
              <a:rPr lang="ar-JO" sz="15000" dirty="0">
                <a:solidFill>
                  <a:schemeClr val="tx1"/>
                </a:solidFill>
              </a:rPr>
              <a:t>مـسـاح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B43FB7-5CE0-4E55-9497-3F04533224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628"/>
          <a:stretch/>
        </p:blipFill>
        <p:spPr>
          <a:xfrm>
            <a:off x="1699846" y="198470"/>
            <a:ext cx="8792308" cy="475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6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FE2F29E-6524-401E-B4A9-46401A1E7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8E72E6-637B-4217-AAF5-E0964BBD422D}"/>
              </a:ext>
            </a:extLst>
          </p:cNvPr>
          <p:cNvSpPr/>
          <p:nvPr/>
        </p:nvSpPr>
        <p:spPr>
          <a:xfrm>
            <a:off x="3419059" y="4999159"/>
            <a:ext cx="6182949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تـ</a:t>
            </a:r>
            <a:r>
              <a:rPr lang="ar-JO" sz="15000" dirty="0">
                <a:solidFill>
                  <a:schemeClr val="tx1"/>
                </a:solidFill>
              </a:rPr>
              <a:t>نـيـن</a:t>
            </a:r>
            <a:r>
              <a:rPr lang="ar-JO" sz="15000" dirty="0">
                <a:solidFill>
                  <a:srgbClr val="C00000"/>
                </a:solidFill>
              </a:rPr>
              <a:t> 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34657E-9F84-4E0A-9BAE-886464137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906" y="193399"/>
            <a:ext cx="7760433" cy="465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9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2AA03A1-E81D-427F-8DB1-36517D767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D3F589-2FD1-41EA-BD75-504F80493DB2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تـ</a:t>
            </a:r>
            <a:r>
              <a:rPr lang="ar-JO" sz="15000" dirty="0">
                <a:solidFill>
                  <a:schemeClr val="tx1"/>
                </a:solidFill>
              </a:rPr>
              <a:t>اج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B4166B-C8BF-4FE0-B1F6-BC77D7737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825" y="0"/>
            <a:ext cx="7890201" cy="489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7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710B054-3BBD-4BC6-B019-A5B1DC182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458021-7E9A-4392-A5B7-E04853924C2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تـ</a:t>
            </a:r>
            <a:r>
              <a:rPr lang="ar-JO" sz="15000" b="1" dirty="0">
                <a:solidFill>
                  <a:schemeClr val="tx1"/>
                </a:solidFill>
              </a:rPr>
              <a:t>نـورة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EB06F3-CB49-42FE-846D-876927BF4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165" y="200127"/>
            <a:ext cx="7364895" cy="475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68CCF28-F321-4E09-8B21-B1270A6AB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482F59-0DA4-479B-A52C-56A0EE9A484F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تـ</a:t>
            </a:r>
            <a:r>
              <a:rPr lang="ar-JO" sz="15000" dirty="0">
                <a:solidFill>
                  <a:schemeClr val="tx1"/>
                </a:solidFill>
              </a:rPr>
              <a:t>و</a:t>
            </a:r>
            <a:r>
              <a:rPr lang="ar-JO" sz="15000" dirty="0">
                <a:solidFill>
                  <a:srgbClr val="C00000"/>
                </a:solidFill>
              </a:rPr>
              <a:t>ت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75784D-CF96-4020-A171-5A6382104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812" y="166087"/>
            <a:ext cx="8542355" cy="482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D2F29C9-70E4-45BA-93BF-079FA61BB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9FAD8E-FED8-483E-8533-5219B6BCC79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تـ</a:t>
            </a:r>
            <a:r>
              <a:rPr lang="ar-JO" sz="15000" b="1" dirty="0">
                <a:solidFill>
                  <a:schemeClr val="tx1"/>
                </a:solidFill>
              </a:rPr>
              <a:t>يـن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233ADA-585B-41BD-8948-1B74DEA90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805" y="143867"/>
            <a:ext cx="9764038" cy="488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8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19</Words>
  <Application>Microsoft Office PowerPoint</Application>
  <PresentationFormat>Widescreen</PresentationFormat>
  <Paragraphs>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Admin</cp:lastModifiedBy>
  <cp:revision>18</cp:revision>
  <dcterms:created xsi:type="dcterms:W3CDTF">2020-07-01T19:07:01Z</dcterms:created>
  <dcterms:modified xsi:type="dcterms:W3CDTF">2020-11-26T18:21:12Z</dcterms:modified>
</cp:coreProperties>
</file>