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763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641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415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081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520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7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381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440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1891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458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916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042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367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120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909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012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4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859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</Template>
  <TotalTime>220</TotalTime>
  <Words>0</Words>
  <Application>Microsoft Office PowerPoint</Application>
  <PresentationFormat>Widescreen</PresentationFormat>
  <Paragraphs>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Guidance</dc:title>
  <dc:creator>Harry Mews</dc:creator>
  <cp:lastModifiedBy>N.AlFarraj</cp:lastModifiedBy>
  <cp:revision>16</cp:revision>
  <dcterms:created xsi:type="dcterms:W3CDTF">2019-12-02T11:58:06Z</dcterms:created>
  <dcterms:modified xsi:type="dcterms:W3CDTF">2022-10-15T05:24:09Z</dcterms:modified>
</cp:coreProperties>
</file>