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4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1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81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20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7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8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40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89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5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1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4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6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2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0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1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59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220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Guidance</dc:title>
  <dc:creator>Harry Mews</dc:creator>
  <cp:lastModifiedBy>N.AlFarraj</cp:lastModifiedBy>
  <cp:revision>16</cp:revision>
  <dcterms:created xsi:type="dcterms:W3CDTF">2019-12-02T11:58:06Z</dcterms:created>
  <dcterms:modified xsi:type="dcterms:W3CDTF">2022-10-15T05:24:09Z</dcterms:modified>
</cp:coreProperties>
</file>