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5" r:id="rId3"/>
    <p:sldId id="266" r:id="rId4"/>
    <p:sldId id="267" r:id="rId5"/>
    <p:sldId id="269" r:id="rId6"/>
    <p:sldId id="261" r:id="rId7"/>
    <p:sldId id="268" r:id="rId8"/>
    <p:sldId id="262" r:id="rId9"/>
    <p:sldId id="263" r:id="rId10"/>
    <p:sldId id="264" r:id="rId11"/>
    <p:sldId id="274" r:id="rId12"/>
    <p:sldId id="270" r:id="rId13"/>
    <p:sldId id="27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8317-7CB5-4827-AC7A-6535A5C21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DCB26-368E-4D26-A80B-FEBC0EF02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D1D31-810F-4210-880F-95BBABC1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46C0E-9CF8-4812-AAE6-29839F06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20825-4AD7-4ABC-B267-6DD76F65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5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A97E-C198-4647-B5DB-CD22C21BA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7142F-B4FC-4777-81C3-B04552736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B1B8A-0062-4E7D-8875-F8C7A986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E6051-6F81-43B4-AB94-88269F32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0AD9F-63E4-4924-AA78-37B734C5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5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3B00CB-3B16-4FE5-9014-1200A70D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DE578-9A74-4C24-8E95-97206DDE0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FC6D7-BAB1-4B1A-BB2F-A91234ACE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B3E23-B4F5-48A9-96A8-0D1C24EE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A6DD9-17B5-4F21-BD2D-09B3FDC7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4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730B5-684C-4719-9B27-A745FAF2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7BD67-6DE7-4BC7-8E4B-04E46BC76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63B61-0B3E-4C72-B809-86AA5C16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A5C24-9EDF-4708-BA20-C12AB27A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50A80-8892-44A7-A369-18C31184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0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1C29D-2C24-40F3-80D4-968A2D2A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B4A0A-03AF-4974-AB57-0EDCD9C88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6DF3B-8AA5-4D25-905C-F40AACF3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8F39B-8308-4CC0-8656-08AE0E411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B2A5E-A5FD-454B-95AB-64E9BC931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3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1F709-E2E0-4868-B742-D3CB3939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FC99B-0C41-4D73-A174-6630F6EBE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247C4-F965-43BE-ADD9-1CF5B3379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2250E-EB5D-4D23-925F-A46119A3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60F6E-E4AA-46B5-8F79-076689E94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0A43A-2190-425C-8D8A-4C230404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9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86EE4-D177-44E3-9F62-39C18267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254F5-78C1-439F-8087-D688ED9D5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24303-7DE5-4300-997C-8C4AF5BA6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00670-504F-47F7-AC36-11A1A2B30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F7615-6846-41D0-9018-491670310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E13841-6266-4EE8-A718-B03F2E76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3A9C4-416A-4539-ADCF-DADF8E00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345013-B0DB-40FB-A4E3-DA2098A5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6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FCFC-063C-48D0-9D36-1D60105F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F50F4-D9F1-4FE6-AC12-BD36AF49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97372-060E-4E9B-8AA9-DE7F9856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CEDAB-EFBF-4EEA-B0FF-F2AB35D4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77146D-54C9-4281-8542-91FB54EA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4C4E2-24CA-4790-9A75-8E7CBBB2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058D8-A850-4FD1-8953-FBCA65CC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4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FB7F-9BD8-40FE-BEB5-DEE87D6F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96AE1-DFE4-4E49-965C-08261E0D7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ABF99-56BC-41A8-99B8-E4C604D39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7D6F5-A97E-46F4-AFDA-BE7089E2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9502E-DD35-441D-A9B7-36EE15C8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46245-369D-48C7-B7E6-FF0590EE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7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AAAE2-50B6-4436-A9F6-7FE665B0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B830F-84F2-470C-8A7A-FDB0AC584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C19AC-DEA5-4A82-8627-CB3FBE82F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5F009-E29E-4723-85BF-E69C5F74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94FA-B931-48BB-8C8C-D9D945DDC4B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67FA3-AA7D-49C8-A846-1E74FDB8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1BC6E-8847-4103-AC4D-0F16F23EC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F3740C-E6D2-4D52-BB25-74E46DE0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9D5B1-CA46-4F95-B5C6-8D3335A8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1D301-0477-49B0-BBB4-70F1384FA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094FA-B931-48BB-8C8C-D9D945DDC4B9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ACAFA-1AC5-4EA2-B56E-5C5BD9415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6169A-027C-44D2-A2F1-ACE1264AC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C28D-F6F1-4FFA-896C-B15C72C3A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D0F572-11CC-4DD3-8CD3-EBB22F6FF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" y="0"/>
            <a:ext cx="12143233" cy="697727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5BFA89-543D-45D1-A6BA-2233FADA1980}"/>
              </a:ext>
            </a:extLst>
          </p:cNvPr>
          <p:cNvSpPr/>
          <p:nvPr/>
        </p:nvSpPr>
        <p:spPr>
          <a:xfrm>
            <a:off x="1696278" y="1408043"/>
            <a:ext cx="8799443" cy="4041913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rgbClr val="FF0000"/>
                </a:solidFill>
              </a:rPr>
              <a:t>ت   تــ</a:t>
            </a:r>
            <a:endParaRPr lang="en-US" sz="2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47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48BA61-ABE7-41D6-8B3D-E7AB9E5EE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" y="0"/>
            <a:ext cx="12143233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C9B841D-6603-40FE-A8B8-E799DB54863C}"/>
              </a:ext>
            </a:extLst>
          </p:cNvPr>
          <p:cNvSpPr/>
          <p:nvPr/>
        </p:nvSpPr>
        <p:spPr>
          <a:xfrm>
            <a:off x="2643807" y="4492251"/>
            <a:ext cx="6480313" cy="198782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FF0000"/>
                </a:solidFill>
              </a:rPr>
              <a:t>تـ</a:t>
            </a:r>
            <a:r>
              <a:rPr lang="ar-JO" sz="15000" dirty="0">
                <a:solidFill>
                  <a:schemeClr val="tx1"/>
                </a:solidFill>
              </a:rPr>
              <a:t>سعة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E12EFA-08A1-4070-A8D7-213EBE9B4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713" y="347636"/>
            <a:ext cx="3720222" cy="40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6CDCDD-D53D-455F-8E33-B88E333A53AA}"/>
              </a:ext>
            </a:extLst>
          </p:cNvPr>
          <p:cNvSpPr/>
          <p:nvPr/>
        </p:nvSpPr>
        <p:spPr>
          <a:xfrm>
            <a:off x="8971722" y="530087"/>
            <a:ext cx="2504661" cy="16830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8000" dirty="0"/>
              <a:t>تـ</a:t>
            </a:r>
            <a:endParaRPr lang="en-US" sz="18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A1C91F1-DACC-4A41-91E1-CB5A8A2CFF9B}"/>
              </a:ext>
            </a:extLst>
          </p:cNvPr>
          <p:cNvSpPr/>
          <p:nvPr/>
        </p:nvSpPr>
        <p:spPr>
          <a:xfrm>
            <a:off x="410816" y="2736574"/>
            <a:ext cx="2504661" cy="16830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2000" dirty="0"/>
              <a:t>تـ</a:t>
            </a:r>
            <a:r>
              <a:rPr lang="ar-JO" sz="12000" dirty="0">
                <a:solidFill>
                  <a:srgbClr val="FF0000"/>
                </a:solidFill>
              </a:rPr>
              <a:t>و</a:t>
            </a:r>
            <a:endParaRPr lang="en-US" sz="12000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EC94ED-54CB-46A8-AA18-461346D8C192}"/>
              </a:ext>
            </a:extLst>
          </p:cNvPr>
          <p:cNvSpPr/>
          <p:nvPr/>
        </p:nvSpPr>
        <p:spPr>
          <a:xfrm>
            <a:off x="4843668" y="5049078"/>
            <a:ext cx="2504661" cy="16830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2500" dirty="0">
                <a:solidFill>
                  <a:srgbClr val="FF0000"/>
                </a:solidFill>
              </a:rPr>
              <a:t>ي</a:t>
            </a:r>
            <a:endParaRPr lang="en-US" sz="125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1D9F94-EAFE-4E3E-A4FC-8CA68E805466}"/>
              </a:ext>
            </a:extLst>
          </p:cNvPr>
          <p:cNvSpPr/>
          <p:nvPr/>
        </p:nvSpPr>
        <p:spPr>
          <a:xfrm>
            <a:off x="4843669" y="2736574"/>
            <a:ext cx="2504661" cy="16830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FF0000"/>
                </a:solidFill>
              </a:rPr>
              <a:t>و</a:t>
            </a:r>
            <a:endParaRPr lang="en-US" sz="15000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27B2FD-CFB0-4D60-84AD-C9DE5292AA4F}"/>
              </a:ext>
            </a:extLst>
          </p:cNvPr>
          <p:cNvSpPr/>
          <p:nvPr/>
        </p:nvSpPr>
        <p:spPr>
          <a:xfrm>
            <a:off x="4843669" y="530087"/>
            <a:ext cx="2504661" cy="16830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FF0000"/>
                </a:solidFill>
              </a:rPr>
              <a:t>ا</a:t>
            </a:r>
            <a:endParaRPr lang="en-US" sz="15000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ACA8F5-009E-4361-8B19-B58CEA06B363}"/>
              </a:ext>
            </a:extLst>
          </p:cNvPr>
          <p:cNvSpPr/>
          <p:nvPr/>
        </p:nvSpPr>
        <p:spPr>
          <a:xfrm>
            <a:off x="410815" y="530087"/>
            <a:ext cx="2504661" cy="16830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2000" dirty="0"/>
              <a:t>تـ</a:t>
            </a:r>
            <a:r>
              <a:rPr lang="ar-JO" sz="12000" dirty="0">
                <a:solidFill>
                  <a:srgbClr val="FF0000"/>
                </a:solidFill>
              </a:rPr>
              <a:t>ا</a:t>
            </a:r>
            <a:endParaRPr lang="en-US" sz="1200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606BD9-7B31-4D32-94E3-2869D9E7F9DB}"/>
              </a:ext>
            </a:extLst>
          </p:cNvPr>
          <p:cNvSpPr/>
          <p:nvPr/>
        </p:nvSpPr>
        <p:spPr>
          <a:xfrm>
            <a:off x="410816" y="5049078"/>
            <a:ext cx="2504661" cy="16830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2000" dirty="0"/>
              <a:t>تـ</a:t>
            </a:r>
            <a:r>
              <a:rPr lang="ar-JO" sz="12000" dirty="0">
                <a:solidFill>
                  <a:srgbClr val="FF0000"/>
                </a:solidFill>
              </a:rPr>
              <a:t>ي</a:t>
            </a:r>
            <a:endParaRPr lang="en-US" sz="12000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952279-7F65-4DA5-9F24-17C3D8C4DB02}"/>
              </a:ext>
            </a:extLst>
          </p:cNvPr>
          <p:cNvSpPr/>
          <p:nvPr/>
        </p:nvSpPr>
        <p:spPr>
          <a:xfrm>
            <a:off x="8971720" y="5049078"/>
            <a:ext cx="2504661" cy="16830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44A46E-1A32-42F4-A438-A0010EBD7797}"/>
              </a:ext>
            </a:extLst>
          </p:cNvPr>
          <p:cNvSpPr/>
          <p:nvPr/>
        </p:nvSpPr>
        <p:spPr>
          <a:xfrm>
            <a:off x="8971720" y="2736574"/>
            <a:ext cx="2504661" cy="168302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98C76B-B454-490C-BA0A-1CF575DF2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152" y="3925881"/>
            <a:ext cx="3779848" cy="48040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931606-2FC2-4985-8721-B435F0523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152" y="1550353"/>
            <a:ext cx="3779848" cy="480406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4979635-CE41-4CE9-A393-4562644BB516}"/>
              </a:ext>
            </a:extLst>
          </p:cNvPr>
          <p:cNvCxnSpPr/>
          <p:nvPr/>
        </p:nvCxnSpPr>
        <p:spPr>
          <a:xfrm flipH="1">
            <a:off x="3233531" y="1424354"/>
            <a:ext cx="132521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6ADF48-90B3-4748-AD8A-D1BB366FBD2E}"/>
              </a:ext>
            </a:extLst>
          </p:cNvPr>
          <p:cNvCxnSpPr/>
          <p:nvPr/>
        </p:nvCxnSpPr>
        <p:spPr>
          <a:xfrm flipH="1">
            <a:off x="3233531" y="5955323"/>
            <a:ext cx="132521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266D73-8F7D-4DE9-8F11-CE37F8EBD9D4}"/>
              </a:ext>
            </a:extLst>
          </p:cNvPr>
          <p:cNvCxnSpPr/>
          <p:nvPr/>
        </p:nvCxnSpPr>
        <p:spPr>
          <a:xfrm flipH="1">
            <a:off x="3233531" y="3698631"/>
            <a:ext cx="132521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7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9B496D-1A1E-46B0-8733-71C171630B5E}"/>
              </a:ext>
            </a:extLst>
          </p:cNvPr>
          <p:cNvSpPr/>
          <p:nvPr/>
        </p:nvSpPr>
        <p:spPr>
          <a:xfrm>
            <a:off x="1378226" y="377687"/>
            <a:ext cx="8878957" cy="439972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9F2C8-802B-442D-BAE4-13B9079E7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281" y="576469"/>
            <a:ext cx="5723437" cy="400215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887B93-D372-43DB-9051-98AFC74D9F1D}"/>
              </a:ext>
            </a:extLst>
          </p:cNvPr>
          <p:cNvSpPr/>
          <p:nvPr/>
        </p:nvSpPr>
        <p:spPr>
          <a:xfrm>
            <a:off x="2902226" y="4969565"/>
            <a:ext cx="6175513" cy="151074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__ ج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849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812FDC-BB1A-44BF-9E3F-6B751C02E879}"/>
              </a:ext>
            </a:extLst>
          </p:cNvPr>
          <p:cNvSpPr/>
          <p:nvPr/>
        </p:nvSpPr>
        <p:spPr>
          <a:xfrm>
            <a:off x="2902226" y="4969565"/>
            <a:ext cx="6175513" cy="151074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__ن</a:t>
            </a:r>
            <a:endParaRPr lang="en-US" sz="9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0F69E-95E7-4067-9F55-0EF964032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55" y="258755"/>
            <a:ext cx="8913124" cy="4432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488DD3-C57C-4806-B5E7-BEA5829F5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104" y="659295"/>
            <a:ext cx="7566991" cy="37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6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F8C519-F4CC-4C3A-ABE5-2C7F6891C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55" y="258755"/>
            <a:ext cx="8913124" cy="443217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43B946-AE95-46C6-8BEF-0A7EBB61A41A}"/>
              </a:ext>
            </a:extLst>
          </p:cNvPr>
          <p:cNvSpPr/>
          <p:nvPr/>
        </p:nvSpPr>
        <p:spPr>
          <a:xfrm>
            <a:off x="2902226" y="4969565"/>
            <a:ext cx="6175513" cy="151074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9600" dirty="0"/>
              <a:t>__ت</a:t>
            </a:r>
            <a:endParaRPr lang="en-US" sz="9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D12129-ABD3-4253-B87B-C4695496C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461" y="377687"/>
            <a:ext cx="5864087" cy="420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6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FCB91-C549-4451-8917-E0E44631D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" y="0"/>
            <a:ext cx="12143233" cy="6977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D43C5F-0CB4-458F-A1C8-E65CE9981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818" y="332131"/>
            <a:ext cx="5044937" cy="504493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03C571-F299-402F-A6DF-D1A746F7CCF5}"/>
              </a:ext>
            </a:extLst>
          </p:cNvPr>
          <p:cNvSpPr/>
          <p:nvPr/>
        </p:nvSpPr>
        <p:spPr>
          <a:xfrm>
            <a:off x="2643807" y="4715286"/>
            <a:ext cx="6480313" cy="198782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FF0000"/>
                </a:solidFill>
              </a:rPr>
              <a:t>تـ</a:t>
            </a:r>
            <a:r>
              <a:rPr lang="ar-JO" sz="15000" dirty="0">
                <a:solidFill>
                  <a:schemeClr val="tx1"/>
                </a:solidFill>
              </a:rPr>
              <a:t>فاح</a:t>
            </a:r>
            <a:endParaRPr lang="en-US" sz="1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1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70F23E-0A4E-4FAF-85DB-2F8FC8ED1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" y="0"/>
            <a:ext cx="12143233" cy="69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E37F0F-CC36-482F-A9CF-26B089A2C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392" y="372213"/>
            <a:ext cx="7431668" cy="3993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776546-396D-4CFA-8224-7190608C2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680" y="3808323"/>
            <a:ext cx="6511092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7A9200-BC82-444D-A84C-F6E55E55C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" y="0"/>
            <a:ext cx="12143233" cy="69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A1D4C0-25D8-475A-8A96-75EE93DDC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084" y="321193"/>
            <a:ext cx="8321761" cy="3962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21681A-71C6-404F-AD53-E6BB362FA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788" y="3621797"/>
            <a:ext cx="6517189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80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E3FBF7-A985-40EE-850D-46DB3E204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" y="0"/>
            <a:ext cx="12143233" cy="69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DA2B65-12D3-4CB5-9B11-364C621AA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499" y="152987"/>
            <a:ext cx="7559001" cy="4253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203328-5183-48C0-AE43-7C5060E4E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837" y="3832089"/>
            <a:ext cx="6511092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4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C1EE2B-021C-41AF-A63B-C37F54E72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5983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E1F36B-1866-4213-A8E8-70E1D0717DF1}"/>
              </a:ext>
            </a:extLst>
          </p:cNvPr>
          <p:cNvSpPr/>
          <p:nvPr/>
        </p:nvSpPr>
        <p:spPr>
          <a:xfrm>
            <a:off x="2802834" y="4661452"/>
            <a:ext cx="6480313" cy="198782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FF0000"/>
                </a:solidFill>
              </a:rPr>
              <a:t>تـ</a:t>
            </a:r>
            <a:r>
              <a:rPr lang="ar-JO" sz="15000" dirty="0">
                <a:solidFill>
                  <a:schemeClr val="tx1"/>
                </a:solidFill>
              </a:rPr>
              <a:t>اج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3076" name="Picture 4" descr="Golden Crown Cartoon Icon. Vector Jewelry For Monarch. Stock Vector -  Illustration of king, cartoon: 81206906">
            <a:extLst>
              <a:ext uri="{FF2B5EF4-FFF2-40B4-BE49-F238E27FC236}">
                <a16:creationId xmlns:a16="http://schemas.microsoft.com/office/drawing/2014/main" id="{BEA24D21-05D2-4B49-A075-E51D56B2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91" y="314739"/>
            <a:ext cx="5973417" cy="398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4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7A5BB8-651E-4A27-B6D1-2DB1D8C5A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598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3674F-B809-4EE0-811E-19B7175622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449" b="24058"/>
          <a:stretch/>
        </p:blipFill>
        <p:spPr>
          <a:xfrm>
            <a:off x="2812774" y="344556"/>
            <a:ext cx="6858000" cy="373711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E28541-1D2A-49C0-8779-20C2D44D7B17}"/>
              </a:ext>
            </a:extLst>
          </p:cNvPr>
          <p:cNvSpPr/>
          <p:nvPr/>
        </p:nvSpPr>
        <p:spPr>
          <a:xfrm>
            <a:off x="2855843" y="4426226"/>
            <a:ext cx="6480313" cy="198782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FF0000"/>
                </a:solidFill>
              </a:rPr>
              <a:t>تـ</a:t>
            </a:r>
            <a:r>
              <a:rPr lang="ar-JO" sz="15000" dirty="0"/>
              <a:t>نـورة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5168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0D680-A067-4835-A429-842570727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4018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CAA63-6A23-49FB-BA9C-7A9655C83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130" y="390810"/>
            <a:ext cx="7394713" cy="367760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5DEF50-B26B-4537-8B01-CACF3620AE08}"/>
              </a:ext>
            </a:extLst>
          </p:cNvPr>
          <p:cNvSpPr/>
          <p:nvPr/>
        </p:nvSpPr>
        <p:spPr>
          <a:xfrm>
            <a:off x="2776329" y="4459227"/>
            <a:ext cx="6480313" cy="198782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FF0000"/>
                </a:solidFill>
              </a:rPr>
              <a:t>تـ</a:t>
            </a:r>
            <a:r>
              <a:rPr lang="ar-JO" sz="15000" dirty="0">
                <a:solidFill>
                  <a:schemeClr val="tx1"/>
                </a:solidFill>
              </a:rPr>
              <a:t>راب</a:t>
            </a:r>
            <a:endParaRPr lang="en-US" sz="1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8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7D903A-EBA0-4A91-AE8D-3CEBB7AC2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" y="0"/>
            <a:ext cx="1214323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BE971C-2BDC-4B4E-B006-1EC7B0C32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814" y="377923"/>
            <a:ext cx="7724301" cy="374326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EE6042A-1435-430C-811E-8DDB56689154}"/>
              </a:ext>
            </a:extLst>
          </p:cNvPr>
          <p:cNvSpPr/>
          <p:nvPr/>
        </p:nvSpPr>
        <p:spPr>
          <a:xfrm>
            <a:off x="2643807" y="4492251"/>
            <a:ext cx="6480313" cy="198782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FF0000"/>
                </a:solidFill>
              </a:rPr>
              <a:t>تـ</a:t>
            </a:r>
            <a:r>
              <a:rPr lang="ar-JO" sz="15000" dirty="0">
                <a:solidFill>
                  <a:schemeClr val="tx1"/>
                </a:solidFill>
              </a:rPr>
              <a:t>مساح</a:t>
            </a:r>
            <a:endParaRPr lang="en-US" sz="1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3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2020-10-07T14:29:04Z</dcterms:created>
  <dcterms:modified xsi:type="dcterms:W3CDTF">2020-10-08T08:01:57Z</dcterms:modified>
</cp:coreProperties>
</file>