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84" r:id="rId6"/>
    <p:sldId id="285" r:id="rId7"/>
    <p:sldId id="272" r:id="rId8"/>
    <p:sldId id="273" r:id="rId9"/>
    <p:sldId id="280" r:id="rId10"/>
    <p:sldId id="281" r:id="rId11"/>
    <p:sldId id="282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B12-7981-4AB3-AF6C-6D1A22A3CD3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B12-7981-4AB3-AF6C-6D1A22A3CD3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B12-7981-4AB3-AF6C-6D1A22A3CD3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B12-7981-4AB3-AF6C-6D1A22A3CD3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B12-7981-4AB3-AF6C-6D1A22A3CD3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B12-7981-4AB3-AF6C-6D1A22A3CD3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B12-7981-4AB3-AF6C-6D1A22A3CD3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B12-7981-4AB3-AF6C-6D1A22A3CD3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B12-7981-4AB3-AF6C-6D1A22A3CD3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B12-7981-4AB3-AF6C-6D1A22A3CD3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B12-7981-4AB3-AF6C-6D1A22A3CD3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DB12-7981-4AB3-AF6C-6D1A22A3CD3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sz="15000" b="1" dirty="0" smtClean="0">
                <a:solidFill>
                  <a:srgbClr val="C00000"/>
                </a:solidFill>
              </a:rPr>
              <a:t>الدائرة</a:t>
            </a:r>
            <a:endParaRPr lang="en-US" sz="15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saturnboy.com/proj/circles_of_doom/flex/srcview/source/assets/cir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9048750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sz="8000" b="1" dirty="0" smtClean="0"/>
              <a:t>كعكة</a:t>
            </a:r>
            <a:r>
              <a:rPr lang="ar-JO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1752600"/>
            <a:ext cx="5125841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9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6000" b="1" dirty="0" smtClean="0"/>
              <a:t>الدف</a:t>
            </a:r>
            <a:r>
              <a:rPr lang="ar-JO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143000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32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6000" b="1" dirty="0" smtClean="0"/>
              <a:t>سجادة</a:t>
            </a:r>
            <a:r>
              <a:rPr lang="ar-JO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76400"/>
            <a:ext cx="5548312" cy="41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1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valdosta.edu/~algriepentrog/circlerg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"/>
            <a:ext cx="66294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sz="9600" b="1" dirty="0" smtClean="0"/>
              <a:t>عجل</a:t>
            </a:r>
            <a:endParaRPr lang="en-US" sz="9600" b="1" dirty="0"/>
          </a:p>
        </p:txBody>
      </p:sp>
      <p:pic>
        <p:nvPicPr>
          <p:cNvPr id="27650" name="Picture 2" descr="http://t2.gstatic.com/images?q=tbn:ANd9GcTvPHfvKk-JPzWkXwelfSTZXbv-XQYcM5WEfbCG5Z2nrOveRG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59429"/>
            <a:ext cx="4876800" cy="4898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sz="9600" b="1" dirty="0" smtClean="0"/>
              <a:t>صحن</a:t>
            </a:r>
            <a:endParaRPr lang="en-US" sz="9600" b="1" dirty="0"/>
          </a:p>
        </p:txBody>
      </p:sp>
      <p:pic>
        <p:nvPicPr>
          <p:cNvPr id="28674" name="Picture 2" descr="http://t3.gstatic.com/images?q=tbn:ANd9GcRlfrzWjXVS--qmWDnrxuiQlcyoIdkYPXZEPvL_wl-68GQejFtYr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6858000" cy="4743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مروحة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95400"/>
            <a:ext cx="533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7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لاصق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524000"/>
            <a:ext cx="4629150" cy="459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0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sz="9600" b="1" dirty="0" smtClean="0"/>
              <a:t>زر</a:t>
            </a:r>
            <a:endParaRPr lang="en-US" sz="9600" b="1" dirty="0"/>
          </a:p>
        </p:txBody>
      </p:sp>
      <p:pic>
        <p:nvPicPr>
          <p:cNvPr id="29700" name="Picture 4" descr="http://t1.gstatic.com/images?q=tbn:ANd9GcTTYpCq-i-KQrza0pgNbZ9JVzpied8FRVJ8uIMOU8M9pQ8oahu7h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sz="9600" b="1" dirty="0" smtClean="0"/>
              <a:t>ساعة</a:t>
            </a:r>
            <a:endParaRPr lang="en-US" sz="9600" b="1" dirty="0"/>
          </a:p>
        </p:txBody>
      </p:sp>
      <p:pic>
        <p:nvPicPr>
          <p:cNvPr id="30722" name="Picture 2" descr="http://t0.gstatic.com/images?q=tbn:ANd9GcRLjPECDPFPj34JpFYwiMuyZzdJw1OyEh60jxCMQSYeWnTLXrPH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057400"/>
            <a:ext cx="4038600" cy="4020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8000" b="1" dirty="0" smtClean="0"/>
              <a:t>نقود</a:t>
            </a:r>
            <a:r>
              <a:rPr lang="ar-JO" sz="8000" b="1" dirty="0" smtClean="0">
                <a:solidFill>
                  <a:srgbClr val="C00000"/>
                </a:solidFill>
              </a:rPr>
              <a:t> </a:t>
            </a:r>
            <a:r>
              <a:rPr lang="ar-JO" sz="8000" b="1" dirty="0" smtClean="0"/>
              <a:t>معدنية</a:t>
            </a:r>
            <a:endParaRPr lang="en-US" sz="8000" b="1" dirty="0"/>
          </a:p>
        </p:txBody>
      </p:sp>
      <p:pic>
        <p:nvPicPr>
          <p:cNvPr id="36866" name="Picture 2" descr="http://t0.gstatic.com/images?q=tbn:ANd9GcR8tmKOGS2uzYjA225BS_DtNe3afAYzrKSHNvI2-wkQlBngTES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895600"/>
            <a:ext cx="5682613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12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الدائرة</vt:lpstr>
      <vt:lpstr>PowerPoint Presentation</vt:lpstr>
      <vt:lpstr>عجل</vt:lpstr>
      <vt:lpstr>صحن</vt:lpstr>
      <vt:lpstr>مروحة</vt:lpstr>
      <vt:lpstr>لاصق</vt:lpstr>
      <vt:lpstr>زر</vt:lpstr>
      <vt:lpstr>ساعة</vt:lpstr>
      <vt:lpstr>نقود معدنية</vt:lpstr>
      <vt:lpstr>كعكة </vt:lpstr>
      <vt:lpstr>الدف </vt:lpstr>
      <vt:lpstr>سجادة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ruba</dc:creator>
  <cp:lastModifiedBy>THINK PAD</cp:lastModifiedBy>
  <cp:revision>11</cp:revision>
  <dcterms:created xsi:type="dcterms:W3CDTF">2012-09-06T06:39:28Z</dcterms:created>
  <dcterms:modified xsi:type="dcterms:W3CDTF">2020-09-28T12:42:57Z</dcterms:modified>
</cp:coreProperties>
</file>