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8" r:id="rId13"/>
    <p:sldId id="270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6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77C-B7F3-4122-A602-A158A9ED290C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1068-4C5D-4631-A504-35A8994D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77C-B7F3-4122-A602-A158A9ED290C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1068-4C5D-4631-A504-35A8994D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77C-B7F3-4122-A602-A158A9ED290C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1068-4C5D-4631-A504-35A8994D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77C-B7F3-4122-A602-A158A9ED290C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1068-4C5D-4631-A504-35A8994D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77C-B7F3-4122-A602-A158A9ED290C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1068-4C5D-4631-A504-35A8994D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77C-B7F3-4122-A602-A158A9ED290C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1068-4C5D-4631-A504-35A8994D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77C-B7F3-4122-A602-A158A9ED290C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1068-4C5D-4631-A504-35A8994D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77C-B7F3-4122-A602-A158A9ED290C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1068-4C5D-4631-A504-35A8994D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77C-B7F3-4122-A602-A158A9ED290C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1068-4C5D-4631-A504-35A8994D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77C-B7F3-4122-A602-A158A9ED290C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1068-4C5D-4631-A504-35A8994D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D077C-B7F3-4122-A602-A158A9ED290C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71068-4C5D-4631-A504-35A8994DCD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D077C-B7F3-4122-A602-A158A9ED290C}" type="datetimeFigureOut">
              <a:rPr lang="en-US" smtClean="0"/>
              <a:t>13-Sep-20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71068-4C5D-4631-A504-35A8994DCD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1000" y="1828800"/>
            <a:ext cx="8229600" cy="3276600"/>
          </a:xfrm>
          <a:solidFill>
            <a:srgbClr val="FF3300"/>
          </a:solidFill>
        </p:spPr>
        <p:txBody>
          <a:bodyPr>
            <a:normAutofit/>
          </a:bodyPr>
          <a:lstStyle/>
          <a:p>
            <a:r>
              <a:rPr lang="ar-JO" sz="9600" dirty="0" smtClean="0"/>
              <a:t>اللون البرتقالي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الجزر</a:t>
            </a:r>
            <a:endParaRPr lang="en-US" dirty="0"/>
          </a:p>
        </p:txBody>
      </p:sp>
      <p:pic>
        <p:nvPicPr>
          <p:cNvPr id="9218" name="Picture 2" descr="C:\Documents and Settings\Toshiba\Desktop\laptop 2\ \orange\879811854339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القرعة</a:t>
            </a:r>
            <a:endParaRPr lang="en-US" dirty="0"/>
          </a:p>
        </p:txBody>
      </p:sp>
      <p:pic>
        <p:nvPicPr>
          <p:cNvPr id="10242" name="Picture 2" descr="C:\Documents and Settings\Toshiba\Desktop\laptop 2\ \orange\pumpkin-vegetabl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3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 smtClean="0"/>
              <a:t>الكاكا</a:t>
            </a:r>
            <a:endParaRPr lang="en-US" dirty="0"/>
          </a:p>
        </p:txBody>
      </p:sp>
      <p:pic>
        <p:nvPicPr>
          <p:cNvPr id="12290" name="Picture 2" descr="C:\Documents and Settings\Toshiba\Desktop\laptop 2\ \orange\1359353496_sharon_fru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7630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 smtClean="0"/>
              <a:t>الأسكدنيا</a:t>
            </a:r>
            <a:endParaRPr lang="en-US" dirty="0"/>
          </a:p>
        </p:txBody>
      </p:sp>
      <p:pic>
        <p:nvPicPr>
          <p:cNvPr id="14338" name="Picture 2" descr="C:\Documents and Settings\Toshiba\Desktop\laptop 2\ \orange\nispero12114918-copy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الفلفل الحلو</a:t>
            </a:r>
            <a:endParaRPr lang="en-US" dirty="0"/>
          </a:p>
        </p:txBody>
      </p:sp>
      <p:pic>
        <p:nvPicPr>
          <p:cNvPr id="16386" name="Picture 2" descr="C:\Documents and Settings\Toshiba\Desktop\laptop 2\ \orange\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334000"/>
          </a:xfrm>
          <a:prstGeom prst="rect">
            <a:avLst/>
          </a:prstGeom>
          <a:solidFill>
            <a:srgbClr val="FF33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الفلفل الحار</a:t>
            </a:r>
            <a:endParaRPr lang="en-US" dirty="0"/>
          </a:p>
        </p:txBody>
      </p:sp>
      <p:pic>
        <p:nvPicPr>
          <p:cNvPr id="17410" name="Picture 2" descr="C:\Documents and Settings\Toshiba\Desktop\laptop 2\ \orange\橙色辣椒-3290355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b="16667"/>
          <a:stretch/>
        </p:blipFill>
        <p:spPr bwMode="auto">
          <a:xfrm>
            <a:off x="228600" y="1219200"/>
            <a:ext cx="86868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السمكة</a:t>
            </a:r>
            <a:endParaRPr lang="en-US" dirty="0"/>
          </a:p>
        </p:txBody>
      </p:sp>
      <p:pic>
        <p:nvPicPr>
          <p:cNvPr id="19458" name="Picture 2" descr="C:\Documents and Settings\Toshiba\Desktop\laptop 2\ \orange\white-and-orange-fish-wallpapers_11723_1280x96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1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العصفور</a:t>
            </a:r>
            <a:endParaRPr lang="en-US" dirty="0"/>
          </a:p>
        </p:txBody>
      </p:sp>
      <p:pic>
        <p:nvPicPr>
          <p:cNvPr id="20482" name="Picture 2" descr="C:\Documents and Settings\Toshiba\Desktop\laptop 2\ \orange\OrioleMale1_720Pix_JF76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الفراشة</a:t>
            </a:r>
            <a:endParaRPr lang="en-US" dirty="0"/>
          </a:p>
        </p:txBody>
      </p:sp>
      <p:pic>
        <p:nvPicPr>
          <p:cNvPr id="21506" name="Picture 2" descr="C:\Documents and Settings\Toshiba\Desktop\laptop 2\ \orange\157807-339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الشعر</a:t>
            </a:r>
            <a:endParaRPr lang="en-US" dirty="0"/>
          </a:p>
        </p:txBody>
      </p:sp>
      <p:pic>
        <p:nvPicPr>
          <p:cNvPr id="22530" name="Picture 2" descr="C:\Documents and Settings\Toshiba\Desktop\laptop 2\ \orange\82247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19200"/>
            <a:ext cx="8686799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Toshiba\Desktop\laptop 2\ \orange\2880x1800-amber-orange-solid-color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44000" y="-5143500"/>
            <a:ext cx="27432000" cy="1714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أوراق الشجر في فصل الخريف</a:t>
            </a:r>
            <a:endParaRPr lang="en-US" dirty="0"/>
          </a:p>
        </p:txBody>
      </p:sp>
      <p:pic>
        <p:nvPicPr>
          <p:cNvPr id="23554" name="Picture 2" descr="C:\Documents and Settings\Toshiba\Desktop\laptop 2\ \orange\1297468363117_ORIGINA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وقت غروب الشمس</a:t>
            </a:r>
            <a:endParaRPr lang="en-US" dirty="0"/>
          </a:p>
        </p:txBody>
      </p:sp>
      <p:pic>
        <p:nvPicPr>
          <p:cNvPr id="24578" name="Picture 2" descr="C:\Documents and Settings\Toshiba\Desktop\laptop 2\ \orange\DSCN55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86800" cy="5410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يوجد عدة درجات للون البرتقالي</a:t>
            </a:r>
            <a:endParaRPr lang="en-US" dirty="0"/>
          </a:p>
        </p:txBody>
      </p:sp>
      <p:pic>
        <p:nvPicPr>
          <p:cNvPr id="25602" name="Picture 2" descr="C:\Documents and Settings\Toshiba\Desktop\laptop 2\ \orange\Color-Multi-color-French-color-chart-57-642x100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/>
          <a:srcRect l="8772" t="25352" r="53509" b="9860"/>
          <a:stretch/>
        </p:blipFill>
        <p:spPr bwMode="auto">
          <a:xfrm>
            <a:off x="990600" y="1119963"/>
            <a:ext cx="7391400" cy="57380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ar-JO" dirty="0" smtClean="0"/>
              <a:t>ينتج اللون البرتقالي عند مزج اللونين الأحمر و الأصفر معاً</a:t>
            </a:r>
            <a:endParaRPr lang="en-US" dirty="0"/>
          </a:p>
        </p:txBody>
      </p:sp>
      <p:pic>
        <p:nvPicPr>
          <p:cNvPr id="2050" name="Picture 2" descr="C:\Documents and Settings\Toshiba\Desktop\laptop 2\ \orange\redandyello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600200"/>
            <a:ext cx="8686800" cy="50291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Toshiba\Desktop\laptop 2\ \orange\b7ca9040-df39-4fc1-b709-f0f0242bdcf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86868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 smtClean="0"/>
              <a:t>يوجد اللون البرتقالي في قوس قزح</a:t>
            </a:r>
            <a:endParaRPr lang="en-US" dirty="0"/>
          </a:p>
        </p:txBody>
      </p:sp>
      <p:pic>
        <p:nvPicPr>
          <p:cNvPr id="4098" name="Picture 2" descr="C:\Documents and Settings\Toshiba\Desktop\laptop 2\ \orange\rainbow-948520_960_720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47800"/>
            <a:ext cx="86868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/>
          <a:lstStyle/>
          <a:p>
            <a:r>
              <a:rPr lang="ar-JO" dirty="0" smtClean="0"/>
              <a:t>الأزهار</a:t>
            </a:r>
            <a:endParaRPr lang="en-US" dirty="0"/>
          </a:p>
        </p:txBody>
      </p:sp>
      <p:pic>
        <p:nvPicPr>
          <p:cNvPr id="5122" name="Picture 2" descr="C:\Documents and Settings\Toshiba\Desktop\laptop 2\ \orange\11511-orange-flower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47800"/>
            <a:ext cx="4267200" cy="5257800"/>
          </a:xfrm>
          <a:prstGeom prst="rect">
            <a:avLst/>
          </a:prstGeom>
          <a:noFill/>
        </p:spPr>
      </p:pic>
      <p:pic>
        <p:nvPicPr>
          <p:cNvPr id="5123" name="Picture 3" descr="C:\Documents and Settings\Toshiba\Desktop\laptop 2\ \orange\11515-orange-flowers-wallpaper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447800"/>
            <a:ext cx="4267200" cy="525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ar-JO" dirty="0" smtClean="0"/>
              <a:t>البرتقال</a:t>
            </a:r>
            <a:endParaRPr lang="en-US" dirty="0"/>
          </a:p>
        </p:txBody>
      </p:sp>
      <p:pic>
        <p:nvPicPr>
          <p:cNvPr id="6146" name="Picture 2" descr="C:\Documents and Settings\Toshiba\Desktop\laptop 2\ \orange\depositphotos_11490790-Oranges-frui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8600" y="1371600"/>
            <a:ext cx="8686800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المندلينا</a:t>
            </a:r>
            <a:endParaRPr lang="en-US" dirty="0"/>
          </a:p>
        </p:txBody>
      </p:sp>
      <p:pic>
        <p:nvPicPr>
          <p:cNvPr id="8194" name="Picture 2" descr="C:\Documents and Settings\Toshiba\Desktop\laptop 2\ \orange\Orange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85344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ar-JO" dirty="0" smtClean="0"/>
              <a:t>المشمش</a:t>
            </a:r>
            <a:endParaRPr lang="en-US" dirty="0"/>
          </a:p>
        </p:txBody>
      </p:sp>
      <p:pic>
        <p:nvPicPr>
          <p:cNvPr id="7170" name="Picture 2" descr="C:\Documents and Settings\Toshiba\Desktop\laptop 2\ \orange\4247095-aprico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219200"/>
            <a:ext cx="8839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47</Words>
  <Application>Microsoft Office PowerPoint</Application>
  <PresentationFormat>On-screen Show (4:3)</PresentationFormat>
  <Paragraphs>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Office Theme</vt:lpstr>
      <vt:lpstr>اللون البرتقالي</vt:lpstr>
      <vt:lpstr>PowerPoint Presentation</vt:lpstr>
      <vt:lpstr>ينتج اللون البرتقالي عند مزج اللونين الأحمر و الأصفر معاً</vt:lpstr>
      <vt:lpstr>PowerPoint Presentation</vt:lpstr>
      <vt:lpstr>يوجد اللون البرتقالي في قوس قزح</vt:lpstr>
      <vt:lpstr>الأزهار</vt:lpstr>
      <vt:lpstr>البرتقال</vt:lpstr>
      <vt:lpstr>المندلينا</vt:lpstr>
      <vt:lpstr>المشمش</vt:lpstr>
      <vt:lpstr>الجزر</vt:lpstr>
      <vt:lpstr>القرعة</vt:lpstr>
      <vt:lpstr>الكاكا</vt:lpstr>
      <vt:lpstr>الأسكدنيا</vt:lpstr>
      <vt:lpstr>الفلفل الحلو</vt:lpstr>
      <vt:lpstr>الفلفل الحار</vt:lpstr>
      <vt:lpstr>السمكة</vt:lpstr>
      <vt:lpstr>العصفور</vt:lpstr>
      <vt:lpstr>الفراشة</vt:lpstr>
      <vt:lpstr>الشعر</vt:lpstr>
      <vt:lpstr>أوراق الشجر في فصل الخريف</vt:lpstr>
      <vt:lpstr>وقت غروب الشمس</vt:lpstr>
      <vt:lpstr>يوجد عدة درجات للون البرتقالي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اللون البرتقالي</dc:title>
  <dc:creator>Toshiba</dc:creator>
  <cp:lastModifiedBy>THINK PAD</cp:lastModifiedBy>
  <cp:revision>7</cp:revision>
  <dcterms:created xsi:type="dcterms:W3CDTF">2016-08-19T22:31:54Z</dcterms:created>
  <dcterms:modified xsi:type="dcterms:W3CDTF">2020-09-13T11:51:52Z</dcterms:modified>
</cp:coreProperties>
</file>