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4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4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FE8-D916-4132-8EF7-AC7709D881C4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6CFE8-D916-4132-8EF7-AC7709D881C4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211E3-766F-48D6-877C-182BEC5DE3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37338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ar-JO" sz="9600" dirty="0" smtClean="0"/>
              <a:t>اللون الأحمر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الكرز</a:t>
            </a:r>
            <a:endParaRPr lang="en-US" dirty="0"/>
          </a:p>
        </p:txBody>
      </p:sp>
      <p:pic>
        <p:nvPicPr>
          <p:cNvPr id="11266" name="Picture 2" descr="C:\Documents and Settings\Toshiba\Desktop\laptop 2\ \red 2\7119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106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التفاح</a:t>
            </a:r>
            <a:endParaRPr lang="en-US" dirty="0"/>
          </a:p>
        </p:txBody>
      </p:sp>
      <p:pic>
        <p:nvPicPr>
          <p:cNvPr id="12290" name="Picture 2" descr="C:\Documents and Settings\Toshiba\Desktop\laptop 2\ \red 2\red-appl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 smtClean="0"/>
              <a:t>البطيخ</a:t>
            </a:r>
            <a:endParaRPr lang="en-US" dirty="0"/>
          </a:p>
        </p:txBody>
      </p:sp>
      <p:pic>
        <p:nvPicPr>
          <p:cNvPr id="13314" name="Picture 2" descr="C:\Documents and Settings\Toshiba\Desktop\laptop 2\ \red 2\watermelon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الدعسوقة</a:t>
            </a:r>
            <a:endParaRPr lang="en-US" dirty="0"/>
          </a:p>
        </p:txBody>
      </p:sp>
      <p:pic>
        <p:nvPicPr>
          <p:cNvPr id="18434" name="Picture 2" descr="C:\Documents and Settings\Toshiba\Desktop\laptop 2\ \red 2\Ladybug-p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333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الفراشة</a:t>
            </a:r>
            <a:endParaRPr lang="en-US" dirty="0"/>
          </a:p>
        </p:txBody>
      </p:sp>
      <p:pic>
        <p:nvPicPr>
          <p:cNvPr id="19458" name="Picture 2" descr="C:\Documents and Settings\Toshiba\Desktop\laptop 2\ \red 2\Butterfly 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العصفور</a:t>
            </a:r>
            <a:endParaRPr lang="en-US" dirty="0"/>
          </a:p>
        </p:txBody>
      </p:sp>
      <p:pic>
        <p:nvPicPr>
          <p:cNvPr id="20482" name="Picture 2" descr="C:\Documents and Settings\Toshiba\Desktop\laptop 2\ \red 2\SummerTanager_PhotoContest_JohnBomarJ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 smtClean="0"/>
              <a:t>السمكة</a:t>
            </a:r>
            <a:endParaRPr lang="en-US" dirty="0"/>
          </a:p>
        </p:txBody>
      </p:sp>
      <p:pic>
        <p:nvPicPr>
          <p:cNvPr id="21506" name="Picture 2" descr="C:\Documents and Settings\Toshiba\Desktop\laptop 2\ \red 2\red_fish_by_neskvik-d4rzr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 smtClean="0"/>
              <a:t>الدم</a:t>
            </a:r>
            <a:endParaRPr lang="en-US" dirty="0"/>
          </a:p>
        </p:txBody>
      </p:sp>
      <p:pic>
        <p:nvPicPr>
          <p:cNvPr id="22530" name="Picture 2" descr="C:\Documents and Settings\Toshiba\Desktop\laptop 2\ \red 2\MinorCut2-56a2f43c3df78cf7727b47d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799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oshiba\Desktop\laptop 2\ \red 2\oIQQ7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اللون الأحمر هو أول ألوان قوس قزح</a:t>
            </a:r>
            <a:endParaRPr lang="en-US" dirty="0"/>
          </a:p>
        </p:txBody>
      </p:sp>
      <p:pic>
        <p:nvPicPr>
          <p:cNvPr id="2050" name="Picture 2" descr="C:\Documents and Settings\Toshiba\Desktop\laptop 2\ \red 2\rainbow-948520_960_72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7630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الأزهار</a:t>
            </a:r>
            <a:endParaRPr lang="en-US" dirty="0"/>
          </a:p>
        </p:txBody>
      </p:sp>
      <p:pic>
        <p:nvPicPr>
          <p:cNvPr id="3074" name="Picture 2" descr="C:\Documents and Settings\Toshiba\Desktop\laptop 2\ \red 2\7039316-red-flower-gard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799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 smtClean="0"/>
              <a:t>زهرة الدحنون البرية</a:t>
            </a:r>
            <a:endParaRPr lang="en-US" dirty="0"/>
          </a:p>
        </p:txBody>
      </p:sp>
      <p:pic>
        <p:nvPicPr>
          <p:cNvPr id="5122" name="Picture 2" descr="C:\Documents and Settings\Toshiba\Desktop\laptop 2\ \red 2\139912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البندورة</a:t>
            </a:r>
            <a:endParaRPr lang="en-US" dirty="0"/>
          </a:p>
        </p:txBody>
      </p:sp>
      <p:pic>
        <p:nvPicPr>
          <p:cNvPr id="6146" name="Picture 2" descr="C:\Documents and Settings\Toshiba\Desktop\laptop 2\ \red 2\1.jpg20318c7e-141e-47e4-b99d-6c4a5e1b7cb6Lar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الفلفل الحلو</a:t>
            </a:r>
            <a:endParaRPr lang="en-US" dirty="0"/>
          </a:p>
        </p:txBody>
      </p:sp>
      <p:pic>
        <p:nvPicPr>
          <p:cNvPr id="7170" name="Picture 2" descr="C:\Documents and Settings\Toshiba\Desktop\laptop 2\ \red 2\bell-pepper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الفلفل الحار</a:t>
            </a:r>
            <a:endParaRPr lang="en-US" dirty="0"/>
          </a:p>
        </p:txBody>
      </p:sp>
      <p:pic>
        <p:nvPicPr>
          <p:cNvPr id="8194" name="Picture 2" descr="C:\Documents and Settings\Toshiba\Desktop\laptop 2\ \red 2\chill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الفراولة</a:t>
            </a:r>
            <a:endParaRPr lang="en-US" dirty="0"/>
          </a:p>
        </p:txBody>
      </p:sp>
      <p:pic>
        <p:nvPicPr>
          <p:cNvPr id="10242" name="Picture 2" descr="C:\Documents and Settings\Toshiba\Desktop\laptop 2\ \red 2\content_that_has_no_flavo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763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27</Words>
  <Application>Microsoft Office PowerPoint</Application>
  <PresentationFormat>On-screen Show (4:3)</PresentationFormat>
  <Paragraphs>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اللون الأحمر</vt:lpstr>
      <vt:lpstr>PowerPoint Presentation</vt:lpstr>
      <vt:lpstr>اللون الأحمر هو أول ألوان قوس قزح</vt:lpstr>
      <vt:lpstr>الأزهار</vt:lpstr>
      <vt:lpstr>زهرة الدحنون البرية</vt:lpstr>
      <vt:lpstr>البندورة</vt:lpstr>
      <vt:lpstr>الفلفل الحلو</vt:lpstr>
      <vt:lpstr>الفلفل الحار</vt:lpstr>
      <vt:lpstr>الفراولة</vt:lpstr>
      <vt:lpstr>الكرز</vt:lpstr>
      <vt:lpstr>التفاح</vt:lpstr>
      <vt:lpstr>البطيخ</vt:lpstr>
      <vt:lpstr>الدعسوقة</vt:lpstr>
      <vt:lpstr>الفراشة</vt:lpstr>
      <vt:lpstr>العصفور</vt:lpstr>
      <vt:lpstr>السمكة</vt:lpstr>
      <vt:lpstr>الدم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اللون الأحمر</dc:title>
  <dc:creator>Toshiba</dc:creator>
  <cp:lastModifiedBy>THINK PAD</cp:lastModifiedBy>
  <cp:revision>8</cp:revision>
  <dcterms:created xsi:type="dcterms:W3CDTF">2016-08-19T20:28:32Z</dcterms:created>
  <dcterms:modified xsi:type="dcterms:W3CDTF">2020-09-13T11:44:59Z</dcterms:modified>
</cp:coreProperties>
</file>