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8" r:id="rId9"/>
    <p:sldId id="269" r:id="rId10"/>
    <p:sldId id="264" r:id="rId11"/>
    <p:sldId id="265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>
        <p:scale>
          <a:sx n="66" d="100"/>
          <a:sy n="66" d="100"/>
        </p:scale>
        <p:origin x="912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2C072-7D44-4EF8-BF9E-4362F02ED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032A08-709F-4195-9374-D110C9917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0BFE2-6585-452C-A221-0C3E99CE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3342C-7881-4213-8056-AB80A7B67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2CF40-81C7-4022-AFE9-EC3B2307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71EB3-6771-474F-AC53-12CCAD049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6C7B4A-770F-49ED-A672-13A7CD1D0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61538-0DC5-4216-BEA6-DC46AC736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7E4C3-AD58-4596-A409-B16B6AE0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9352A-6AED-413D-8121-AB92E7B5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0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F40C8F-DA0B-4B17-817F-6B170F28C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F90465-5DE2-41D9-905D-82B3C56DB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1FD00-A5F5-4730-BBFB-9B7974DC0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DAD10-CA25-47B6-B6F1-E85687F8B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21E14-6613-46B5-BBCA-505A330F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32710-211C-45BC-8767-9859F1FDD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9FF09-CB5B-4195-99AB-C32EFF27C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C2EDB-DFD0-4CBB-9857-384285B46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BCC17-3496-4F08-944A-5289BD990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728DD-7B32-4EEF-9DB6-4720C850D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0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5708-3CC1-4A81-BD52-6941672B5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836CE-65D3-4EC3-A7F8-66692F4C3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ACB9B-6CCE-412A-846B-DF947C5D9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C44AD-F683-4AAA-AFB2-2385A946A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B93FC-D286-4D86-AB92-D6A1E712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2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1A7F-B6D7-4FEE-9513-86DF044D6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894A0-9256-46C0-A652-E197410D8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F80D2-9DD0-419F-A2D9-98B502D70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AE262-E9EF-4EE6-A592-70B22C9E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A0996-2CF1-4617-A1CD-AF6878FA6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55B56-1DBC-4D27-9998-B8B23BF15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0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19ED-D284-4F23-B547-574EAFD4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FD487-51AA-4494-9FF3-2E6F31423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BC3D7-3B7B-4775-B3E9-21716378E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27B7AF-F86B-4F31-9F51-A6578CE5E0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71BA6C-C03E-4205-BE7E-27454A8790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9AA83E-3058-48D0-8F1E-C2C65E1BE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D7D57D-D539-421A-B4E3-2F606607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51320F-85B8-4A25-95EE-353A228F7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7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96755-5F96-4344-AC3C-FF7F4926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0198D-2217-40CC-B241-1C9A9B8C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10226-C146-4AE4-859F-27F7F19D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DE13A-1C35-4F4A-92E0-84772BD8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6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EAFEC2-B10E-4F1F-AC60-EFE74F60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F5CA25-66D5-4CC1-BB66-6EDB9E5BB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04FB0-0338-4D61-B38E-51BF57154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3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DF344-F265-43F2-910C-AC29A877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B02B6-E9A6-4239-B3D4-5E1C4B529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F1F8E-2B2B-457B-8A48-D67991E77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30E80-67A5-48D2-A7B8-CBD2DD807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85F7A-BD1D-4128-B9B0-99159C5DC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0B8D2-C77C-4ECC-836F-90BFF2D23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0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D95BE-4E7A-4FDD-BF4E-663BB0566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0AD362-A4BC-4628-B921-D42DE41FD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3DF4C-B68E-402E-8A78-2E4807FD4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84C8E-4CDC-4356-93DC-1E0BD4F4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09377-9359-4F4F-B9B4-463B35B1E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538D3-1029-4B0D-9C8C-D1596DFD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B2C6B3-09A7-4A38-A68B-C7669887D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7CDD2-5AFC-4821-9702-EFB487ED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37EF8-FC45-4413-8468-44AF3AC30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D3771-1052-485C-ABD2-E036DA423C0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1C404-9A6E-4A47-8859-36B4D5B97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86190-4505-4A25-B6CF-C06BCF130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0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8BADD5-7952-4E33-9DDA-1DF503A65424}"/>
              </a:ext>
            </a:extLst>
          </p:cNvPr>
          <p:cNvSpPr/>
          <p:nvPr/>
        </p:nvSpPr>
        <p:spPr>
          <a:xfrm>
            <a:off x="1921565" y="1033670"/>
            <a:ext cx="8097079" cy="46382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ar-JO" sz="16600" dirty="0">
                <a:solidFill>
                  <a:srgbClr val="0070C0"/>
                </a:solidFill>
              </a:rPr>
              <a:t>الرقم 3</a:t>
            </a:r>
            <a:r>
              <a:rPr lang="en-US" sz="11500" dirty="0">
                <a:solidFill>
                  <a:srgbClr val="0070C0"/>
                </a:solidFill>
              </a:rPr>
              <a:t>  </a:t>
            </a:r>
            <a:endParaRPr lang="en-US" sz="9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07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7658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9F25D-59FA-4F11-96F1-6EB38DB757DB}"/>
              </a:ext>
            </a:extLst>
          </p:cNvPr>
          <p:cNvSpPr/>
          <p:nvPr/>
        </p:nvSpPr>
        <p:spPr>
          <a:xfrm>
            <a:off x="4711148" y="1953905"/>
            <a:ext cx="2769704" cy="27108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0960CE-8229-48FF-B07F-FF789CA9B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971" y="-705599"/>
            <a:ext cx="1971030" cy="16345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20BD85-68F2-4093-8324-A3E76E63D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264" y="-710157"/>
            <a:ext cx="1967203" cy="16345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8A5A92-94A2-4AAC-8514-822B35D05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5887" y="4664765"/>
            <a:ext cx="2366114" cy="21932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1357E4-3827-4D18-81AC-94E984F939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47" t="11787" r="24686" b="11497"/>
          <a:stretch/>
        </p:blipFill>
        <p:spPr>
          <a:xfrm>
            <a:off x="0" y="4923183"/>
            <a:ext cx="1320744" cy="19348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FF8D47-3078-48E3-BAC2-3A6CD715EA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47" t="11787" r="24686" b="11497"/>
          <a:stretch/>
        </p:blipFill>
        <p:spPr>
          <a:xfrm>
            <a:off x="1320744" y="4923183"/>
            <a:ext cx="1320744" cy="1934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B7F123-2DBE-4300-AB3A-20319CC7D9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47" t="11787" r="24686" b="11497"/>
          <a:stretch/>
        </p:blipFill>
        <p:spPr>
          <a:xfrm>
            <a:off x="2641488" y="4923183"/>
            <a:ext cx="1320744" cy="19348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57D9E0-4523-4C2D-8CCA-46729B431E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-667659"/>
            <a:ext cx="1785258" cy="229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84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9F25D-59FA-4F11-96F1-6EB38DB757DB}"/>
              </a:ext>
            </a:extLst>
          </p:cNvPr>
          <p:cNvSpPr/>
          <p:nvPr/>
        </p:nvSpPr>
        <p:spPr>
          <a:xfrm>
            <a:off x="4711148" y="1953905"/>
            <a:ext cx="2769704" cy="27108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A31D15-84EC-4B0B-A2C2-A7FB7E0A69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50"/>
          <a:stretch/>
        </p:blipFill>
        <p:spPr>
          <a:xfrm>
            <a:off x="9586204" y="0"/>
            <a:ext cx="2605796" cy="19507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EEE525-4B99-4F2A-868F-A9B3C7864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14604"/>
            <a:ext cx="3087757" cy="23456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F01524-1D81-4F99-9D1E-56936D539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600325" cy="175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5709A3-3113-48BB-AD52-10CF31CBF0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4559" y="4512388"/>
            <a:ext cx="2927441" cy="234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16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5772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9F25D-59FA-4F11-96F1-6EB38DB757DB}"/>
              </a:ext>
            </a:extLst>
          </p:cNvPr>
          <p:cNvSpPr/>
          <p:nvPr/>
        </p:nvSpPr>
        <p:spPr>
          <a:xfrm>
            <a:off x="4711148" y="1953905"/>
            <a:ext cx="2769704" cy="27108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313C1C-ED1C-433F-AEFB-557951BD07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77" b="14498"/>
          <a:stretch/>
        </p:blipFill>
        <p:spPr>
          <a:xfrm>
            <a:off x="0" y="-1"/>
            <a:ext cx="3364706" cy="22787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69A8BB-CDEB-4490-8CFF-3B7BA3FEFE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455"/>
          <a:stretch/>
        </p:blipFill>
        <p:spPr>
          <a:xfrm>
            <a:off x="9828730" y="-1"/>
            <a:ext cx="2363270" cy="2278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A3DD3B-1F40-4585-A99B-3C9BE9E77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84" y="3834190"/>
            <a:ext cx="1814286" cy="30238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57D84F-88B9-4BCF-BAF3-574223C2D0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915" b="24868"/>
          <a:stretch/>
        </p:blipFill>
        <p:spPr>
          <a:xfrm>
            <a:off x="8479610" y="4956628"/>
            <a:ext cx="3712390" cy="19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57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9F25D-59FA-4F11-96F1-6EB38DB757DB}"/>
              </a:ext>
            </a:extLst>
          </p:cNvPr>
          <p:cNvSpPr/>
          <p:nvPr/>
        </p:nvSpPr>
        <p:spPr>
          <a:xfrm>
            <a:off x="4711148" y="1953905"/>
            <a:ext cx="2769704" cy="27108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0070C0"/>
                </a:solidFill>
                <a:latin typeface="Gill Sans MT" panose="020B0502020104020203" pitchFamily="34" charset="0"/>
              </a:rPr>
              <a:t>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EB25A7-9C4C-49D7-902A-8E1E56DD9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9926" y="0"/>
            <a:ext cx="2232074" cy="2438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CC3420-0C24-4176-8F4E-E420A47BCA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167"/>
          <a:stretch/>
        </p:blipFill>
        <p:spPr>
          <a:xfrm>
            <a:off x="0" y="4420667"/>
            <a:ext cx="2266122" cy="2437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EFD1F6-E70D-448B-92AE-23D913607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86025" cy="1838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196C9D-2417-448B-A317-E77DE1F1A2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217" r="15391"/>
          <a:stretch/>
        </p:blipFill>
        <p:spPr>
          <a:xfrm>
            <a:off x="9015649" y="4664765"/>
            <a:ext cx="3043829" cy="219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7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en-US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      </a:t>
            </a:r>
            <a:r>
              <a:rPr lang="ar-JO" sz="8000" dirty="0">
                <a:solidFill>
                  <a:srgbClr val="0070C0"/>
                </a:solidFill>
              </a:rPr>
              <a:t>3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DE7BC-00D1-43B4-A454-32EF3899E5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02"/>
          <a:stretch/>
        </p:blipFill>
        <p:spPr>
          <a:xfrm>
            <a:off x="2597426" y="156633"/>
            <a:ext cx="6211543" cy="45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4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8000" dirty="0">
                <a:solidFill>
                  <a:srgbClr val="0070C0"/>
                </a:solidFill>
              </a:rPr>
              <a:t>2</a:t>
            </a:r>
            <a:r>
              <a:rPr lang="en-US" sz="8000" dirty="0">
                <a:solidFill>
                  <a:srgbClr val="0070C0"/>
                </a:solidFill>
              </a:rPr>
              <a:t>       </a:t>
            </a:r>
            <a:r>
              <a:rPr lang="ar-JO" sz="8000" dirty="0">
                <a:solidFill>
                  <a:srgbClr val="0070C0"/>
                </a:solidFill>
              </a:rPr>
              <a:t>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ar-JO" sz="8000" dirty="0">
                <a:solidFill>
                  <a:srgbClr val="0070C0"/>
                </a:solidFill>
              </a:rPr>
              <a:t>3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899A42-1027-4C91-9AD8-EFAF1ACE9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296" y="689903"/>
            <a:ext cx="762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06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</a:t>
            </a:r>
            <a:r>
              <a:rPr lang="en-US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      </a:t>
            </a:r>
            <a:r>
              <a:rPr lang="ar-JO" sz="8000" dirty="0">
                <a:solidFill>
                  <a:srgbClr val="0070C0"/>
                </a:solidFill>
              </a:rPr>
              <a:t>3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ACA6C1-84A5-4BCD-BBB6-B03261E2D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989" y="0"/>
            <a:ext cx="5520150" cy="460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2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70C0"/>
                </a:solidFill>
              </a:rPr>
              <a:t>3       </a:t>
            </a:r>
            <a:r>
              <a:rPr lang="ar-JO" sz="8000" dirty="0">
                <a:solidFill>
                  <a:srgbClr val="0070C0"/>
                </a:solidFill>
              </a:rPr>
              <a:t>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en-US" sz="8000" dirty="0">
                <a:solidFill>
                  <a:srgbClr val="0070C0"/>
                </a:solidFill>
              </a:rPr>
              <a:t>2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3D7254-46A5-4DFC-9498-4759E6168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571" y="634938"/>
            <a:ext cx="59626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4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8000" dirty="0">
                <a:solidFill>
                  <a:srgbClr val="0070C0"/>
                </a:solidFill>
              </a:rPr>
              <a:t>2</a:t>
            </a:r>
            <a:r>
              <a:rPr lang="en-US" sz="8000" dirty="0">
                <a:solidFill>
                  <a:srgbClr val="0070C0"/>
                </a:solidFill>
              </a:rPr>
              <a:t>       </a:t>
            </a:r>
            <a:r>
              <a:rPr lang="ar-JO" sz="8000" dirty="0">
                <a:solidFill>
                  <a:srgbClr val="0070C0"/>
                </a:solidFill>
              </a:rPr>
              <a:t>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ar-JO" sz="8000" dirty="0">
                <a:solidFill>
                  <a:srgbClr val="0070C0"/>
                </a:solidFill>
              </a:rPr>
              <a:t>3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E498B8-D389-49C7-9953-F1C67BD34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894" y="251791"/>
            <a:ext cx="3693533" cy="403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74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en-US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       </a:t>
            </a:r>
            <a:r>
              <a:rPr lang="ar-JO" sz="8000" dirty="0">
                <a:solidFill>
                  <a:srgbClr val="0070C0"/>
                </a:solidFill>
              </a:rPr>
              <a:t>3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B3837B-6551-4522-9810-CA142DDA1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272" y="254370"/>
            <a:ext cx="7278755" cy="425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46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70C0"/>
                </a:solidFill>
              </a:rPr>
              <a:t>3       </a:t>
            </a:r>
            <a:r>
              <a:rPr lang="ar-JO" sz="8000" dirty="0">
                <a:solidFill>
                  <a:srgbClr val="0070C0"/>
                </a:solidFill>
              </a:rPr>
              <a:t>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en-US" sz="8000" dirty="0">
                <a:solidFill>
                  <a:srgbClr val="0070C0"/>
                </a:solidFill>
              </a:rPr>
              <a:t>2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F57F32-ADF2-4D3C-B5F5-44A62BB47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165" y="288442"/>
            <a:ext cx="6401628" cy="399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93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8000" dirty="0">
                <a:solidFill>
                  <a:srgbClr val="0070C0"/>
                </a:solidFill>
              </a:rPr>
              <a:t>2</a:t>
            </a:r>
            <a:r>
              <a:rPr lang="en-US" sz="8000" dirty="0">
                <a:solidFill>
                  <a:srgbClr val="0070C0"/>
                </a:solidFill>
              </a:rPr>
              <a:t>       </a:t>
            </a:r>
            <a:r>
              <a:rPr lang="ar-JO" sz="8000" dirty="0">
                <a:solidFill>
                  <a:srgbClr val="0070C0"/>
                </a:solidFill>
              </a:rPr>
              <a:t>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ar-JO" sz="8000" dirty="0">
                <a:solidFill>
                  <a:srgbClr val="0070C0"/>
                </a:solidFill>
              </a:rPr>
              <a:t>3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5EC9E-6241-4A21-8BBF-3E6E41B54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940" y="245164"/>
            <a:ext cx="6448603" cy="414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93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30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RZ.Zabaneh</dc:creator>
  <cp:lastModifiedBy>RZ.Zabaneh</cp:lastModifiedBy>
  <cp:revision>7</cp:revision>
  <dcterms:created xsi:type="dcterms:W3CDTF">2021-09-20T12:48:00Z</dcterms:created>
  <dcterms:modified xsi:type="dcterms:W3CDTF">2021-09-20T13:19:13Z</dcterms:modified>
</cp:coreProperties>
</file>