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0" r:id="rId5"/>
    <p:sldId id="265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8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F124D-59B7-4FE8-BE23-9F97B6638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0B723A-527A-42A7-9F44-AEE754936C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0AB4F-E9EE-4294-9FA2-278B9CCB6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CD44A-7FA2-4CF5-9AA5-90F833D6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D2354-BA92-46AB-BD86-633210877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4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00CAE-C3DB-498F-B227-45125DD8C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BCC8B7-B1BD-449F-A711-C20C3A7D1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5BFC2-0E9A-4979-87E4-629C16B7D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23919-F401-4B9C-8F1B-2272852AD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0E9D7-1C18-4913-ABB1-EA72A30AF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08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F92FCE-0B1D-4337-B1B1-DF61C3CB6E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38AD3-877B-4141-B6AC-4420CD70F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EC904-1A2A-4CD2-9493-A1581E5F4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0F396-7F67-4123-B053-22B6F0E85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66AB7-D647-47D0-892B-4116B5745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83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516D1-DB79-4340-8E50-E45EF8D5D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1CB1F-404A-404D-A8CC-7204B6EDE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85A30-B256-4789-BB58-10D7828FA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DEB89-5834-41FD-84CD-C61F4028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2F080-14AA-4538-ADB5-3484D81DE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44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120E8-E58B-4415-9978-F1D25A56C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C58B2-CEC8-4095-9827-30EC4DBC8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E13EA-2A1C-4DE7-B9C7-4BE566E53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81C00-CE5C-46EF-A3AE-8D1DCA7B6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B3051-5F26-4DA2-B625-ACB9FA63B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9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51CFB-E4F3-43F5-9E2A-0589F0689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1968C-0E16-49BD-B4AA-F53A14502C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6D198-D6A1-4DD5-B248-F003C98C9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9862F-FAFF-4C8C-A92E-D8C42F46D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99259-9AD6-4DC4-9764-7399FEBFF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359A9-DAC5-4E01-9C82-1E2EBE046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9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CC8F2-54B1-49B6-9CD7-FF307F878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BA5600-03AC-4768-9340-3E3348C81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4878D-3E24-4B0C-89C4-F0ABE72AB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4AC091-6DB8-4D47-8B3D-1B6E8A55F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21B4D8-6CE2-4552-96B0-B002562F28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B4F12C-75FD-4AF5-A13D-BB368D3B5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3510E2-5322-4514-8387-7486F7625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913E89-B191-465F-8338-DE840E9A7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03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6432B-1C29-44CA-A772-75431C471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EF909C-CBFE-43B4-B306-DCEAC0D5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09B4B2-5E43-4E43-A3C1-E2E3F2B3E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A029C-2E13-40DB-8990-75534A60D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1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5F2EBA-B300-42C0-AE90-A37A6FF9A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3A3F56-517A-4D37-B56A-10280BCA0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30F7F7-E3AC-4125-A229-BE9863CC8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30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EFB6B-65B3-4B84-B664-7A569E168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7C8CA-FE76-4C45-AF46-C5FF395C2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145DB6-AB69-4AA6-946E-10E52165E7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3DDB5A-0C74-4380-B7F0-4FF5B0BAF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67D78B-416D-45C3-9613-7680B61E9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E7FA1-479C-4B81-907A-5F7C2C995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66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56D67-9A28-4E7F-B598-50F42D039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8B1A39-3600-4E9A-BF4A-7147ED71A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A3F67C-08D3-4C62-A152-BB1B47CCC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C9B206-F404-47CD-B18C-9DF5A5833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74995-B55C-422B-B79D-D2B33EF87E94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27275-F4E2-41BF-8797-FB27713DB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5B63F-DC5D-4433-AD58-A86851915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97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D80E23-4D2F-4880-9A7B-8A4AE367D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7B309-66F4-474B-A190-74EBFD697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2A3F2-0EAB-4756-8EBC-326DC1143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74995-B55C-422B-B79D-D2B33EF87E94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A52F7-3984-4FEF-9686-FFA212F06B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0EEDC-E57F-4154-B19C-D75F54A3A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8E537-6AC4-41F0-BD33-0245F56F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1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28E60-6846-45D1-B841-0782D5CF5B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ED039-8BBA-47DF-A5A1-47A9DD199A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StoryBots Letter Q transparent PNG - StickPNG">
            <a:extLst>
              <a:ext uri="{FF2B5EF4-FFF2-40B4-BE49-F238E27FC236}">
                <a16:creationId xmlns:a16="http://schemas.microsoft.com/office/drawing/2014/main" id="{EAEFFAF7-0933-4267-9CF1-56EB6520D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04" y="132522"/>
            <a:ext cx="11105322" cy="6453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472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04DAA5-4708-4162-8AFF-8FC29929A636}"/>
              </a:ext>
            </a:extLst>
          </p:cNvPr>
          <p:cNvSpPr txBox="1"/>
          <p:nvPr/>
        </p:nvSpPr>
        <p:spPr>
          <a:xfrm>
            <a:off x="4770784" y="4950807"/>
            <a:ext cx="8918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q</a:t>
            </a:r>
            <a:r>
              <a:rPr lang="en-US" sz="9600" dirty="0">
                <a:latin typeface="Comic Sans MS" panose="030F0702030302020204" pitchFamily="66" charset="0"/>
              </a:rPr>
              <a:t>ueen</a:t>
            </a:r>
          </a:p>
        </p:txBody>
      </p:sp>
      <p:pic>
        <p:nvPicPr>
          <p:cNvPr id="1026" name="Picture 2" descr="Illustration of beautiful princess ... | Stock vector | Colourbox">
            <a:extLst>
              <a:ext uri="{FF2B5EF4-FFF2-40B4-BE49-F238E27FC236}">
                <a16:creationId xmlns:a16="http://schemas.microsoft.com/office/drawing/2014/main" id="{4E18E089-1185-499D-B4ED-D73A4F92A4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066" y="-68072"/>
            <a:ext cx="3647868" cy="5429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732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04DAA5-4708-4162-8AFF-8FC29929A636}"/>
              </a:ext>
            </a:extLst>
          </p:cNvPr>
          <p:cNvSpPr txBox="1"/>
          <p:nvPr/>
        </p:nvSpPr>
        <p:spPr>
          <a:xfrm>
            <a:off x="3935898" y="4950807"/>
            <a:ext cx="8918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q</a:t>
            </a:r>
            <a:r>
              <a:rPr lang="en-US" sz="9600" dirty="0">
                <a:latin typeface="Comic Sans MS" panose="030F0702030302020204" pitchFamily="66" charset="0"/>
              </a:rPr>
              <a:t>uestion</a:t>
            </a:r>
          </a:p>
        </p:txBody>
      </p:sp>
      <p:pic>
        <p:nvPicPr>
          <p:cNvPr id="2050" name="Picture 2" descr="Question mark question clipart 2 - Cliparting.com">
            <a:extLst>
              <a:ext uri="{FF2B5EF4-FFF2-40B4-BE49-F238E27FC236}">
                <a16:creationId xmlns:a16="http://schemas.microsoft.com/office/drawing/2014/main" id="{2EC9F149-3B66-4D8E-A47A-0C7FF7A73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755" y="0"/>
            <a:ext cx="4598505" cy="503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07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04DAA5-4708-4162-8AFF-8FC29929A636}"/>
              </a:ext>
            </a:extLst>
          </p:cNvPr>
          <p:cNvSpPr txBox="1"/>
          <p:nvPr/>
        </p:nvSpPr>
        <p:spPr>
          <a:xfrm>
            <a:off x="4426228" y="4950807"/>
            <a:ext cx="8918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rgbClr val="FF0000"/>
                </a:solidFill>
                <a:latin typeface="Comic Sans MS" panose="030F0702030302020204" pitchFamily="66" charset="0"/>
              </a:rPr>
              <a:t>q</a:t>
            </a:r>
            <a:r>
              <a:rPr lang="en-US" sz="9600" dirty="0">
                <a:latin typeface="Comic Sans MS" panose="030F0702030302020204" pitchFamily="66" charset="0"/>
              </a:rPr>
              <a:t>uiet</a:t>
            </a:r>
          </a:p>
        </p:txBody>
      </p:sp>
      <p:pic>
        <p:nvPicPr>
          <p:cNvPr id="4098" name="Picture 2" descr="Quiet Clipart - 36 cliparts">
            <a:extLst>
              <a:ext uri="{FF2B5EF4-FFF2-40B4-BE49-F238E27FC236}">
                <a16:creationId xmlns:a16="http://schemas.microsoft.com/office/drawing/2014/main" id="{5DCDCCD0-8848-4ABE-AD48-D09991490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034" y="539038"/>
            <a:ext cx="4823791" cy="468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37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04DAA5-4708-4162-8AFF-8FC29929A636}"/>
              </a:ext>
            </a:extLst>
          </p:cNvPr>
          <p:cNvSpPr txBox="1"/>
          <p:nvPr/>
        </p:nvSpPr>
        <p:spPr>
          <a:xfrm>
            <a:off x="3935898" y="4950807"/>
            <a:ext cx="8918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>
                <a:solidFill>
                  <a:srgbClr val="FF0000"/>
                </a:solidFill>
                <a:latin typeface="Comic Sans MS" panose="030F0702030302020204" pitchFamily="66" charset="0"/>
              </a:rPr>
              <a:t>q</a:t>
            </a:r>
            <a:r>
              <a:rPr lang="en-US" sz="9600">
                <a:latin typeface="Comic Sans MS" panose="030F0702030302020204" pitchFamily="66" charset="0"/>
              </a:rPr>
              <a:t>uack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Quack clipart, cliparts of Quack free download (wmf, eps, emf, svg, png,  gif) formats">
            <a:extLst>
              <a:ext uri="{FF2B5EF4-FFF2-40B4-BE49-F238E27FC236}">
                <a16:creationId xmlns:a16="http://schemas.microsoft.com/office/drawing/2014/main" id="{EF843DE6-474F-4CC4-8AB8-1AFA12D5C0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562" y="232012"/>
            <a:ext cx="6878472" cy="502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26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04DAA5-4708-4162-8AFF-8FC29929A636}"/>
              </a:ext>
            </a:extLst>
          </p:cNvPr>
          <p:cNvSpPr txBox="1"/>
          <p:nvPr/>
        </p:nvSpPr>
        <p:spPr>
          <a:xfrm>
            <a:off x="4770784" y="4950807"/>
            <a:ext cx="8918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>
                <a:solidFill>
                  <a:srgbClr val="FF0000"/>
                </a:solidFill>
                <a:latin typeface="Comic Sans MS" panose="030F0702030302020204" pitchFamily="66" charset="0"/>
              </a:rPr>
              <a:t>q</a:t>
            </a:r>
            <a:r>
              <a:rPr lang="en-US" sz="9600">
                <a:latin typeface="Comic Sans MS" panose="030F0702030302020204" pitchFamily="66" charset="0"/>
              </a:rPr>
              <a:t>uilt</a:t>
            </a:r>
            <a:endParaRPr lang="en-US" sz="9600" dirty="0">
              <a:latin typeface="Comic Sans MS" panose="030F0702030302020204" pitchFamily="66" charset="0"/>
            </a:endParaRPr>
          </a:p>
        </p:txBody>
      </p:sp>
      <p:pic>
        <p:nvPicPr>
          <p:cNvPr id="5122" name="Picture 2" descr="Blanket Png - Quilt Transparent Background , Free Transparent Clipart -  ClipartKey">
            <a:extLst>
              <a:ext uri="{FF2B5EF4-FFF2-40B4-BE49-F238E27FC236}">
                <a16:creationId xmlns:a16="http://schemas.microsoft.com/office/drawing/2014/main" id="{7EF13218-72E6-4F0A-953B-F21997578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678" y="337533"/>
            <a:ext cx="7787121" cy="4751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41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</Words>
  <Application>Microsoft Office PowerPoint</Application>
  <PresentationFormat>Widescreen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T.Alnimri</dc:creator>
  <cp:lastModifiedBy>T.Alnimri</cp:lastModifiedBy>
  <cp:revision>7</cp:revision>
  <dcterms:created xsi:type="dcterms:W3CDTF">2020-09-10T18:52:10Z</dcterms:created>
  <dcterms:modified xsi:type="dcterms:W3CDTF">2022-10-10T08:27:41Z</dcterms:modified>
</cp:coreProperties>
</file>