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0" r:id="rId4"/>
    <p:sldId id="258" r:id="rId5"/>
    <p:sldId id="259" r:id="rId6"/>
    <p:sldId id="262" r:id="rId7"/>
    <p:sldId id="261" r:id="rId8"/>
    <p:sldId id="263" r:id="rId9"/>
    <p:sldId id="268" r:id="rId10"/>
    <p:sldId id="269" r:id="rId11"/>
    <p:sldId id="271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199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  <a:r>
              <a:rPr lang="ar-JO" sz="19900" dirty="0">
                <a:solidFill>
                  <a:srgbClr val="0070C0"/>
                </a:solidFill>
                <a:latin typeface="OCR A Extended" panose="02010509020102010303" pitchFamily="50" charset="0"/>
              </a:rPr>
              <a:t>الرقم </a:t>
            </a:r>
            <a:endParaRPr lang="en-US" sz="19900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2047460" y="980661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9600" dirty="0">
                <a:solidFill>
                  <a:srgbClr val="0070C0"/>
                </a:solidFill>
              </a:rPr>
              <a:t>صل الصور مع الرقم المناسب 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9"/>
            <a:ext cx="12192000" cy="7501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24651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533" y="0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459" y="4640114"/>
            <a:ext cx="2366114" cy="2193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6315" y="1881808"/>
            <a:ext cx="1785258" cy="229331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FF29CB-395C-4289-A4EF-684171A4228D}"/>
              </a:ext>
            </a:extLst>
          </p:cNvPr>
          <p:cNvSpPr/>
          <p:nvPr/>
        </p:nvSpPr>
        <p:spPr>
          <a:xfrm>
            <a:off x="649357" y="2415375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3900" dirty="0">
                <a:solidFill>
                  <a:srgbClr val="0070C0"/>
                </a:solidFill>
              </a:rPr>
              <a:t>2</a:t>
            </a:r>
            <a:endParaRPr lang="en-US" sz="13900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C7B90A-CD26-4E8F-93C4-25C965A1FE46}"/>
              </a:ext>
            </a:extLst>
          </p:cNvPr>
          <p:cNvSpPr/>
          <p:nvPr/>
        </p:nvSpPr>
        <p:spPr>
          <a:xfrm>
            <a:off x="649357" y="-56688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3900" dirty="0">
                <a:solidFill>
                  <a:srgbClr val="0070C0"/>
                </a:solidFill>
              </a:rPr>
              <a:t>3</a:t>
            </a:r>
            <a:endParaRPr lang="en-US" sz="13900" dirty="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28B82C-B81B-497C-B6C3-F367C17299E9}"/>
              </a:ext>
            </a:extLst>
          </p:cNvPr>
          <p:cNvSpPr/>
          <p:nvPr/>
        </p:nvSpPr>
        <p:spPr>
          <a:xfrm>
            <a:off x="649357" y="4887438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39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endParaRPr lang="en-US" sz="139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9234147" y="2064112"/>
            <a:ext cx="2807494" cy="1901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10220098" y="-1"/>
            <a:ext cx="1971902" cy="1901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098" y="4290967"/>
            <a:ext cx="1472401" cy="2454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E2152-27A7-40DA-9424-2D30436A14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8248196" y="-1"/>
            <a:ext cx="1971902" cy="19013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BCD53E-485B-4EEC-8D13-E665CFDA7AC6}"/>
              </a:ext>
            </a:extLst>
          </p:cNvPr>
          <p:cNvSpPr/>
          <p:nvPr/>
        </p:nvSpPr>
        <p:spPr>
          <a:xfrm>
            <a:off x="477079" y="305432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3900" dirty="0">
                <a:solidFill>
                  <a:srgbClr val="0070C0"/>
                </a:solidFill>
              </a:rPr>
              <a:t>3</a:t>
            </a:r>
            <a:endParaRPr lang="en-US" sz="13900" dirty="0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2CF199-849E-4E8B-8172-2863ED773819}"/>
              </a:ext>
            </a:extLst>
          </p:cNvPr>
          <p:cNvSpPr/>
          <p:nvPr/>
        </p:nvSpPr>
        <p:spPr>
          <a:xfrm>
            <a:off x="477079" y="4853984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9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D3F673-F5DA-4442-865A-31692C4716CE}"/>
              </a:ext>
            </a:extLst>
          </p:cNvPr>
          <p:cNvSpPr/>
          <p:nvPr/>
        </p:nvSpPr>
        <p:spPr>
          <a:xfrm>
            <a:off x="477079" y="2579707"/>
            <a:ext cx="1608274" cy="169858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9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2047460" y="980661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9600" dirty="0">
                <a:solidFill>
                  <a:srgbClr val="0070C0"/>
                </a:solidFill>
              </a:rPr>
              <a:t>ضع دائرة على الإجابة الصحيحة</a:t>
            </a:r>
            <a:r>
              <a:rPr lang="en-US" sz="8000" dirty="0">
                <a:solidFill>
                  <a:srgbClr val="0070C0"/>
                </a:solidFill>
              </a:rPr>
              <a:t>  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014331" y="4935216"/>
            <a:ext cx="8428383" cy="154471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  <a:r>
              <a:rPr lang="en-US" sz="8800" b="1" dirty="0">
                <a:solidFill>
                  <a:srgbClr val="0070C0"/>
                </a:solidFill>
              </a:rPr>
              <a:t>        </a:t>
            </a:r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  <a:r>
              <a:rPr lang="en-US" sz="8800" b="1" dirty="0">
                <a:solidFill>
                  <a:srgbClr val="0070C0"/>
                </a:solidFill>
                <a:latin typeface="OCR A Extended" panose="02010509020102010303" pitchFamily="50" charset="0"/>
              </a:rPr>
              <a:t>   </a:t>
            </a:r>
            <a:r>
              <a:rPr lang="en-US" sz="8800" dirty="0">
                <a:solidFill>
                  <a:srgbClr val="0070C0"/>
                </a:solidFill>
              </a:rPr>
              <a:t>2</a:t>
            </a:r>
            <a:r>
              <a:rPr lang="en-US" sz="8800" b="1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52991"/>
            <a:ext cx="5517274" cy="3181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34B4B-A702-4EE0-843B-A90C0C55F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36372"/>
            <a:ext cx="5517274" cy="31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8680174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990228" y="196341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OCR A Extended" panose="02010509020102010303" pitchFamily="50" charset="0"/>
                <a:cs typeface="Arial" panose="020B0604020202020204" pitchFamily="34" charset="0"/>
              </a:rPr>
              <a:t>4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77" y="421101"/>
            <a:ext cx="7278755" cy="425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DEECB-E380-485E-84EB-88A20372A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39"/>
          <a:stretch/>
        </p:blipFill>
        <p:spPr>
          <a:xfrm>
            <a:off x="1151989" y="464545"/>
            <a:ext cx="2486688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RZ.Zabaneh</cp:lastModifiedBy>
  <cp:revision>9</cp:revision>
  <dcterms:created xsi:type="dcterms:W3CDTF">2021-09-20T12:48:00Z</dcterms:created>
  <dcterms:modified xsi:type="dcterms:W3CDTF">2022-10-13T15:19:26Z</dcterms:modified>
</cp:coreProperties>
</file>