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27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32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ر</a:t>
            </a:r>
            <a:endParaRPr kumimoji="0" lang="en-US" sz="432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اقـصـة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8997-CA46-4802-89CF-C4C2347D9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05" y="0"/>
            <a:ext cx="5797860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مـل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016FF-B1C5-4EFB-8D1A-E6B5F770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10769"/>
            <a:ext cx="8160854" cy="47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/>
              <a:t>نـة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60960-498C-49FF-A9E8-DCAFB97D4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15" y="241852"/>
            <a:ext cx="8158370" cy="45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صـيـف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A659C-4CFF-4E10-AB15-1B3DFFE3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64" y="143867"/>
            <a:ext cx="8272787" cy="46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سـالـة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F8CB7-AB58-428B-B5C3-9A8603D4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60" y="143867"/>
            <a:ext cx="7375479" cy="46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را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ري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رو</a:t>
            </a:r>
            <a:endParaRPr lang="en-US" sz="1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الراء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يـش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366C6-C12C-463D-8DA1-7E51C6A6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60"/>
          <a:stretch/>
        </p:blipFill>
        <p:spPr>
          <a:xfrm>
            <a:off x="3125281" y="0"/>
            <a:ext cx="6527085" cy="48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مـان</a:t>
            </a:r>
            <a:r>
              <a:rPr lang="ar-JO" sz="15000" dirty="0">
                <a:solidFill>
                  <a:srgbClr val="C00000"/>
                </a:solidFill>
              </a:rPr>
              <a:t> 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B30AB-46FA-40BA-BCEF-BFAD4BD9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26" y="0"/>
            <a:ext cx="8063947" cy="48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أس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FD0B8-2218-4834-8D8D-8D5225D2C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9"/>
          <a:stretch/>
        </p:blipFill>
        <p:spPr>
          <a:xfrm>
            <a:off x="2584186" y="0"/>
            <a:ext cx="7023628" cy="48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مـوش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30758-447C-491B-83B3-32F34E81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76" y="447674"/>
            <a:ext cx="8752232" cy="43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قـبـة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3D0E9-AE11-4BDE-9FB0-0DE2FFEF6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05" y="281710"/>
            <a:ext cx="8113263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B50E1-90CC-4A3B-B74D-3BD34012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62" y="143867"/>
            <a:ext cx="8179524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Admin</cp:lastModifiedBy>
  <cp:revision>16</cp:revision>
  <dcterms:created xsi:type="dcterms:W3CDTF">2020-07-01T19:07:01Z</dcterms:created>
  <dcterms:modified xsi:type="dcterms:W3CDTF">2020-11-26T18:08:23Z</dcterms:modified>
</cp:coreProperties>
</file>