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3" r:id="rId2"/>
    <p:sldId id="273" r:id="rId3"/>
    <p:sldId id="309" r:id="rId4"/>
    <p:sldId id="294" r:id="rId5"/>
    <p:sldId id="299" r:id="rId6"/>
    <p:sldId id="310" r:id="rId7"/>
    <p:sldId id="304" r:id="rId8"/>
    <p:sldId id="307" r:id="rId9"/>
    <p:sldId id="301" r:id="rId10"/>
    <p:sldId id="302" r:id="rId11"/>
    <p:sldId id="312" r:id="rId12"/>
    <p:sldId id="297" r:id="rId13"/>
    <p:sldId id="296" r:id="rId14"/>
    <p:sldId id="298" r:id="rId15"/>
    <p:sldId id="295" r:id="rId16"/>
    <p:sldId id="300" r:id="rId17"/>
    <p:sldId id="311" r:id="rId18"/>
    <p:sldId id="303" r:id="rId19"/>
    <p:sldId id="30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60" d="100"/>
          <a:sy n="60" d="100"/>
        </p:scale>
        <p:origin x="1140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601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425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476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529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534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11/16/2020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298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11/16/2020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161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11/16/2020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661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11/16/2020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990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11/16/2020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96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11D4-1FD4-4E77-8F5F-FBE1A0939B57}" type="datetimeFigureOut">
              <a:rPr lang="en-US" smtClean="0"/>
              <a:t>11/16/2020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285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7211D4-1FD4-4E77-8F5F-FBE1A0939B57}" type="datetimeFigureOut">
              <a:rPr lang="en-US" smtClean="0"/>
              <a:t>11/16/2020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052FE-B6DA-4C5F-A5B1-474B1C06D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634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8F09151E-3948-4CEA-8FA8-B83B9500B0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46460FD-00F9-44C9-8B5A-CFCA9C9EF5C1}"/>
              </a:ext>
            </a:extLst>
          </p:cNvPr>
          <p:cNvSpPr/>
          <p:nvPr/>
        </p:nvSpPr>
        <p:spPr>
          <a:xfrm>
            <a:off x="1407160" y="1066800"/>
            <a:ext cx="9194800" cy="5262880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30000" b="0" i="0" u="none" strike="noStrike" kern="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ب  بـ</a:t>
            </a:r>
            <a:endParaRPr kumimoji="0" lang="en-US" sz="30000" b="0" i="0" u="none" strike="noStrike" kern="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7096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D70BE6DF-103A-42BC-B52E-F241524F1C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AE24A96-8FE0-492B-BEC4-83968D911870}"/>
              </a:ext>
            </a:extLst>
          </p:cNvPr>
          <p:cNvSpPr/>
          <p:nvPr/>
        </p:nvSpPr>
        <p:spPr>
          <a:xfrm>
            <a:off x="3188890" y="504066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بـ</a:t>
            </a:r>
            <a:r>
              <a:rPr lang="ar-JO" sz="15000" dirty="0">
                <a:solidFill>
                  <a:schemeClr val="tx1"/>
                </a:solidFill>
              </a:rPr>
              <a:t>يـت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3C4EDB-DBDD-42DF-96CE-43A1CD7A30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7440" y="194220"/>
            <a:ext cx="5189272" cy="459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003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D70BE6DF-103A-42BC-B52E-F241524F1C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AE24A96-8FE0-492B-BEC4-83968D911870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بـ</a:t>
            </a:r>
            <a:r>
              <a:rPr lang="ar-JO" sz="15000" dirty="0">
                <a:solidFill>
                  <a:schemeClr val="tx1"/>
                </a:solidFill>
              </a:rPr>
              <a:t>الـون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0288A59-4041-4506-8D86-181326F4A7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3514" y="139064"/>
            <a:ext cx="4876343" cy="487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043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710B054-3BBD-4BC6-B019-A5B1DC1822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8458021-7E9A-4392-A5B7-E04853924C2D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بـ</a:t>
            </a:r>
            <a:r>
              <a:rPr lang="ar-JO" sz="15000" dirty="0">
                <a:solidFill>
                  <a:schemeClr val="tx1"/>
                </a:solidFill>
              </a:rPr>
              <a:t>ا</a:t>
            </a:r>
            <a:r>
              <a:rPr lang="ar-JO" sz="15000" dirty="0">
                <a:solidFill>
                  <a:srgbClr val="C00000"/>
                </a:solidFill>
              </a:rPr>
              <a:t>ب</a:t>
            </a:r>
            <a:endParaRPr lang="en-US" sz="15000" dirty="0">
              <a:solidFill>
                <a:srgbClr val="C0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811B40B-2D9E-4ECC-851F-DEA8E64A0F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4750" y="143867"/>
            <a:ext cx="47625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326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2AA03A1-E81D-427F-8DB1-36517D7678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D3F589-2FD1-41EA-BD75-504F80493DB2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بـ</a:t>
            </a:r>
            <a:r>
              <a:rPr lang="ar-JO" sz="15000" dirty="0">
                <a:solidFill>
                  <a:schemeClr val="tx1"/>
                </a:solidFill>
              </a:rPr>
              <a:t>سـتـان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7625AC-7960-4F5C-B9D8-533CA73FC7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7913" y="260883"/>
            <a:ext cx="7527527" cy="4632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375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568CCF28-F321-4E09-8B21-B1270A6AB2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B482F59-0DA4-479B-A52C-56A0EE9A484F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بـ</a:t>
            </a:r>
            <a:r>
              <a:rPr lang="ar-JO" sz="15000" dirty="0">
                <a:solidFill>
                  <a:schemeClr val="tx1"/>
                </a:solidFill>
              </a:rPr>
              <a:t>وق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8481E5D-2F4B-4ED6-B65F-F94DC70451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1594" y="1048473"/>
            <a:ext cx="9214459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128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5FE2F29E-6524-401E-B4A9-46401A1E7D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18E72E6-637B-4217-AAF5-E0964BBD422D}"/>
              </a:ext>
            </a:extLst>
          </p:cNvPr>
          <p:cNvSpPr/>
          <p:nvPr/>
        </p:nvSpPr>
        <p:spPr>
          <a:xfrm>
            <a:off x="3419060" y="5153188"/>
            <a:ext cx="6182949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بـبـ</a:t>
            </a:r>
            <a:r>
              <a:rPr lang="ar-JO" sz="15000" dirty="0">
                <a:solidFill>
                  <a:schemeClr val="tx1"/>
                </a:solidFill>
              </a:rPr>
              <a:t>غـاء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D98B56-42BA-47F1-887E-AFDE0C33CB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0424" y="138835"/>
            <a:ext cx="48768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691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473C8857-0AEE-4313-8509-1A55451F94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E73A67F-6911-48E2-949F-A2B561816CF6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بـ</a:t>
            </a:r>
            <a:r>
              <a:rPr lang="ar-JO" sz="15000" dirty="0">
                <a:solidFill>
                  <a:schemeClr val="tx1"/>
                </a:solidFill>
              </a:rPr>
              <a:t>طـريـق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5D88D2D-EC6C-43DF-832F-E273C4595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7370" y="142603"/>
            <a:ext cx="7302907" cy="4869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386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473C8857-0AEE-4313-8509-1A55451F94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E73A67F-6911-48E2-949F-A2B561816CF6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بـ</a:t>
            </a:r>
            <a:r>
              <a:rPr lang="ar-JO" sz="15000" dirty="0">
                <a:solidFill>
                  <a:schemeClr val="tx1"/>
                </a:solidFill>
              </a:rPr>
              <a:t>طـة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BCC9F5-B135-4927-B2A2-E55EAE8DFC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7780" y="143867"/>
            <a:ext cx="7082088" cy="4721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655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DB26A1FB-D82E-45BB-ABAA-C6ECB9C458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90A465F-1142-4E36-8468-ED742ECC796C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بـ</a:t>
            </a:r>
            <a:r>
              <a:rPr lang="ar-JO" sz="15000" dirty="0">
                <a:solidFill>
                  <a:schemeClr val="tx1"/>
                </a:solidFill>
              </a:rPr>
              <a:t>حـر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636552-9AF3-4BD5-9FF5-D281A5A125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6394" y="143867"/>
            <a:ext cx="8539212" cy="467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287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2FAB04-9718-4576-A485-60BC4C3E5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1A75F9A-C8CE-4F2F-B7E3-8E19A44412A8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بـ</a:t>
            </a:r>
            <a:r>
              <a:rPr lang="ar-JO" sz="15000" dirty="0">
                <a:solidFill>
                  <a:schemeClr val="tx1"/>
                </a:solidFill>
              </a:rPr>
              <a:t>حـيـرة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D622029-1ECD-4C14-9AAE-D822A17FC3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5667" y="78271"/>
            <a:ext cx="8766313" cy="4931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099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902D9736-7677-46D7-938F-15A9061DEB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3F39772-9F19-4E2D-A603-FD489F54C0D3}"/>
              </a:ext>
            </a:extLst>
          </p:cNvPr>
          <p:cNvSpPr/>
          <p:nvPr/>
        </p:nvSpPr>
        <p:spPr>
          <a:xfrm>
            <a:off x="1407160" y="1066800"/>
            <a:ext cx="9194800" cy="5262880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14400" b="0" i="0" u="none" strike="noStrike" kern="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كلمات تبدأ بحرف الدال </a:t>
            </a:r>
            <a:endParaRPr kumimoji="0" lang="en-US" sz="14400" b="0" i="0" u="none" strike="noStrike" kern="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70511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AF42D2-8856-481F-BC40-AA2F13D0B7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C30C313-93C5-4DC1-86BF-EF5AB16C85FB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بـ</a:t>
            </a:r>
            <a:r>
              <a:rPr lang="ar-JO" sz="15000" dirty="0">
                <a:solidFill>
                  <a:schemeClr val="tx1"/>
                </a:solidFill>
              </a:rPr>
              <a:t>نـت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E1DCACD-56FC-4BCF-B5F7-2F3E97FF70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7573" y="0"/>
            <a:ext cx="3342501" cy="4648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513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073BF68B-9A2F-423D-B3DF-E468357749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A9E03FE-7F8E-4A88-8C08-EEF8B927FBF7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بـ</a:t>
            </a:r>
            <a:r>
              <a:rPr lang="ar-JO" sz="15000" dirty="0">
                <a:solidFill>
                  <a:schemeClr val="tx1"/>
                </a:solidFill>
              </a:rPr>
              <a:t>طـيـخ</a:t>
            </a:r>
            <a:r>
              <a:rPr lang="ar-JO" sz="15000" dirty="0">
                <a:solidFill>
                  <a:srgbClr val="C00000"/>
                </a:solidFill>
              </a:rPr>
              <a:t> </a:t>
            </a:r>
            <a:endParaRPr lang="en-US" sz="15000" dirty="0">
              <a:solidFill>
                <a:srgbClr val="C0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1BD5284-4F7F-4074-84AB-97C9865915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9269" y="296205"/>
            <a:ext cx="7479110" cy="456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065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9D2F29C9-70E4-45BA-93BF-079FA61BBB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49FAD8E-FED8-483E-8533-5219B6BCC79D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بـ</a:t>
            </a:r>
            <a:r>
              <a:rPr lang="ar-JO" sz="15000" dirty="0">
                <a:solidFill>
                  <a:schemeClr val="tx1"/>
                </a:solidFill>
              </a:rPr>
              <a:t>رتـقـال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5A0A53-10B3-45C3-9BFE-848CE6648B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638" y="341534"/>
            <a:ext cx="6695618" cy="4296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482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9D2F29C9-70E4-45BA-93BF-079FA61BBB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49FAD8E-FED8-483E-8533-5219B6BCC79D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بـ</a:t>
            </a:r>
            <a:r>
              <a:rPr lang="ar-JO" sz="15000" dirty="0">
                <a:solidFill>
                  <a:schemeClr val="tx1"/>
                </a:solidFill>
              </a:rPr>
              <a:t>نـدورة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D3CC8B-3FB4-4AEC-BE34-3BD30400E6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1806" y="78925"/>
            <a:ext cx="7669230" cy="4996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746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DC1B2CE3-34C9-49B4-896E-B427F92CC9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892A62A-B0E6-4D8C-86E0-94370B4A3E65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بـ</a:t>
            </a:r>
            <a:r>
              <a:rPr lang="ar-JO" sz="15000" dirty="0">
                <a:solidFill>
                  <a:schemeClr val="tx1"/>
                </a:solidFill>
              </a:rPr>
              <a:t>يـض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F053B7-F2DA-4691-B84F-93692DB236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0514" y="79262"/>
            <a:ext cx="7526425" cy="5073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162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A40E5F-2BE1-44CE-9E8C-3EE97C67DA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25AC18F-FAF7-4604-9977-D27BA331F149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بـ</a:t>
            </a:r>
            <a:r>
              <a:rPr lang="ar-JO" sz="15000" dirty="0">
                <a:solidFill>
                  <a:schemeClr val="tx1"/>
                </a:solidFill>
              </a:rPr>
              <a:t>طاطا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408B0C7-420F-484D-A53A-E8DBEC59D3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4767" y="376940"/>
            <a:ext cx="8376159" cy="4195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750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6FD74996-3B28-46AC-BF02-1DB08F524C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13" b="650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82172FE-18B4-4396-9070-0F98CC43BEC4}"/>
              </a:ext>
            </a:extLst>
          </p:cNvPr>
          <p:cNvSpPr/>
          <p:nvPr/>
        </p:nvSpPr>
        <p:spPr>
          <a:xfrm>
            <a:off x="3175638" y="5153188"/>
            <a:ext cx="6426372" cy="1560945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5000" dirty="0">
                <a:solidFill>
                  <a:srgbClr val="C00000"/>
                </a:solidFill>
              </a:rPr>
              <a:t>بـ</a:t>
            </a:r>
            <a:r>
              <a:rPr lang="ar-JO" sz="15000" dirty="0">
                <a:solidFill>
                  <a:schemeClr val="tx1"/>
                </a:solidFill>
              </a:rPr>
              <a:t>صـل</a:t>
            </a:r>
            <a:endParaRPr lang="en-US" sz="15000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F7A27AC-F2A0-4C22-B0CE-211FE3159F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6619" y="303557"/>
            <a:ext cx="5738755" cy="4122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96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23</Words>
  <Application>Microsoft Office PowerPoint</Application>
  <PresentationFormat>Widescreen</PresentationFormat>
  <Paragraphs>19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THINK PAD</dc:creator>
  <cp:lastModifiedBy>Admin</cp:lastModifiedBy>
  <cp:revision>14</cp:revision>
  <dcterms:created xsi:type="dcterms:W3CDTF">2020-07-01T19:07:01Z</dcterms:created>
  <dcterms:modified xsi:type="dcterms:W3CDTF">2020-11-16T18:03:21Z</dcterms:modified>
</cp:coreProperties>
</file>