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66" r:id="rId4"/>
    <p:sldId id="267" r:id="rId5"/>
    <p:sldId id="269" r:id="rId6"/>
    <p:sldId id="261" r:id="rId7"/>
    <p:sldId id="26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8317-7CB5-4827-AC7A-6535A5C21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DCB26-368E-4D26-A80B-FEBC0EF0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1D31-810F-4210-880F-95BBABC1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6C0E-9CF8-4812-AAE6-29839F06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0825-4AD7-4ABC-B267-6DD76F65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A97E-C198-4647-B5DB-CD22C21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142F-B4FC-4777-81C3-B04552736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1B8A-0062-4E7D-8875-F8C7A986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6051-6F81-43B4-AB94-88269F32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AD9F-63E4-4924-AA78-37B734C5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B00CB-3B16-4FE5-9014-1200A70D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E578-9A74-4C24-8E95-97206DDE0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FC6D7-BAB1-4B1A-BB2F-A91234AC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B3E23-B4F5-48A9-96A8-0D1C24E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A6DD9-17B5-4F21-BD2D-09B3FDC7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30B5-684C-4719-9B27-A745FAF2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BD67-6DE7-4BC7-8E4B-04E46BC7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3B61-0B3E-4C72-B809-86AA5C1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5C24-9EDF-4708-BA20-C12AB27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0A80-8892-44A7-A369-18C3118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C29D-2C24-40F3-80D4-968A2D2A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B4A0A-03AF-4974-AB57-0EDCD9C8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DF3B-8AA5-4D25-905C-F40AACF3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F39B-8308-4CC0-8656-08AE0E41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2A5E-A5FD-454B-95AB-64E9BC93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709-E2E0-4868-B742-D3CB3939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C99B-0C41-4D73-A174-6630F6EB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247C4-F965-43BE-ADD9-1CF5B337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250E-EB5D-4D23-925F-A46119A3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0F6E-E4AA-46B5-8F79-076689E9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A43A-2190-425C-8D8A-4C230404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6EE4-D177-44E3-9F62-39C18267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54F5-78C1-439F-8087-D688ED9D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24303-7DE5-4300-997C-8C4AF5BA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00670-504F-47F7-AC36-11A1A2B30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F7615-6846-41D0-9018-49167031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13841-6266-4EE8-A718-B03F2E7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A9C4-416A-4539-ADCF-DADF8E0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45013-B0DB-40FB-A4E3-DA2098A5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FCFC-063C-48D0-9D36-1D60105F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F50F4-D9F1-4FE6-AC12-BD36AF49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97372-060E-4E9B-8AA9-DE7F9856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CEDAB-EFBF-4EEA-B0FF-F2AB35D4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7146D-54C9-4281-8542-91FB54EA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4C4E2-24CA-4790-9A75-8E7CBBB2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58D8-A850-4FD1-8953-FBCA65CC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FB7F-9BD8-40FE-BEB5-DEE87D6F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6AE1-DFE4-4E49-965C-08261E0D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BF99-56BC-41A8-99B8-E4C604D3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7D6F5-A97E-46F4-AFDA-BE7089E2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9502E-DD35-441D-A9B7-36EE15C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6245-369D-48C7-B7E6-FF0590E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AAE2-50B6-4436-A9F6-7FE665B0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B830F-84F2-470C-8A7A-FDB0AC584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19AC-DEA5-4A82-8627-CB3FBE82F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5F009-E29E-4723-85BF-E69C5F74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7FA3-AA7D-49C8-A846-1E74FDB8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BC6E-8847-4103-AC4D-0F16F23E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3740C-E6D2-4D52-BB25-74E46DE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9D5B1-CA46-4F95-B5C6-8D3335A8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D301-0477-49B0-BBB4-70F1384FA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94FA-B931-48BB-8C8C-D9D945DDC4B9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CAFA-1AC5-4EA2-B56E-5C5BD9415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6169A-027C-44D2-A2F1-ACE1264A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0F572-11CC-4DD3-8CD3-EBB22F6F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5BFA89-543D-45D1-A6BA-2233FADA1980}"/>
              </a:ext>
            </a:extLst>
          </p:cNvPr>
          <p:cNvSpPr/>
          <p:nvPr/>
        </p:nvSpPr>
        <p:spPr>
          <a:xfrm>
            <a:off x="1696278" y="1408043"/>
            <a:ext cx="8799443" cy="404191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rgbClr val="FF0000"/>
                </a:solidFill>
              </a:rPr>
              <a:t>ت   تــ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8BA61-ABE7-41D6-8B3D-E7AB9E5E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9B841D-6603-40FE-A8B8-E799DB54863C}"/>
              </a:ext>
            </a:extLst>
          </p:cNvPr>
          <p:cNvSpPr/>
          <p:nvPr/>
        </p:nvSpPr>
        <p:spPr>
          <a:xfrm>
            <a:off x="2643807" y="4492251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تِـ</a:t>
            </a:r>
            <a:r>
              <a:rPr lang="ar-JO" sz="15000" dirty="0">
                <a:solidFill>
                  <a:schemeClr val="tx1"/>
                </a:solidFill>
              </a:rPr>
              <a:t>سعة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E12EFA-08A1-4070-A8D7-213EBE9B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13" y="347636"/>
            <a:ext cx="3720222" cy="40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CB91-C549-4451-8917-E0E44631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43C5F-0CB4-458F-A1C8-E65CE998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18" y="332131"/>
            <a:ext cx="5044937" cy="50449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03C571-F299-402F-A6DF-D1A746F7CCF5}"/>
              </a:ext>
            </a:extLst>
          </p:cNvPr>
          <p:cNvSpPr/>
          <p:nvPr/>
        </p:nvSpPr>
        <p:spPr>
          <a:xfrm>
            <a:off x="2643807" y="4715286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تُـ</a:t>
            </a:r>
            <a:r>
              <a:rPr lang="ar-JO" sz="15000" dirty="0">
                <a:solidFill>
                  <a:schemeClr val="tx1"/>
                </a:solidFill>
              </a:rPr>
              <a:t>فاح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0F23E-0A4E-4FAF-85DB-2F8FC8E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37F0F-CC36-482F-A9CF-26B089A2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2" y="372213"/>
            <a:ext cx="7431668" cy="399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76546-396D-4CFA-8224-7190608C2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680" y="3808323"/>
            <a:ext cx="651109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A9200-BC82-444D-A84C-F6E55E55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1D4C0-25D8-475A-8A96-75EE93DD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84" y="321193"/>
            <a:ext cx="8321761" cy="3962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1681A-71C6-404F-AD53-E6BB362F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88" y="3621797"/>
            <a:ext cx="6517189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3FBF7-A985-40EE-850D-46DB3E20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A2B65-12D3-4CB5-9B11-364C621A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99" y="152987"/>
            <a:ext cx="7559001" cy="4253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03328-5183-48C0-AE43-7C5060E4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37" y="3832089"/>
            <a:ext cx="651109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4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1EE2B-021C-41AF-A63B-C37F54E7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E1F36B-1866-4213-A8E8-70E1D0717DF1}"/>
              </a:ext>
            </a:extLst>
          </p:cNvPr>
          <p:cNvSpPr/>
          <p:nvPr/>
        </p:nvSpPr>
        <p:spPr>
          <a:xfrm>
            <a:off x="2802834" y="4661452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3076" name="Picture 4" descr="Golden Crown Cartoon Icon. Vector Jewelry For Monarch. Stock Vector -  Illustration of king, cartoon: 81206906">
            <a:extLst>
              <a:ext uri="{FF2B5EF4-FFF2-40B4-BE49-F238E27FC236}">
                <a16:creationId xmlns:a16="http://schemas.microsoft.com/office/drawing/2014/main" id="{BEA24D21-05D2-4B49-A075-E51D56B2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91" y="314739"/>
            <a:ext cx="5973417" cy="3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4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5BB8-651E-4A27-B6D1-2DB1D8C5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3674F-B809-4EE0-811E-19B717562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49" b="24058"/>
          <a:stretch/>
        </p:blipFill>
        <p:spPr>
          <a:xfrm>
            <a:off x="2812774" y="344556"/>
            <a:ext cx="6858000" cy="3737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E28541-1D2A-49C0-8779-20C2D44D7B17}"/>
              </a:ext>
            </a:extLst>
          </p:cNvPr>
          <p:cNvSpPr/>
          <p:nvPr/>
        </p:nvSpPr>
        <p:spPr>
          <a:xfrm>
            <a:off x="2855843" y="4426226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تَـ</a:t>
            </a:r>
            <a:r>
              <a:rPr lang="ar-JO" sz="15000" dirty="0"/>
              <a:t>نـورة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516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0D680-A067-4835-A429-842570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4018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CAA63-6A23-49FB-BA9C-7A9655C8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30" y="390810"/>
            <a:ext cx="7394713" cy="36776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DEF50-B26B-4537-8B01-CACF3620AE08}"/>
              </a:ext>
            </a:extLst>
          </p:cNvPr>
          <p:cNvSpPr/>
          <p:nvPr/>
        </p:nvSpPr>
        <p:spPr>
          <a:xfrm>
            <a:off x="2776329" y="4459227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تُـ</a:t>
            </a:r>
            <a:r>
              <a:rPr lang="ar-JO" sz="15000" dirty="0">
                <a:solidFill>
                  <a:schemeClr val="tx1"/>
                </a:solidFill>
              </a:rPr>
              <a:t>راب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D903A-EBA0-4A91-AE8D-3CEBB7AC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E971C-2BDC-4B4E-B006-1EC7B0C3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14" y="377923"/>
            <a:ext cx="7724301" cy="37432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E6042A-1435-430C-811E-8DDB56689154}"/>
              </a:ext>
            </a:extLst>
          </p:cNvPr>
          <p:cNvSpPr/>
          <p:nvPr/>
        </p:nvSpPr>
        <p:spPr>
          <a:xfrm>
            <a:off x="2643807" y="4492251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تِـ</a:t>
            </a:r>
            <a:r>
              <a:rPr lang="ar-JO" sz="15000" dirty="0">
                <a:solidFill>
                  <a:schemeClr val="tx1"/>
                </a:solidFill>
              </a:rPr>
              <a:t>مساح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RZ.Zabaneh</cp:lastModifiedBy>
  <cp:revision>11</cp:revision>
  <dcterms:created xsi:type="dcterms:W3CDTF">2020-10-07T14:29:04Z</dcterms:created>
  <dcterms:modified xsi:type="dcterms:W3CDTF">2022-10-13T14:58:34Z</dcterms:modified>
</cp:coreProperties>
</file>