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88" r:id="rId3"/>
    <p:sldId id="290" r:id="rId4"/>
    <p:sldId id="292" r:id="rId5"/>
    <p:sldId id="293" r:id="rId6"/>
    <p:sldId id="305" r:id="rId7"/>
    <p:sldId id="300" r:id="rId8"/>
    <p:sldId id="298" r:id="rId9"/>
    <p:sldId id="299" r:id="rId10"/>
    <p:sldId id="301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96057" autoAdjust="0"/>
  </p:normalViewPr>
  <p:slideViewPr>
    <p:cSldViewPr>
      <p:cViewPr>
        <p:scale>
          <a:sx n="100" d="100"/>
          <a:sy n="100" d="100"/>
        </p:scale>
        <p:origin x="348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6FFA-ED11-4D40-B965-DB532D431692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4E43-5452-4348-9DD4-C7897DCD5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75E67-115D-4AC6-8678-6984D8092261}"/>
              </a:ext>
            </a:extLst>
          </p:cNvPr>
          <p:cNvSpPr/>
          <p:nvPr/>
        </p:nvSpPr>
        <p:spPr>
          <a:xfrm>
            <a:off x="914400" y="609600"/>
            <a:ext cx="7467600" cy="510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6600" b="1" dirty="0">
                <a:solidFill>
                  <a:schemeClr val="tx2">
                    <a:lumMod val="75000"/>
                  </a:schemeClr>
                </a:solidFill>
              </a:rPr>
              <a:t>الرقم 5</a:t>
            </a:r>
            <a:endParaRPr lang="en-US" sz="1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842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53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4377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3D5F40-6C38-4342-936D-5014D139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89" y="2210777"/>
            <a:ext cx="1747676" cy="1603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47D77E-4FF1-4D7F-9151-81FAECFB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794" y="2210775"/>
            <a:ext cx="1743607" cy="1603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DC7FCF-0C62-43AF-A6FC-61FFC5A1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210776"/>
            <a:ext cx="174360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60325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78CFFC-6725-4B0C-964A-C183E8195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20958"/>
            <a:ext cx="1657350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BE1C1C-32A7-4973-852A-87C0B74E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2953910"/>
            <a:ext cx="1657350" cy="1657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E43BC-2AC0-422A-9CD6-52C3AFFB3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151" y="1714472"/>
            <a:ext cx="1658256" cy="1658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0C8E0D-5BDC-449F-863A-F9AF0769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1" y="1771650"/>
            <a:ext cx="1657350" cy="1657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D89445-1041-47A0-AA18-4487B37F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58" y="3042766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86709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B4252-9EA3-4AC8-BD7B-1DBC56DF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19300"/>
            <a:ext cx="723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77818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9D04F-0173-4A4D-8FDD-8B356CC7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58595"/>
            <a:ext cx="2169865" cy="2130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658501-B1D3-43A3-B391-C5F8FA2A8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58596"/>
            <a:ext cx="2169865" cy="21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302455" y="5022013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302455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F8D5-076F-4049-BDFD-9BBD56F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649" y="1367901"/>
            <a:ext cx="851351" cy="936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814091-8DE7-49F1-9E83-AE10A94E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67901"/>
            <a:ext cx="853514" cy="93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FF878-CA2F-4CC5-94C6-3C2DB218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1" y="1367901"/>
            <a:ext cx="853514" cy="93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98087-2D92-490E-ACBB-666FF894A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810" y="2452586"/>
            <a:ext cx="853514" cy="938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375FF-1F3F-46DF-84A5-83B5C3E9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051" y="2432857"/>
            <a:ext cx="853514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57109-D3D5-47A1-BB14-03446C077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65" y="4383874"/>
            <a:ext cx="922699" cy="1162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0799EC-236A-4A62-8D28-7A854C61C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865" y="5745913"/>
            <a:ext cx="926672" cy="1164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D4910-DC21-4EA2-BB23-38393664C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4383874"/>
            <a:ext cx="926672" cy="1164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01FD7-4B06-4FC2-9571-DFAA75B0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5674402"/>
            <a:ext cx="92667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BD611-475E-459F-9800-046C7FF6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45" y="1179775"/>
            <a:ext cx="2362200" cy="2249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D4894-8567-429E-A27C-51278067C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523" y="4362704"/>
            <a:ext cx="1931843" cy="2266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228600" y="4772152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8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228600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887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FAD725-D2ED-4B03-BF6F-66D39DC3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870" y="2028271"/>
            <a:ext cx="943529" cy="9435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C38E35-C66F-4EAE-99EA-5E143FCC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934" y="2028271"/>
            <a:ext cx="938865" cy="944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E48BD5-6178-460B-8920-B48D78D4B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27" y="2050544"/>
            <a:ext cx="938865" cy="9449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C5A61F-C563-48FE-948E-585FD76F7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69" y="2040669"/>
            <a:ext cx="938865" cy="944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EBC3A7-DC34-434B-8478-00B6B5A3F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501" y="2053067"/>
            <a:ext cx="938865" cy="9449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48F50F-1A0E-47A7-BADA-2DEC8AC1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15" y="2040669"/>
            <a:ext cx="938865" cy="9449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CB2B1A-6CCE-4A46-8BAD-4FB780323E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8237" y="2084541"/>
            <a:ext cx="938865" cy="94496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B5C9E57-4BB1-431D-9745-F495514A9239}"/>
              </a:ext>
            </a:extLst>
          </p:cNvPr>
          <p:cNvSpPr/>
          <p:nvPr/>
        </p:nvSpPr>
        <p:spPr>
          <a:xfrm>
            <a:off x="2960065" y="2284550"/>
            <a:ext cx="175008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8C238E-4EB4-44FB-8193-9C16F355288A}"/>
              </a:ext>
            </a:extLst>
          </p:cNvPr>
          <p:cNvSpPr/>
          <p:nvPr/>
        </p:nvSpPr>
        <p:spPr>
          <a:xfrm>
            <a:off x="2617790" y="2284550"/>
            <a:ext cx="175008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4356428-3066-4AB0-9F9E-6E47B0266757}"/>
              </a:ext>
            </a:extLst>
          </p:cNvPr>
          <p:cNvSpPr/>
          <p:nvPr/>
        </p:nvSpPr>
        <p:spPr>
          <a:xfrm flipV="1">
            <a:off x="2142128" y="2191892"/>
            <a:ext cx="1081890" cy="662265"/>
          </a:xfrm>
          <a:prstGeom prst="arc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14A352-C8B5-452A-80BE-BB7BBA3635C8}"/>
              </a:ext>
            </a:extLst>
          </p:cNvPr>
          <p:cNvSpPr/>
          <p:nvPr/>
        </p:nvSpPr>
        <p:spPr>
          <a:xfrm>
            <a:off x="2179636" y="1850885"/>
            <a:ext cx="451037" cy="294678"/>
          </a:xfrm>
          <a:custGeom>
            <a:avLst/>
            <a:gdLst>
              <a:gd name="connsiteX0" fmla="*/ 544803 w 544803"/>
              <a:gd name="connsiteY0" fmla="*/ 381455 h 381455"/>
              <a:gd name="connsiteX1" fmla="*/ 10231 w 544803"/>
              <a:gd name="connsiteY1" fmla="*/ 282981 h 381455"/>
              <a:gd name="connsiteX2" fmla="*/ 193111 w 544803"/>
              <a:gd name="connsiteY2" fmla="*/ 15695 h 381455"/>
              <a:gd name="connsiteX3" fmla="*/ 193111 w 544803"/>
              <a:gd name="connsiteY3" fmla="*/ 29762 h 381455"/>
              <a:gd name="connsiteX4" fmla="*/ 193111 w 544803"/>
              <a:gd name="connsiteY4" fmla="*/ 29762 h 3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03" h="381455">
                <a:moveTo>
                  <a:pt x="544803" y="381455"/>
                </a:moveTo>
                <a:cubicBezTo>
                  <a:pt x="306824" y="362698"/>
                  <a:pt x="68846" y="343941"/>
                  <a:pt x="10231" y="282981"/>
                </a:cubicBezTo>
                <a:cubicBezTo>
                  <a:pt x="-48384" y="222021"/>
                  <a:pt x="162631" y="57898"/>
                  <a:pt x="193111" y="15695"/>
                </a:cubicBezTo>
                <a:cubicBezTo>
                  <a:pt x="223591" y="-26508"/>
                  <a:pt x="193111" y="29762"/>
                  <a:pt x="193111" y="29762"/>
                </a:cubicBezTo>
                <a:lnTo>
                  <a:pt x="193111" y="29762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0F45ED9-8932-429C-84B7-4A845A817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406" y="1753158"/>
            <a:ext cx="554784" cy="4145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8711286-EA5A-400E-9292-D8E43B7F2BA1}"/>
              </a:ext>
            </a:extLst>
          </p:cNvPr>
          <p:cNvSpPr/>
          <p:nvPr/>
        </p:nvSpPr>
        <p:spPr>
          <a:xfrm>
            <a:off x="128437" y="1960440"/>
            <a:ext cx="1524000" cy="11192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0CA2B1-1DBA-4D79-AE9E-1AFC5297441A}"/>
              </a:ext>
            </a:extLst>
          </p:cNvPr>
          <p:cNvSpPr txBox="1"/>
          <p:nvPr/>
        </p:nvSpPr>
        <p:spPr>
          <a:xfrm>
            <a:off x="2908149" y="65399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لون الدودة حسب الارقام: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96C146-DA95-470B-86AA-A00B038180C9}"/>
              </a:ext>
            </a:extLst>
          </p:cNvPr>
          <p:cNvSpPr/>
          <p:nvPr/>
        </p:nvSpPr>
        <p:spPr>
          <a:xfrm>
            <a:off x="98278" y="5171878"/>
            <a:ext cx="1524000" cy="11192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F4D211-3DF6-4580-81B7-619DC646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70" y="5259044"/>
            <a:ext cx="938865" cy="9449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A5D9BC9-1F4D-4295-9A7E-C33DFA75A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929" y="5281317"/>
            <a:ext cx="938865" cy="9449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38A842-E20E-4C8B-BE7B-709D694B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375" y="5303590"/>
            <a:ext cx="938865" cy="9449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AFEEBF-5685-44A1-AA86-390496DF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098" y="5303590"/>
            <a:ext cx="938865" cy="9449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DD7BD-D1D4-4902-B401-8137042D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83" y="5303590"/>
            <a:ext cx="938865" cy="9449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72982F-D620-44E2-9A72-E9911B12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636" y="5354001"/>
            <a:ext cx="938865" cy="9449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E8DF5-816D-4DE0-9AC9-07DA4A5EF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237" y="5354001"/>
            <a:ext cx="938865" cy="9449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3C88CD-904A-4C08-AD40-5164C74DA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70" y="5535954"/>
            <a:ext cx="201185" cy="2499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2273BA-4766-423C-B373-E535BFEB9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888" y="5535954"/>
            <a:ext cx="201185" cy="2499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C1166DB-87AF-4B03-B2BD-168756E1C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062" y="5844311"/>
            <a:ext cx="573074" cy="3596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DB3DD0-EBFE-42AD-847D-AD6F6EF0B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920" y="5036983"/>
            <a:ext cx="554784" cy="4145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5F025CD-A5C0-4499-A37C-4D42B1372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204" y="5193621"/>
            <a:ext cx="55478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FAD725-D2ED-4B03-BF6F-66D39DC3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870" y="2028271"/>
            <a:ext cx="943529" cy="9435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C38E35-C66F-4EAE-99EA-5E143FCC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934" y="2028271"/>
            <a:ext cx="938865" cy="944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E48BD5-6178-460B-8920-B48D78D4B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27" y="2050544"/>
            <a:ext cx="938865" cy="9449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C5A61F-C563-48FE-948E-585FD76F7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69" y="2040669"/>
            <a:ext cx="938865" cy="944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EBC3A7-DC34-434B-8478-00B6B5A3F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501" y="2053067"/>
            <a:ext cx="938865" cy="9449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48F50F-1A0E-47A7-BADA-2DEC8AC1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15" y="2040669"/>
            <a:ext cx="938865" cy="9449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CB2B1A-6CCE-4A46-8BAD-4FB780323E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8237" y="2084541"/>
            <a:ext cx="938865" cy="94496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B5C9E57-4BB1-431D-9745-F495514A9239}"/>
              </a:ext>
            </a:extLst>
          </p:cNvPr>
          <p:cNvSpPr/>
          <p:nvPr/>
        </p:nvSpPr>
        <p:spPr>
          <a:xfrm>
            <a:off x="2960065" y="2284550"/>
            <a:ext cx="175008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8C238E-4EB4-44FB-8193-9C16F355288A}"/>
              </a:ext>
            </a:extLst>
          </p:cNvPr>
          <p:cNvSpPr/>
          <p:nvPr/>
        </p:nvSpPr>
        <p:spPr>
          <a:xfrm>
            <a:off x="2617790" y="2284550"/>
            <a:ext cx="175008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4356428-3066-4AB0-9F9E-6E47B0266757}"/>
              </a:ext>
            </a:extLst>
          </p:cNvPr>
          <p:cNvSpPr/>
          <p:nvPr/>
        </p:nvSpPr>
        <p:spPr>
          <a:xfrm flipV="1">
            <a:off x="2142128" y="2191892"/>
            <a:ext cx="1081890" cy="662265"/>
          </a:xfrm>
          <a:prstGeom prst="arc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14A352-C8B5-452A-80BE-BB7BBA3635C8}"/>
              </a:ext>
            </a:extLst>
          </p:cNvPr>
          <p:cNvSpPr/>
          <p:nvPr/>
        </p:nvSpPr>
        <p:spPr>
          <a:xfrm>
            <a:off x="2179636" y="1850885"/>
            <a:ext cx="451037" cy="294678"/>
          </a:xfrm>
          <a:custGeom>
            <a:avLst/>
            <a:gdLst>
              <a:gd name="connsiteX0" fmla="*/ 544803 w 544803"/>
              <a:gd name="connsiteY0" fmla="*/ 381455 h 381455"/>
              <a:gd name="connsiteX1" fmla="*/ 10231 w 544803"/>
              <a:gd name="connsiteY1" fmla="*/ 282981 h 381455"/>
              <a:gd name="connsiteX2" fmla="*/ 193111 w 544803"/>
              <a:gd name="connsiteY2" fmla="*/ 15695 h 381455"/>
              <a:gd name="connsiteX3" fmla="*/ 193111 w 544803"/>
              <a:gd name="connsiteY3" fmla="*/ 29762 h 381455"/>
              <a:gd name="connsiteX4" fmla="*/ 193111 w 544803"/>
              <a:gd name="connsiteY4" fmla="*/ 29762 h 3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03" h="381455">
                <a:moveTo>
                  <a:pt x="544803" y="381455"/>
                </a:moveTo>
                <a:cubicBezTo>
                  <a:pt x="306824" y="362698"/>
                  <a:pt x="68846" y="343941"/>
                  <a:pt x="10231" y="282981"/>
                </a:cubicBezTo>
                <a:cubicBezTo>
                  <a:pt x="-48384" y="222021"/>
                  <a:pt x="162631" y="57898"/>
                  <a:pt x="193111" y="15695"/>
                </a:cubicBezTo>
                <a:cubicBezTo>
                  <a:pt x="223591" y="-26508"/>
                  <a:pt x="193111" y="29762"/>
                  <a:pt x="193111" y="29762"/>
                </a:cubicBezTo>
                <a:lnTo>
                  <a:pt x="193111" y="29762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0F45ED9-8932-429C-84B7-4A845A817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406" y="1753158"/>
            <a:ext cx="554784" cy="4145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8711286-EA5A-400E-9292-D8E43B7F2BA1}"/>
              </a:ext>
            </a:extLst>
          </p:cNvPr>
          <p:cNvSpPr/>
          <p:nvPr/>
        </p:nvSpPr>
        <p:spPr>
          <a:xfrm>
            <a:off x="128437" y="1960440"/>
            <a:ext cx="1524000" cy="11192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0CA2B1-1DBA-4D79-AE9E-1AFC5297441A}"/>
              </a:ext>
            </a:extLst>
          </p:cNvPr>
          <p:cNvSpPr txBox="1"/>
          <p:nvPr/>
        </p:nvSpPr>
        <p:spPr>
          <a:xfrm>
            <a:off x="2908149" y="65399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لون الدودة حسب الارقام: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96C146-DA95-470B-86AA-A00B038180C9}"/>
              </a:ext>
            </a:extLst>
          </p:cNvPr>
          <p:cNvSpPr/>
          <p:nvPr/>
        </p:nvSpPr>
        <p:spPr>
          <a:xfrm>
            <a:off x="98278" y="5171878"/>
            <a:ext cx="1524000" cy="11192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F4D211-3DF6-4580-81B7-619DC646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70" y="5259044"/>
            <a:ext cx="938865" cy="9449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A5D9BC9-1F4D-4295-9A7E-C33DFA75A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929" y="5281317"/>
            <a:ext cx="938865" cy="9449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38A842-E20E-4C8B-BE7B-709D694B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375" y="5303590"/>
            <a:ext cx="938865" cy="9449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AFEEBF-5685-44A1-AA86-390496DF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098" y="5303590"/>
            <a:ext cx="938865" cy="9449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DD7BD-D1D4-4902-B401-8137042D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83" y="5303590"/>
            <a:ext cx="938865" cy="9449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72982F-D620-44E2-9A72-E9911B12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636" y="5354001"/>
            <a:ext cx="938865" cy="9449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E8DF5-816D-4DE0-9AC9-07DA4A5EF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237" y="5354001"/>
            <a:ext cx="938865" cy="9449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3C88CD-904A-4C08-AD40-5164C74DA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70" y="5535954"/>
            <a:ext cx="201185" cy="2499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2273BA-4766-423C-B373-E535BFEB9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888" y="5535954"/>
            <a:ext cx="201185" cy="2499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C1166DB-87AF-4B03-B2BD-168756E1C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062" y="5844311"/>
            <a:ext cx="573074" cy="3596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DB3DD0-EBFE-42AD-847D-AD6F6EF0B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920" y="5036983"/>
            <a:ext cx="554784" cy="4145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5F025CD-A5C0-4499-A37C-4D42B1372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204" y="5193621"/>
            <a:ext cx="55478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71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الاسم : يارا ميشيل السوري الرقم الجامعي : 201710595  برمجية تعليمية :رياضيات</dc:title>
  <dc:creator>Lenovo</dc:creator>
  <cp:lastModifiedBy>RZ.Zabaneh</cp:lastModifiedBy>
  <cp:revision>139</cp:revision>
  <dcterms:created xsi:type="dcterms:W3CDTF">2006-08-16T00:00:00Z</dcterms:created>
  <dcterms:modified xsi:type="dcterms:W3CDTF">2022-10-13T14:52:08Z</dcterms:modified>
</cp:coreProperties>
</file>