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208839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DA47F1-806F-4ED7-80A5-C525B5D8FFF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400055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799998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79410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858143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24616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3434752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3923683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71604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11345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327360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DA47F1-806F-4ED7-80A5-C525B5D8FFF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112210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DA47F1-806F-4ED7-80A5-C525B5D8FFF0}"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175385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75624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354084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9DA47F1-806F-4ED7-80A5-C525B5D8FFF0}" type="datetimeFigureOut">
              <a:rPr lang="en-US" smtClean="0"/>
              <a:t>11/12/2020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08802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DA47F1-806F-4ED7-80A5-C525B5D8FFF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F6A-C98B-4713-89D5-EDBBA53B2791}" type="slidenum">
              <a:rPr lang="en-US" smtClean="0"/>
              <a:t>‹#›</a:t>
            </a:fld>
            <a:endParaRPr lang="en-US"/>
          </a:p>
        </p:txBody>
      </p:sp>
    </p:spTree>
    <p:extLst>
      <p:ext uri="{BB962C8B-B14F-4D97-AF65-F5344CB8AC3E}">
        <p14:creationId xmlns:p14="http://schemas.microsoft.com/office/powerpoint/2010/main" val="2899580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9DA47F1-806F-4ED7-80A5-C525B5D8FFF0}" type="datetimeFigureOut">
              <a:rPr lang="en-US" smtClean="0"/>
              <a:t>11/12/2020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ECF4F6A-C98B-4713-89D5-EDBBA53B2791}" type="slidenum">
              <a:rPr lang="en-US" smtClean="0"/>
              <a:t>‹#›</a:t>
            </a:fld>
            <a:endParaRPr lang="en-US"/>
          </a:p>
        </p:txBody>
      </p:sp>
    </p:spTree>
    <p:extLst>
      <p:ext uri="{BB962C8B-B14F-4D97-AF65-F5344CB8AC3E}">
        <p14:creationId xmlns:p14="http://schemas.microsoft.com/office/powerpoint/2010/main" val="163480745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789A-BD62-4E09-BFAA-5FE88A8A4AD3}"/>
              </a:ext>
            </a:extLst>
          </p:cNvPr>
          <p:cNvSpPr>
            <a:spLocks noGrp="1"/>
          </p:cNvSpPr>
          <p:nvPr>
            <p:ph type="ctrTitle"/>
          </p:nvPr>
        </p:nvSpPr>
        <p:spPr>
          <a:xfrm>
            <a:off x="6693764" y="1341268"/>
            <a:ext cx="5106771" cy="3329581"/>
          </a:xfrm>
        </p:spPr>
        <p:txBody>
          <a:bodyPr/>
          <a:lstStyle/>
          <a:p>
            <a:pPr algn="r" rtl="1"/>
            <a:r>
              <a:rPr lang="ar-JO" b="1" dirty="0"/>
              <a:t>عمل الروح القدس في الخليقة</a:t>
            </a:r>
            <a:endParaRPr lang="en-US" dirty="0"/>
          </a:p>
        </p:txBody>
      </p:sp>
      <p:pic>
        <p:nvPicPr>
          <p:cNvPr id="4" name="Picture 3">
            <a:extLst>
              <a:ext uri="{FF2B5EF4-FFF2-40B4-BE49-F238E27FC236}">
                <a16:creationId xmlns:a16="http://schemas.microsoft.com/office/drawing/2014/main" id="{7AC32DA7-25F3-4C47-B5A3-59C9253061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465" y="1603513"/>
            <a:ext cx="7581461" cy="426005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414282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09486-84B3-4010-82DE-006BEE6E413A}"/>
              </a:ext>
            </a:extLst>
          </p:cNvPr>
          <p:cNvSpPr>
            <a:spLocks noGrp="1"/>
          </p:cNvSpPr>
          <p:nvPr>
            <p:ph type="title"/>
          </p:nvPr>
        </p:nvSpPr>
        <p:spPr/>
        <p:txBody>
          <a:bodyPr/>
          <a:lstStyle/>
          <a:p>
            <a:pPr algn="r" rtl="1"/>
            <a:r>
              <a:rPr lang="ar-JO"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عمل الروح القدس في الخليقة المادي :</a:t>
            </a:r>
            <a:endParaRPr lang="en-US"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Content Placeholder 2">
            <a:extLst>
              <a:ext uri="{FF2B5EF4-FFF2-40B4-BE49-F238E27FC236}">
                <a16:creationId xmlns:a16="http://schemas.microsoft.com/office/drawing/2014/main" id="{7419337A-17A8-4648-9065-71EF806D8324}"/>
              </a:ext>
            </a:extLst>
          </p:cNvPr>
          <p:cNvSpPr>
            <a:spLocks noGrp="1"/>
          </p:cNvSpPr>
          <p:nvPr>
            <p:ph idx="1"/>
          </p:nvPr>
        </p:nvSpPr>
        <p:spPr>
          <a:xfrm>
            <a:off x="1311965" y="1824687"/>
            <a:ext cx="9859617" cy="4708635"/>
          </a:xfrm>
        </p:spPr>
        <p:txBody>
          <a:bodyPr/>
          <a:lstStyle/>
          <a:p>
            <a:pPr algn="r" rtl="1">
              <a:lnSpc>
                <a:spcPct val="150000"/>
              </a:lnSpc>
            </a:pPr>
            <a:r>
              <a:rPr lang="ar-JO" sz="3600" b="1" dirty="0">
                <a:ln w="9525">
                  <a:solidFill>
                    <a:schemeClr val="bg1"/>
                  </a:solidFill>
                  <a:prstDash val="solid"/>
                </a:ln>
                <a:effectLst>
                  <a:outerShdw blurRad="12700" dist="38100" dir="2700000" algn="tl" rotWithShape="0">
                    <a:schemeClr val="bg1">
                      <a:lumMod val="50000"/>
                    </a:schemeClr>
                  </a:outerShdw>
                </a:effectLst>
                <a:cs typeface="+mn-cs"/>
              </a:rPr>
              <a:t>منذ البدء كانت الأرض خربة خالية بغير ترتيب أو تنظيم وكانت جامدة لا حياة تدِّب فيها. فروح الله أيّ (الروح القدس) بعينه الذي كان يرف على وجه المياه هو الذي بعث النظام والحياة والنور بالتدريج وذلك كله قبل بدء أيام الخلق السته.</a:t>
            </a:r>
            <a:endParaRPr lang="en-US" sz="3600" b="1" dirty="0">
              <a:ln w="9525">
                <a:solidFill>
                  <a:schemeClr val="bg1"/>
                </a:solidFill>
                <a:prstDash val="solid"/>
              </a:ln>
              <a:effectLst>
                <a:outerShdw blurRad="12700" dist="38100" dir="2700000" algn="tl" rotWithShape="0">
                  <a:schemeClr val="bg1">
                    <a:lumMod val="50000"/>
                  </a:schemeClr>
                </a:outerShdw>
              </a:effectLst>
              <a:cs typeface="+mn-cs"/>
            </a:endParaRPr>
          </a:p>
          <a:p>
            <a:pPr algn="r"/>
            <a:endParaRPr lang="en-US" dirty="0"/>
          </a:p>
        </p:txBody>
      </p:sp>
    </p:spTree>
    <p:extLst>
      <p:ext uri="{BB962C8B-B14F-4D97-AF65-F5344CB8AC3E}">
        <p14:creationId xmlns:p14="http://schemas.microsoft.com/office/powerpoint/2010/main" val="2377607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1156-9FA9-4C88-BB8A-A7D41034B9F5}"/>
              </a:ext>
            </a:extLst>
          </p:cNvPr>
          <p:cNvSpPr>
            <a:spLocks noGrp="1"/>
          </p:cNvSpPr>
          <p:nvPr>
            <p:ph type="title"/>
          </p:nvPr>
        </p:nvSpPr>
        <p:spPr>
          <a:xfrm>
            <a:off x="477078" y="475023"/>
            <a:ext cx="9838799" cy="1400530"/>
          </a:xfrm>
        </p:spPr>
        <p:txBody>
          <a:bodyPr/>
          <a:lstStyle/>
          <a:p>
            <a:pPr algn="r" rtl="1"/>
            <a:r>
              <a:rPr lang="ar-JO"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عمل الروح القدس في الخليقة الحيّة </a:t>
            </a: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(الأنبياء والمؤمنين):</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Content Placeholder 2">
            <a:extLst>
              <a:ext uri="{FF2B5EF4-FFF2-40B4-BE49-F238E27FC236}">
                <a16:creationId xmlns:a16="http://schemas.microsoft.com/office/drawing/2014/main" id="{B37A5B9F-D96A-47F0-A517-8E516569FF7F}"/>
              </a:ext>
            </a:extLst>
          </p:cNvPr>
          <p:cNvSpPr>
            <a:spLocks noGrp="1"/>
          </p:cNvSpPr>
          <p:nvPr>
            <p:ph idx="1"/>
          </p:nvPr>
        </p:nvSpPr>
        <p:spPr>
          <a:xfrm>
            <a:off x="1050303" y="1628849"/>
            <a:ext cx="8946541" cy="4195481"/>
          </a:xfrm>
        </p:spPr>
        <p:txBody>
          <a:bodyPr/>
          <a:lstStyle/>
          <a:p>
            <a:pPr marL="0" indent="0" algn="r" rtl="1">
              <a:buNone/>
            </a:pPr>
            <a:r>
              <a:rPr lang="ar-JO" sz="4000" b="1" dirty="0">
                <a:ln w="9525">
                  <a:solidFill>
                    <a:schemeClr val="bg1"/>
                  </a:solidFill>
                  <a:prstDash val="solid"/>
                </a:ln>
                <a:effectLst>
                  <a:outerShdw blurRad="12700" dist="38100" dir="2700000" algn="tl" rotWithShape="0">
                    <a:schemeClr val="bg1">
                      <a:lumMod val="50000"/>
                    </a:schemeClr>
                  </a:outerShdw>
                </a:effectLst>
              </a:rPr>
              <a:t>1- عمله في الأنبياء :</a:t>
            </a:r>
            <a:endParaRPr lang="en-US" sz="4000" b="1" dirty="0">
              <a:ln w="9525">
                <a:solidFill>
                  <a:schemeClr val="bg1"/>
                </a:solidFill>
                <a:prstDash val="solid"/>
              </a:ln>
              <a:effectLst>
                <a:outerShdw blurRad="12700" dist="38100" dir="2700000" algn="tl" rotWithShape="0">
                  <a:schemeClr val="bg1">
                    <a:lumMod val="50000"/>
                  </a:schemeClr>
                </a:outerShdw>
              </a:effectLst>
            </a:endParaRPr>
          </a:p>
          <a:p>
            <a:pPr marL="0" indent="0" algn="r" rtl="1">
              <a:lnSpc>
                <a:spcPct val="200000"/>
              </a:lnSpc>
              <a:buNone/>
            </a:pPr>
            <a:r>
              <a:rPr lang="ar-JO" sz="3600" b="1" dirty="0">
                <a:ln w="9525">
                  <a:solidFill>
                    <a:schemeClr val="bg1"/>
                  </a:solidFill>
                  <a:prstDash val="solid"/>
                </a:ln>
                <a:effectLst>
                  <a:outerShdw blurRad="12700" dist="38100" dir="2700000" algn="tl" rotWithShape="0">
                    <a:schemeClr val="bg1">
                      <a:lumMod val="50000"/>
                    </a:schemeClr>
                  </a:outerShdw>
                </a:effectLst>
              </a:rPr>
              <a:t>الأنبياء: هم جماعة يختارهم الله ويوحي إليهم إرادته ليبلغوها للبشر ويتم الوحي بواسطة الروح القدس فيلهمهم رسالة الحق ويعصمهم عن الخطأ فيما يكتبون .</a:t>
            </a:r>
            <a:endParaRPr lang="en-US" sz="36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63394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9F9A-7605-4841-B1E8-1087C34A688E}"/>
              </a:ext>
            </a:extLst>
          </p:cNvPr>
          <p:cNvSpPr>
            <a:spLocks noGrp="1"/>
          </p:cNvSpPr>
          <p:nvPr>
            <p:ph type="title"/>
          </p:nvPr>
        </p:nvSpPr>
        <p:spPr>
          <a:xfrm>
            <a:off x="646111" y="452718"/>
            <a:ext cx="9404723" cy="1084534"/>
          </a:xfrm>
        </p:spPr>
        <p:txBody>
          <a:bodyPr/>
          <a:lstStyle/>
          <a:p>
            <a:pPr algn="r" rtl="1"/>
            <a:r>
              <a:rPr lang="ar-JO"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عمل الروح القدس في الخليقة الحيّة :</a:t>
            </a:r>
            <a:br>
              <a:rPr lang="en-US" dirty="0"/>
            </a:br>
            <a:endParaRPr lang="en-US" dirty="0"/>
          </a:p>
        </p:txBody>
      </p:sp>
      <p:sp>
        <p:nvSpPr>
          <p:cNvPr id="3" name="Content Placeholder 2">
            <a:extLst>
              <a:ext uri="{FF2B5EF4-FFF2-40B4-BE49-F238E27FC236}">
                <a16:creationId xmlns:a16="http://schemas.microsoft.com/office/drawing/2014/main" id="{45545B91-EA0B-45EE-9303-F3D3857A04E4}"/>
              </a:ext>
            </a:extLst>
          </p:cNvPr>
          <p:cNvSpPr>
            <a:spLocks noGrp="1"/>
          </p:cNvSpPr>
          <p:nvPr>
            <p:ph idx="1"/>
          </p:nvPr>
        </p:nvSpPr>
        <p:spPr>
          <a:xfrm>
            <a:off x="238539" y="1537252"/>
            <a:ext cx="9965635" cy="5088835"/>
          </a:xfrm>
        </p:spPr>
        <p:txBody>
          <a:bodyPr>
            <a:normAutofit fontScale="85000" lnSpcReduction="20000"/>
          </a:bodyPr>
          <a:lstStyle/>
          <a:p>
            <a:pPr marL="0" indent="0" algn="r" rtl="1">
              <a:buNone/>
            </a:pPr>
            <a:r>
              <a:rPr lang="ar-JO" sz="3200" dirty="0"/>
              <a:t>2- </a:t>
            </a:r>
            <a:r>
              <a:rPr lang="ar-JO" sz="4000" b="1" dirty="0">
                <a:ln w="9525">
                  <a:solidFill>
                    <a:schemeClr val="bg1"/>
                  </a:solidFill>
                  <a:prstDash val="solid"/>
                </a:ln>
                <a:effectLst>
                  <a:outerShdw blurRad="12700" dist="38100" dir="2700000" algn="tl" rotWithShape="0">
                    <a:schemeClr val="bg1">
                      <a:lumMod val="50000"/>
                    </a:schemeClr>
                  </a:outerShdw>
                </a:effectLst>
              </a:rPr>
              <a:t>عمله في المؤمنين:</a:t>
            </a: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1- يحثهم على التوبة.</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2- يجددهم في المعمودية.</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3- يعزيّهم.</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4- يرشدهم إلى معرفة الحق.</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5- يعينهم في الصلاة.</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algn="r" rtl="1">
              <a:lnSpc>
                <a:spcPct val="150000"/>
              </a:lnSpc>
            </a:pPr>
            <a:r>
              <a:rPr lang="ar-JO"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rPr>
              <a:t>6- يمكنهم من أن يحيوا حياة ظافرة.</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glow rad="228600">
                  <a:schemeClr val="accent6">
                    <a:satMod val="175000"/>
                    <a:alpha val="40000"/>
                  </a:schemeClr>
                </a:glow>
                <a:innerShdw blurRad="177800">
                  <a:schemeClr val="accent3">
                    <a:lumMod val="50000"/>
                  </a:schemeClr>
                </a:innerShdw>
              </a:effectLst>
            </a:endParaRPr>
          </a:p>
          <a:p>
            <a:pPr marL="0" indent="0" algn="r" rtl="1">
              <a:buNone/>
            </a:pPr>
            <a:endParaRPr lang="en-US" dirty="0"/>
          </a:p>
        </p:txBody>
      </p:sp>
      <p:pic>
        <p:nvPicPr>
          <p:cNvPr id="5" name="Picture 4">
            <a:extLst>
              <a:ext uri="{FF2B5EF4-FFF2-40B4-BE49-F238E27FC236}">
                <a16:creationId xmlns:a16="http://schemas.microsoft.com/office/drawing/2014/main" id="{5AF26073-8128-4E73-9262-0F1AC1B4EE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076" y="1815547"/>
            <a:ext cx="3883357" cy="397451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73988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2C77-4437-43D0-9094-B5E95B745D45}"/>
              </a:ext>
            </a:extLst>
          </p:cNvPr>
          <p:cNvSpPr>
            <a:spLocks noGrp="1"/>
          </p:cNvSpPr>
          <p:nvPr>
            <p:ph type="title"/>
          </p:nvPr>
        </p:nvSpPr>
        <p:spPr/>
        <p:txBody>
          <a:bodyPr/>
          <a:lstStyle/>
          <a:p>
            <a:pPr algn="r" rtl="1"/>
            <a:r>
              <a:rPr lang="ar-JO"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كيف نحافظ على أجسادنا :</a:t>
            </a:r>
            <a:endParaRPr lang="en-US"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Content Placeholder 2">
            <a:extLst>
              <a:ext uri="{FF2B5EF4-FFF2-40B4-BE49-F238E27FC236}">
                <a16:creationId xmlns:a16="http://schemas.microsoft.com/office/drawing/2014/main" id="{74114042-1A55-42E5-8643-3F6837D832D7}"/>
              </a:ext>
            </a:extLst>
          </p:cNvPr>
          <p:cNvSpPr>
            <a:spLocks noGrp="1"/>
          </p:cNvSpPr>
          <p:nvPr>
            <p:ph idx="1"/>
          </p:nvPr>
        </p:nvSpPr>
        <p:spPr>
          <a:xfrm>
            <a:off x="646111" y="1433940"/>
            <a:ext cx="10564836" cy="5262282"/>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pPr algn="r" rtl="1">
              <a:lnSpc>
                <a:spcPct val="150000"/>
              </a:lnSpc>
            </a:pPr>
            <a:r>
              <a:rPr lang="en-US" sz="4000" b="1" dirty="0">
                <a:ln w="0">
                  <a:solidFill>
                    <a:schemeClr val="accent3"/>
                  </a:solidFill>
                </a:ln>
                <a:gradFill>
                  <a:gsLst>
                    <a:gs pos="0">
                      <a:schemeClr val="accent5">
                        <a:lumMod val="50000"/>
                      </a:schemeClr>
                    </a:gs>
                    <a:gs pos="50000">
                      <a:schemeClr val="accent5"/>
                    </a:gs>
                    <a:gs pos="100000">
                      <a:schemeClr val="accent5">
                        <a:lumMod val="60000"/>
                        <a:lumOff val="40000"/>
                      </a:schemeClr>
                    </a:gs>
                  </a:gsLst>
                  <a:lin ang="5400000"/>
                </a:gradFill>
                <a:effectLst>
                  <a:outerShdw blurRad="50800" dist="38100" dir="16200000" rotWithShape="0">
                    <a:prstClr val="black">
                      <a:alpha val="40000"/>
                    </a:prstClr>
                  </a:outerShdw>
                  <a:reflection blurRad="6350" stA="53000" endA="300" endPos="35500" dir="5400000" sy="-90000" algn="bl" rotWithShape="0"/>
                </a:effectLst>
              </a:rPr>
              <a:t> </a:t>
            </a:r>
            <a:r>
              <a:rPr lang="ar-JO" sz="4000" b="1" dirty="0">
                <a:ln w="9525">
                  <a:solidFill>
                    <a:schemeClr val="bg1"/>
                  </a:solidFill>
                  <a:prstDash val="solid"/>
                </a:ln>
                <a:effectLst>
                  <a:glow rad="228600">
                    <a:schemeClr val="accent2">
                      <a:satMod val="175000"/>
                      <a:alpha val="40000"/>
                    </a:schemeClr>
                  </a:glow>
                  <a:outerShdw blurRad="12700" dist="38100" dir="2700000" algn="tl" rotWithShape="0">
                    <a:schemeClr val="bg1">
                      <a:lumMod val="50000"/>
                    </a:schemeClr>
                  </a:outerShdw>
                </a:effectLst>
              </a:rPr>
              <a:t>المؤمن المسيحي هو هيكل للروح القدس :</a:t>
            </a:r>
          </a:p>
          <a:p>
            <a:pPr marL="0" indent="0" algn="r" rtl="1">
              <a:lnSpc>
                <a:spcPct val="150000"/>
              </a:lnSpc>
              <a:buNone/>
            </a:pPr>
            <a:r>
              <a:rPr lang="ar-JO" sz="3200" b="1" dirty="0">
                <a:ln/>
                <a:solidFill>
                  <a:sysClr val="windowText" lastClr="000000"/>
                </a:solidFill>
              </a:rPr>
              <a:t>يقول بولس الرسول: " أما تعلمون أنَّ أجسادكم هي هيكل الروح القدس الذي فيكم، الذي نلتموه من الله؛ وأنكم لستم لأنفُسِكم " (1 كورنثوس 6: 19 ).</a:t>
            </a:r>
          </a:p>
          <a:p>
            <a:pPr marL="0" indent="0" algn="r" rtl="1">
              <a:lnSpc>
                <a:spcPct val="150000"/>
              </a:lnSpc>
              <a:buNone/>
            </a:pPr>
            <a:r>
              <a:rPr lang="ar-JO" sz="3200" b="1" dirty="0">
                <a:ln/>
                <a:solidFill>
                  <a:sysClr val="windowText" lastClr="000000"/>
                </a:solidFill>
              </a:rPr>
              <a:t>الروح القدس هو كُلِّي الطهر والقداسة فإنه لا يسكن إلا في هياكل طاهره مقدسة. علينا أنّ نحافظ على نقاوتنا لنكونَ أهلاً ليسكن الروح القدس فينا.</a:t>
            </a:r>
            <a:endParaRPr lang="en-US" sz="3200" b="1" dirty="0">
              <a:ln/>
              <a:solidFill>
                <a:sysClr val="windowText" lastClr="000000"/>
              </a:solidFill>
            </a:endParaRPr>
          </a:p>
        </p:txBody>
      </p:sp>
    </p:spTree>
    <p:extLst>
      <p:ext uri="{BB962C8B-B14F-4D97-AF65-F5344CB8AC3E}">
        <p14:creationId xmlns:p14="http://schemas.microsoft.com/office/powerpoint/2010/main" val="369885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12C3-AED5-42AF-81AF-B427448D045E}"/>
              </a:ext>
            </a:extLst>
          </p:cNvPr>
          <p:cNvSpPr>
            <a:spLocks noGrp="1"/>
          </p:cNvSpPr>
          <p:nvPr>
            <p:ph type="title"/>
          </p:nvPr>
        </p:nvSpPr>
        <p:spPr>
          <a:xfrm>
            <a:off x="837102" y="823126"/>
            <a:ext cx="9741803" cy="1568382"/>
          </a:xfrm>
        </p:spPr>
        <p:txBody>
          <a:bodyPr/>
          <a:lstStyle/>
          <a:p>
            <a:pPr algn="ctr" rtl="1"/>
            <a:r>
              <a:rPr lang="ar-JO"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نعمة الروح القدس تكون معكم أحبتي</a:t>
            </a:r>
            <a:endParaRPr lang="en-US"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15" name="Content Placeholder 14">
            <a:extLst>
              <a:ext uri="{FF2B5EF4-FFF2-40B4-BE49-F238E27FC236}">
                <a16:creationId xmlns:a16="http://schemas.microsoft.com/office/drawing/2014/main" id="{D8808EF1-86FA-4F3F-93B5-1111721537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9090" y="2041741"/>
            <a:ext cx="5772222" cy="43291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033526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571</TotalTime>
  <Words>221</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Times New Roman</vt:lpstr>
      <vt:lpstr>Wingdings 3</vt:lpstr>
      <vt:lpstr>Ion</vt:lpstr>
      <vt:lpstr>عمل الروح القدس في الخليقة</vt:lpstr>
      <vt:lpstr>عمل الروح القدس في الخليقة المادي :</vt:lpstr>
      <vt:lpstr>عمل الروح القدس في الخليقة الحيّة (الأنبياء والمؤمنين):</vt:lpstr>
      <vt:lpstr>عمل الروح القدس في الخليقة الحيّة : </vt:lpstr>
      <vt:lpstr>كيف نحافظ على أجسادنا :</vt:lpstr>
      <vt:lpstr>نعمة الروح القدس تكون معكم أحبتي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عمل الروح القدس في الخليقة</dc:title>
  <dc:creator>gts</dc:creator>
  <cp:lastModifiedBy>Admin</cp:lastModifiedBy>
  <cp:revision>14</cp:revision>
  <dcterms:created xsi:type="dcterms:W3CDTF">2020-07-17T18:55:04Z</dcterms:created>
  <dcterms:modified xsi:type="dcterms:W3CDTF">2020-11-12T16:21:09Z</dcterms:modified>
</cp:coreProperties>
</file>