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2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C06810-68A2-4957-8554-9FFC4C8FA8B2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57200"/>
            <a:ext cx="5105400" cy="29718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التربية الدينية المسيحية 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الخامس الأساسي 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الدرس الثالث: الكتاب المقدس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تحضير ريم 2020\صور الدروس\bib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3724681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B88E1-CB8A-4CA7-B777-DF98BB6A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463062"/>
            <a:ext cx="5867400" cy="603738"/>
          </a:xfrm>
        </p:spPr>
        <p:txBody>
          <a:bodyPr>
            <a:noAutofit/>
          </a:bodyPr>
          <a:lstStyle/>
          <a:p>
            <a:pPr algn="r" rtl="1"/>
            <a:r>
              <a:rPr lang="ar-JO" sz="6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الرسائل التي كتبها الرُسل :</a:t>
            </a:r>
            <a:endParaRPr lang="en-US" sz="60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F793-A784-4F42-B117-D525AC7E6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94338"/>
            <a:ext cx="7848600" cy="480060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الرسائل التي كتبها الرُسل ( 21 ) رسالة موزعه كالتالي :-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</a:t>
            </a:r>
            <a:r>
              <a:rPr lang="ar-JO" sz="4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بولس الرسول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(14 رسالة).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ar-JO" sz="4400" b="1" dirty="0">
                <a:solidFill>
                  <a:srgbClr val="00B0F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بطرس الرسول </a:t>
            </a:r>
            <a:r>
              <a:rPr lang="ar-JO" sz="4400" b="1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(رسالتين).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</a:t>
            </a:r>
            <a:r>
              <a:rPr lang="ar-JO" sz="44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يوحنا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(3 رسائل).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</a:t>
            </a: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يعقوب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</a:t>
            </a:r>
            <a:r>
              <a:rPr lang="ar-JO" sz="44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يهوذا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واحدة).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1398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143000"/>
            <a:ext cx="6019800" cy="5157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1145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هو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286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الكتاب المقدس: هو كتاب موحى به من الله، كتبه رجال الله القديسين.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فائدة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2828835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الكتاب المقدس مفيد للتعليم والحجاج والتقويم والتهذيب في البِّر.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1286608"/>
            <a:ext cx="304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آية للحفظ 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2133600"/>
            <a:ext cx="419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فإن الكتاب كُلَّه هو موحى به من الله، وهو مفيد للتعليم والحِجاج والتقويم والتهذيب في البر.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Lenovo\Desktop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66900"/>
            <a:ext cx="3456562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97114"/>
            <a:ext cx="8686800" cy="631686"/>
          </a:xfrm>
        </p:spPr>
        <p:txBody>
          <a:bodyPr>
            <a:normAutofit fontScale="90000"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الكتاب المقدس: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48200" y="1905000"/>
            <a:ext cx="12192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3429000" y="1905000"/>
            <a:ext cx="10668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47249" y="2439572"/>
            <a:ext cx="2667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العهد القديم 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29208" y="2438400"/>
            <a:ext cx="3589984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العهد الجديد </a:t>
            </a:r>
            <a:r>
              <a:rPr lang="ar-JO" sz="3200" b="1" dirty="0">
                <a:latin typeface="Arial" pitchFamily="34" charset="0"/>
                <a:cs typeface="Arial" pitchFamily="34" charset="0"/>
              </a:rPr>
              <a:t>(الإنجيل)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237849" y="3526889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782094" y="3695700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89355" y="4189828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39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33600" y="4189828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القديم 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324600" y="1981200"/>
            <a:ext cx="990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3848100" y="3009900"/>
            <a:ext cx="1752600" cy="158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048000" y="2286000"/>
            <a:ext cx="990600" cy="6858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410200" y="2362200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2133600" y="2057400"/>
            <a:ext cx="990600" cy="3810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1800" y="25908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كتب الشريعة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19800" y="3352800"/>
            <a:ext cx="20574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التاريخية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5146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التعليمية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3800" y="40386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الشعرية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32766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كتب الأنبياء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48768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احفظ ثلاث أمثلة على كل قسم . فهي مذكورة بالكتاب صفحة 22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2FEC7-7E3A-44EB-8308-0D63524D3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219200"/>
            <a:ext cx="8229600" cy="838200"/>
          </a:xfrm>
        </p:spPr>
        <p:txBody>
          <a:bodyPr>
            <a:normAutofit/>
          </a:bodyPr>
          <a:lstStyle/>
          <a:p>
            <a:pPr algn="r" rtl="1"/>
            <a:r>
              <a:rPr lang="ar-JO" sz="4400" b="1" cap="none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أعزائي نحفظ ثلاث أسفار من كل كتاب من الكتب الخمسة :-</a:t>
            </a:r>
            <a:endParaRPr lang="en-US" sz="4400" b="1" cap="none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46EF7-09DE-4435-BD5D-49EE65399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362200"/>
            <a:ext cx="8686800" cy="3962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كتب الشريعة (الناموس) : </a:t>
            </a: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 أول خمس أسفار من الكتاب المقدس.</a:t>
            </a:r>
          </a:p>
          <a:p>
            <a:pPr marL="0" indent="0" algn="r" rtl="1">
              <a:buNone/>
            </a:pP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 ( التكوين، الخروج، العدد، اللاويين، التثنية 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الكتب التاريخية : </a:t>
            </a: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يشوع، راعوث، عزرا، نحميا، صموئيل الأول 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3- الكتب الشعرية : </a:t>
            </a: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المزامير، الامثال، نشيد الانشاد ).</a:t>
            </a:r>
          </a:p>
        </p:txBody>
      </p:sp>
    </p:spTree>
    <p:extLst>
      <p:ext uri="{BB962C8B-B14F-4D97-AF65-F5344CB8AC3E}">
        <p14:creationId xmlns:p14="http://schemas.microsoft.com/office/powerpoint/2010/main" val="65129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F8983-EEB3-4A5F-834A-6FFCA4DFA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524000"/>
            <a:ext cx="8370277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8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4- كتب الانبياء : </a:t>
            </a:r>
            <a:r>
              <a:rPr lang="ar-JO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تقسم إلى قسمين :</a:t>
            </a:r>
          </a:p>
          <a:p>
            <a:pPr marL="0" indent="0" algn="r" rtl="1">
              <a:buNone/>
            </a:pPr>
            <a:r>
              <a:rPr lang="ar-JO" sz="4800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ar-JO" sz="48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أنبياء كبار </a:t>
            </a:r>
            <a:r>
              <a:rPr lang="ar-JO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ومنها ( إشعياء، إرميا، حزقيال ).</a:t>
            </a:r>
          </a:p>
          <a:p>
            <a:pPr marL="0" indent="0" algn="r" rtl="1">
              <a:buNone/>
            </a:pPr>
            <a:r>
              <a:rPr lang="ar-JO" sz="4800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</a:t>
            </a:r>
            <a:r>
              <a:rPr lang="ar-JO" sz="48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أنبياء صغار </a:t>
            </a:r>
            <a:r>
              <a:rPr lang="ar-JO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ومنها ( ميخا، يونان، زكريا ).</a:t>
            </a:r>
          </a:p>
          <a:p>
            <a:pPr marL="0" indent="0" algn="r" rtl="1">
              <a:buNone/>
            </a:pPr>
            <a:r>
              <a:rPr lang="ar-JO" sz="48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5- الكتب التعليمية : </a:t>
            </a:r>
            <a:r>
              <a:rPr lang="ar-JO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سفر الجامعة، أيوب ).</a:t>
            </a:r>
            <a:endParaRPr lang="en-US" sz="4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0125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662" y="1199996"/>
            <a:ext cx="8382000" cy="474940"/>
          </a:xfrm>
        </p:spPr>
        <p:txBody>
          <a:bodyPr>
            <a:normAutofit fontScale="90000"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الجديد: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138789" y="1598011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4790220" y="1998941"/>
            <a:ext cx="0" cy="119616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742406" y="2042472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676400" y="154174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19800" y="2131411"/>
            <a:ext cx="2743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البشائر الأربعة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34740" y="3258233"/>
            <a:ext cx="24384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أعمال الرسل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0097" y="2971800"/>
            <a:ext cx="1981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الرسائل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2121232"/>
            <a:ext cx="22098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رؤيا يوحنا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7730196" y="2923154"/>
            <a:ext cx="800100" cy="99177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7046646" y="3429000"/>
            <a:ext cx="1371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 flipH="1">
            <a:off x="7099958" y="3009898"/>
            <a:ext cx="74199" cy="129540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6063558" y="3238107"/>
            <a:ext cx="11430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026980" y="3780314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متى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467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مرقس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498101" y="4444237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لوقا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615940" y="4081601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يوحنا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1028</TotalTime>
  <Words>285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Arabic Typesetting</vt:lpstr>
      <vt:lpstr>Arial</vt:lpstr>
      <vt:lpstr>Franklin Gothic Book</vt:lpstr>
      <vt:lpstr>Franklin Gothic Medium</vt:lpstr>
      <vt:lpstr>Tahoma</vt:lpstr>
      <vt:lpstr>Wingdings 2</vt:lpstr>
      <vt:lpstr>Trek</vt:lpstr>
      <vt:lpstr>PowerPoint Presentation</vt:lpstr>
      <vt:lpstr>ما هو الكتاب المقدس؟</vt:lpstr>
      <vt:lpstr>ما فائدة الكتاب المقدس؟</vt:lpstr>
      <vt:lpstr>آية للحفظ :</vt:lpstr>
      <vt:lpstr>أقسام الكتاب المقدس:</vt:lpstr>
      <vt:lpstr>أقسام العهد القديم :</vt:lpstr>
      <vt:lpstr>أعزائي نحفظ ثلاث أسفار من كل كتاب من الكتب الخمسة :-</vt:lpstr>
      <vt:lpstr>PowerPoint Presentation</vt:lpstr>
      <vt:lpstr>أقسام العهد الجديد:</vt:lpstr>
      <vt:lpstr>الرسائل التي كتبها الرُسل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27</cp:revision>
  <dcterms:created xsi:type="dcterms:W3CDTF">2020-09-27T17:44:38Z</dcterms:created>
  <dcterms:modified xsi:type="dcterms:W3CDTF">2022-10-12T12:03:06Z</dcterms:modified>
</cp:coreProperties>
</file>