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Coming Soon"/>
      <p:regular r:id="rId26"/>
    </p:embeddedFont>
    <p:embeddedFont>
      <p:font typeface="Nerko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mingSoon-regular.fntdata"/><Relationship Id="rId25" Type="http://schemas.openxmlformats.org/officeDocument/2006/relationships/slide" Target="slides/slide21.xml"/><Relationship Id="rId27" Type="http://schemas.openxmlformats.org/officeDocument/2006/relationships/font" Target="fonts/Nerko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6025aa6bc_0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6025aa6bc_0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46025aa6b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46025aa6b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5e9386f55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5e9386f55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5e9386f55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5e9386f55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e9386f55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5e9386f55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5e9386f55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5e9386f55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5e9386f55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5e9386f5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e9386f55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5e9386f55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5e9386f55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5e9386f55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5e9386f55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5e9386f55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1ef5853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1ef5853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5e9386f55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5e9386f55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5e9386f55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5e9386f55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663d425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663d42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663d425d6_0_1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4663d425d6_0_1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e9386f55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5e9386f5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e9386f55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5e9386f5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5e9386f55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5e9386f55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4663d425d6_0_2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4663d425d6_0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e9386f55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5e9386f5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438825" y="1022147"/>
            <a:ext cx="3982800" cy="1611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438825" y="3616272"/>
            <a:ext cx="3982800" cy="409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2" type="ctrTitle"/>
          </p:nvPr>
        </p:nvSpPr>
        <p:spPr>
          <a:xfrm>
            <a:off x="4438825" y="2555300"/>
            <a:ext cx="3982800" cy="968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hasCustomPrompt="1" type="title"/>
          </p:nvPr>
        </p:nvSpPr>
        <p:spPr>
          <a:xfrm>
            <a:off x="1807975" y="2063175"/>
            <a:ext cx="5528100" cy="1342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/>
          <p:nvPr>
            <p:ph idx="1" type="subTitle"/>
          </p:nvPr>
        </p:nvSpPr>
        <p:spPr>
          <a:xfrm>
            <a:off x="1679525" y="3460900"/>
            <a:ext cx="57849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20000" y="2838375"/>
            <a:ext cx="3805200" cy="841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20000" y="1043500"/>
            <a:ext cx="3805200" cy="13788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297650" y="3793700"/>
            <a:ext cx="2649900" cy="534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0000" y="1769051"/>
            <a:ext cx="7704000" cy="2839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326438" y="2794975"/>
            <a:ext cx="2868300" cy="393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1326438" y="3307150"/>
            <a:ext cx="2868300" cy="1045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4949263" y="2794975"/>
            <a:ext cx="2868300" cy="393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dk2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4949263" y="3307150"/>
            <a:ext cx="2868300" cy="1045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720000" y="1887275"/>
            <a:ext cx="5294400" cy="2221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703075" y="2224200"/>
            <a:ext cx="7704000" cy="2271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605500" y="1599488"/>
            <a:ext cx="3360300" cy="1060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4605505" y="2747513"/>
            <a:ext cx="3360300" cy="796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4830325" y="3804975"/>
            <a:ext cx="3291000" cy="762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erko One"/>
              <a:buNone/>
              <a:defRPr sz="3100">
                <a:latin typeface="Nerko One"/>
                <a:ea typeface="Nerko One"/>
                <a:cs typeface="Nerko One"/>
                <a:sym typeface="Nerko One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450" y="591275"/>
            <a:ext cx="70995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rko One"/>
              <a:buNone/>
              <a:defRPr sz="3400">
                <a:solidFill>
                  <a:schemeClr val="dk1"/>
                </a:solidFill>
                <a:latin typeface="Nerko One"/>
                <a:ea typeface="Nerko One"/>
                <a:cs typeface="Nerko One"/>
                <a:sym typeface="Nerko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●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○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ng Soon"/>
              <a:buChar char="■"/>
              <a:defRPr sz="1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ctionary.cambridge.org/dictionary/english/attract" TargetMode="External"/><Relationship Id="rId4" Type="http://schemas.openxmlformats.org/officeDocument/2006/relationships/hyperlink" Target="https://dictionary.cambridge.org/dictionary/english/attention" TargetMode="External"/><Relationship Id="rId5" Type="http://schemas.openxmlformats.org/officeDocument/2006/relationships/hyperlink" Target="https://dictionary.cambridge.org/dictionary/english/interest" TargetMode="External"/><Relationship Id="rId6" Type="http://schemas.openxmlformats.org/officeDocument/2006/relationships/hyperlink" Target="https://dictionary.cambridge.org/dictionary/english/public" TargetMode="External"/><Relationship Id="rId7" Type="http://schemas.openxmlformats.org/officeDocument/2006/relationships/hyperlink" Target="https://dictionary.cambridge.org/dictionary/english/newspaper" TargetMode="External"/><Relationship Id="rId8" Type="http://schemas.openxmlformats.org/officeDocument/2006/relationships/hyperlink" Target="https://dictionary.cambridge.org/dictionary/english/televisi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ictionary.cambridge.org/dictionary/english/short" TargetMode="External"/><Relationship Id="rId4" Type="http://schemas.openxmlformats.org/officeDocument/2006/relationships/hyperlink" Target="https://dictionary.cambridge.org/dictionary/english/journey" TargetMode="External"/><Relationship Id="rId5" Type="http://schemas.openxmlformats.org/officeDocument/2006/relationships/hyperlink" Target="https://dictionary.cambridge.org/dictionary/english/pleasure" TargetMode="External"/><Relationship Id="rId6" Type="http://schemas.openxmlformats.org/officeDocument/2006/relationships/hyperlink" Target="https://dictionary.cambridge.org/dictionary/english/group" TargetMode="External"/><Relationship Id="rId7" Type="http://schemas.openxmlformats.org/officeDocument/2006/relationships/hyperlink" Target="https://dictionary.cambridge.org/dictionary/english/peopl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ictionary.cambridge.org/dictionary/english/field" TargetMode="External"/><Relationship Id="rId4" Type="http://schemas.openxmlformats.org/officeDocument/2006/relationships/hyperlink" Target="https://dictionary.cambridge.org/dictionary/english/size" TargetMode="External"/><Relationship Id="rId5" Type="http://schemas.openxmlformats.org/officeDocument/2006/relationships/hyperlink" Target="https://dictionary.cambridge.org/dictionary/english/farm" TargetMode="External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ictionary.cambridge.org/dictionary/english/person" TargetMode="External"/><Relationship Id="rId4" Type="http://schemas.openxmlformats.org/officeDocument/2006/relationships/hyperlink" Target="https://dictionary.cambridge.org/dictionary/english/ride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dictionary.cambridge.org/dictionary/english/controls" TargetMode="External"/><Relationship Id="rId6" Type="http://schemas.openxmlformats.org/officeDocument/2006/relationships/hyperlink" Target="https://dictionary.cambridge.org/dictionary/english/care" TargetMode="External"/><Relationship Id="rId7" Type="http://schemas.openxmlformats.org/officeDocument/2006/relationships/hyperlink" Target="https://dictionary.cambridge.org/dictionary/english/working" TargetMode="External"/><Relationship Id="rId8" Type="http://schemas.openxmlformats.org/officeDocument/2006/relationships/hyperlink" Target="https://dictionary.cambridge.org/dictionary/english/elephan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ictionary.cambridge.org/dictionary/english/curved" TargetMode="External"/><Relationship Id="rId4" Type="http://schemas.openxmlformats.org/officeDocument/2006/relationships/hyperlink" Target="https://dictionary.cambridge.org/dictionary/english/device" TargetMode="External"/><Relationship Id="rId5" Type="http://schemas.openxmlformats.org/officeDocument/2006/relationships/hyperlink" Target="https://dictionary.cambridge.org/dictionary/english/catching" TargetMode="External"/><Relationship Id="rId6" Type="http://schemas.openxmlformats.org/officeDocument/2006/relationships/hyperlink" Target="https://dictionary.cambridge.org/dictionary/english/holding" TargetMode="External"/><Relationship Id="rId7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ctrTitle"/>
          </p:nvPr>
        </p:nvSpPr>
        <p:spPr>
          <a:xfrm>
            <a:off x="4438825" y="1022147"/>
            <a:ext cx="3982800" cy="16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Manic Media</a:t>
            </a:r>
            <a:endParaRPr/>
          </a:p>
        </p:txBody>
      </p:sp>
      <p:sp>
        <p:nvSpPr>
          <p:cNvPr id="46" name="Google Shape;46;p13"/>
          <p:cNvSpPr txBox="1"/>
          <p:nvPr>
            <p:ph idx="2" type="ctrTitle"/>
          </p:nvPr>
        </p:nvSpPr>
        <p:spPr>
          <a:xfrm>
            <a:off x="4438825" y="2555300"/>
            <a:ext cx="3982800" cy="9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Unit 2</a:t>
            </a:r>
            <a:endParaRPr/>
          </a:p>
        </p:txBody>
      </p:sp>
      <p:grpSp>
        <p:nvGrpSpPr>
          <p:cNvPr id="47" name="Google Shape;47;p13"/>
          <p:cNvGrpSpPr/>
          <p:nvPr/>
        </p:nvGrpSpPr>
        <p:grpSpPr>
          <a:xfrm flipH="1" rot="10800000">
            <a:off x="2817161" y="1785454"/>
            <a:ext cx="1621673" cy="327526"/>
            <a:chOff x="910468" y="2193047"/>
            <a:chExt cx="214212" cy="43265"/>
          </a:xfrm>
        </p:grpSpPr>
        <p:sp>
          <p:nvSpPr>
            <p:cNvPr id="48" name="Google Shape;48;p13"/>
            <p:cNvSpPr/>
            <p:nvPr/>
          </p:nvSpPr>
          <p:spPr>
            <a:xfrm>
              <a:off x="910468" y="2194917"/>
              <a:ext cx="212877" cy="31550"/>
            </a:xfrm>
            <a:custGeom>
              <a:rect b="b" l="l" r="r" t="t"/>
              <a:pathLst>
                <a:path extrusionOk="0" h="641" w="4325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916571" y="2216525"/>
              <a:ext cx="144658" cy="19786"/>
            </a:xfrm>
            <a:custGeom>
              <a:rect b="b" l="l" r="r" t="t"/>
              <a:pathLst>
                <a:path extrusionOk="0" h="402" w="2939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1082891" y="2193047"/>
              <a:ext cx="41049" cy="9204"/>
            </a:xfrm>
            <a:custGeom>
              <a:rect b="b" l="l" r="r" t="t"/>
              <a:pathLst>
                <a:path extrusionOk="0" h="187" w="834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1103860" y="2193834"/>
              <a:ext cx="20820" cy="26480"/>
            </a:xfrm>
            <a:custGeom>
              <a:rect b="b" l="l" r="r" t="t"/>
              <a:pathLst>
                <a:path extrusionOk="0" h="538" w="423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13"/>
          <p:cNvGrpSpPr/>
          <p:nvPr/>
        </p:nvGrpSpPr>
        <p:grpSpPr>
          <a:xfrm flipH="1">
            <a:off x="2927002" y="3980166"/>
            <a:ext cx="1164813" cy="776026"/>
            <a:chOff x="5820219" y="3594987"/>
            <a:chExt cx="964489" cy="642565"/>
          </a:xfrm>
        </p:grpSpPr>
        <p:grpSp>
          <p:nvGrpSpPr>
            <p:cNvPr id="53" name="Google Shape;53;p13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54" name="Google Shape;54;p13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rect b="b" l="l" r="r" t="t"/>
                <a:pathLst>
                  <a:path extrusionOk="0" h="600" w="142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13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rect b="b" l="l" r="r" t="t"/>
                <a:pathLst>
                  <a:path extrusionOk="0" h="396" w="445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rect b="b" l="l" r="r" t="t"/>
                <a:pathLst>
                  <a:path extrusionOk="0" h="326" w="62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rect b="b" l="l" r="r" t="t"/>
                <a:pathLst>
                  <a:path extrusionOk="0" h="120" w="275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rect b="b" l="l" r="r" t="t"/>
                <a:pathLst>
                  <a:path extrusionOk="0" h="265" w="24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rect b="b" l="l" r="r" t="t"/>
                <a:pathLst>
                  <a:path extrusionOk="0" h="232" w="93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13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61" name="Google Shape;61;p13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62" name="Google Shape;62;p13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rect b="b" l="l" r="r" t="t"/>
                  <a:pathLst>
                    <a:path extrusionOk="0" h="2931" w="4112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rect b="b" l="l" r="r" t="t"/>
                  <a:pathLst>
                    <a:path extrusionOk="0" h="480" w="427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" name="Google Shape;64;p13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rect b="b" l="l" r="r" t="t"/>
                <a:pathLst>
                  <a:path extrusionOk="0" h="119" w="142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5" name="Google Shape;65;p13"/>
          <p:cNvGrpSpPr/>
          <p:nvPr/>
        </p:nvGrpSpPr>
        <p:grpSpPr>
          <a:xfrm rot="1482859">
            <a:off x="283046" y="1048117"/>
            <a:ext cx="4032621" cy="2237421"/>
            <a:chOff x="1831275" y="4197025"/>
            <a:chExt cx="2245325" cy="1245775"/>
          </a:xfrm>
        </p:grpSpPr>
        <p:sp>
          <p:nvSpPr>
            <p:cNvPr id="66" name="Google Shape;66;p13"/>
            <p:cNvSpPr/>
            <p:nvPr/>
          </p:nvSpPr>
          <p:spPr>
            <a:xfrm>
              <a:off x="2150325" y="4980475"/>
              <a:ext cx="248275" cy="334500"/>
            </a:xfrm>
            <a:custGeom>
              <a:rect b="b" l="l" r="r" t="t"/>
              <a:pathLst>
                <a:path extrusionOk="0" h="13380" w="9931">
                  <a:moveTo>
                    <a:pt x="2382" y="540"/>
                  </a:moveTo>
                  <a:cubicBezTo>
                    <a:pt x="2589" y="540"/>
                    <a:pt x="2799" y="593"/>
                    <a:pt x="3004" y="713"/>
                  </a:cubicBezTo>
                  <a:cubicBezTo>
                    <a:pt x="3652" y="1054"/>
                    <a:pt x="4130" y="1771"/>
                    <a:pt x="4505" y="2419"/>
                  </a:cubicBezTo>
                  <a:cubicBezTo>
                    <a:pt x="5495" y="4228"/>
                    <a:pt x="6484" y="6070"/>
                    <a:pt x="7542" y="7845"/>
                  </a:cubicBezTo>
                  <a:cubicBezTo>
                    <a:pt x="8088" y="8732"/>
                    <a:pt x="8770" y="9687"/>
                    <a:pt x="9078" y="10711"/>
                  </a:cubicBezTo>
                  <a:cubicBezTo>
                    <a:pt x="9376" y="11804"/>
                    <a:pt x="8741" y="12898"/>
                    <a:pt x="7579" y="12898"/>
                  </a:cubicBezTo>
                  <a:cubicBezTo>
                    <a:pt x="7545" y="12898"/>
                    <a:pt x="7509" y="12897"/>
                    <a:pt x="7474" y="12895"/>
                  </a:cubicBezTo>
                  <a:cubicBezTo>
                    <a:pt x="6348" y="12861"/>
                    <a:pt x="5563" y="11905"/>
                    <a:pt x="5017" y="10984"/>
                  </a:cubicBezTo>
                  <a:cubicBezTo>
                    <a:pt x="4369" y="9960"/>
                    <a:pt x="3789" y="8834"/>
                    <a:pt x="3208" y="7742"/>
                  </a:cubicBezTo>
                  <a:cubicBezTo>
                    <a:pt x="3206" y="7738"/>
                    <a:pt x="3204" y="7733"/>
                    <a:pt x="3202" y="7729"/>
                  </a:cubicBezTo>
                  <a:lnTo>
                    <a:pt x="3202" y="7729"/>
                  </a:lnTo>
                  <a:cubicBezTo>
                    <a:pt x="2760" y="6812"/>
                    <a:pt x="2319" y="5861"/>
                    <a:pt x="1775" y="4978"/>
                  </a:cubicBezTo>
                  <a:cubicBezTo>
                    <a:pt x="1298" y="4194"/>
                    <a:pt x="410" y="3033"/>
                    <a:pt x="649" y="2078"/>
                  </a:cubicBezTo>
                  <a:cubicBezTo>
                    <a:pt x="839" y="1320"/>
                    <a:pt x="1587" y="540"/>
                    <a:pt x="2382" y="540"/>
                  </a:cubicBezTo>
                  <a:close/>
                  <a:moveTo>
                    <a:pt x="2603" y="1"/>
                  </a:moveTo>
                  <a:cubicBezTo>
                    <a:pt x="1956" y="1"/>
                    <a:pt x="1361" y="393"/>
                    <a:pt x="922" y="884"/>
                  </a:cubicBezTo>
                  <a:cubicBezTo>
                    <a:pt x="581" y="1259"/>
                    <a:pt x="206" y="1771"/>
                    <a:pt x="137" y="2283"/>
                  </a:cubicBezTo>
                  <a:cubicBezTo>
                    <a:pt x="1" y="2897"/>
                    <a:pt x="308" y="3545"/>
                    <a:pt x="581" y="4091"/>
                  </a:cubicBezTo>
                  <a:cubicBezTo>
                    <a:pt x="922" y="4774"/>
                    <a:pt x="1366" y="5354"/>
                    <a:pt x="1707" y="6036"/>
                  </a:cubicBezTo>
                  <a:cubicBezTo>
                    <a:pt x="2082" y="6684"/>
                    <a:pt x="2389" y="7401"/>
                    <a:pt x="2765" y="8084"/>
                  </a:cubicBezTo>
                  <a:cubicBezTo>
                    <a:pt x="3345" y="9244"/>
                    <a:pt x="3993" y="10438"/>
                    <a:pt x="4676" y="11530"/>
                  </a:cubicBezTo>
                  <a:cubicBezTo>
                    <a:pt x="5256" y="12417"/>
                    <a:pt x="6006" y="13270"/>
                    <a:pt x="7098" y="13373"/>
                  </a:cubicBezTo>
                  <a:cubicBezTo>
                    <a:pt x="7160" y="13378"/>
                    <a:pt x="7222" y="13380"/>
                    <a:pt x="7283" y="13380"/>
                  </a:cubicBezTo>
                  <a:cubicBezTo>
                    <a:pt x="8077" y="13380"/>
                    <a:pt x="8871" y="12977"/>
                    <a:pt x="9282" y="12281"/>
                  </a:cubicBezTo>
                  <a:cubicBezTo>
                    <a:pt x="9931" y="11257"/>
                    <a:pt x="9555" y="10131"/>
                    <a:pt x="9043" y="9141"/>
                  </a:cubicBezTo>
                  <a:cubicBezTo>
                    <a:pt x="8361" y="7879"/>
                    <a:pt x="7576" y="6684"/>
                    <a:pt x="6860" y="5456"/>
                  </a:cubicBezTo>
                  <a:cubicBezTo>
                    <a:pt x="6211" y="4364"/>
                    <a:pt x="5631" y="3204"/>
                    <a:pt x="4983" y="2078"/>
                  </a:cubicBezTo>
                  <a:cubicBezTo>
                    <a:pt x="4573" y="1327"/>
                    <a:pt x="4027" y="508"/>
                    <a:pt x="3243" y="133"/>
                  </a:cubicBezTo>
                  <a:cubicBezTo>
                    <a:pt x="3026" y="41"/>
                    <a:pt x="2812" y="1"/>
                    <a:pt x="2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097450" y="5049000"/>
              <a:ext cx="217600" cy="283525"/>
            </a:xfrm>
            <a:custGeom>
              <a:rect b="b" l="l" r="r" t="t"/>
              <a:pathLst>
                <a:path extrusionOk="0" h="11341" w="8704">
                  <a:moveTo>
                    <a:pt x="2658" y="0"/>
                  </a:moveTo>
                  <a:cubicBezTo>
                    <a:pt x="2625" y="0"/>
                    <a:pt x="2582" y="16"/>
                    <a:pt x="2525" y="53"/>
                  </a:cubicBezTo>
                  <a:cubicBezTo>
                    <a:pt x="1945" y="395"/>
                    <a:pt x="1263" y="702"/>
                    <a:pt x="751" y="1214"/>
                  </a:cubicBezTo>
                  <a:cubicBezTo>
                    <a:pt x="273" y="1760"/>
                    <a:pt x="0" y="2408"/>
                    <a:pt x="34" y="3125"/>
                  </a:cubicBezTo>
                  <a:cubicBezTo>
                    <a:pt x="34" y="3978"/>
                    <a:pt x="444" y="4728"/>
                    <a:pt x="819" y="5445"/>
                  </a:cubicBezTo>
                  <a:cubicBezTo>
                    <a:pt x="1297" y="6366"/>
                    <a:pt x="1809" y="7288"/>
                    <a:pt x="2252" y="8243"/>
                  </a:cubicBezTo>
                  <a:cubicBezTo>
                    <a:pt x="2764" y="9369"/>
                    <a:pt x="3105" y="10359"/>
                    <a:pt x="4231" y="10973"/>
                  </a:cubicBezTo>
                  <a:cubicBezTo>
                    <a:pt x="4666" y="11212"/>
                    <a:pt x="5045" y="11340"/>
                    <a:pt x="5449" y="11340"/>
                  </a:cubicBezTo>
                  <a:cubicBezTo>
                    <a:pt x="5678" y="11340"/>
                    <a:pt x="5916" y="11298"/>
                    <a:pt x="6176" y="11212"/>
                  </a:cubicBezTo>
                  <a:cubicBezTo>
                    <a:pt x="6518" y="11109"/>
                    <a:pt x="6859" y="10973"/>
                    <a:pt x="7166" y="10836"/>
                  </a:cubicBezTo>
                  <a:cubicBezTo>
                    <a:pt x="7507" y="10632"/>
                    <a:pt x="7814" y="10359"/>
                    <a:pt x="8224" y="10290"/>
                  </a:cubicBezTo>
                  <a:cubicBezTo>
                    <a:pt x="8449" y="10258"/>
                    <a:pt x="8704" y="9773"/>
                    <a:pt x="8391" y="9773"/>
                  </a:cubicBezTo>
                  <a:cubicBezTo>
                    <a:pt x="8372" y="9773"/>
                    <a:pt x="8350" y="9775"/>
                    <a:pt x="8326" y="9779"/>
                  </a:cubicBezTo>
                  <a:cubicBezTo>
                    <a:pt x="7780" y="9881"/>
                    <a:pt x="7303" y="10290"/>
                    <a:pt x="6757" y="10529"/>
                  </a:cubicBezTo>
                  <a:cubicBezTo>
                    <a:pt x="6370" y="10695"/>
                    <a:pt x="6044" y="10791"/>
                    <a:pt x="5712" y="10791"/>
                  </a:cubicBezTo>
                  <a:cubicBezTo>
                    <a:pt x="5429" y="10791"/>
                    <a:pt x="5142" y="10721"/>
                    <a:pt x="4812" y="10563"/>
                  </a:cubicBezTo>
                  <a:cubicBezTo>
                    <a:pt x="4368" y="10325"/>
                    <a:pt x="3924" y="10052"/>
                    <a:pt x="3617" y="9642"/>
                  </a:cubicBezTo>
                  <a:cubicBezTo>
                    <a:pt x="3344" y="9198"/>
                    <a:pt x="3174" y="8755"/>
                    <a:pt x="2969" y="8311"/>
                  </a:cubicBezTo>
                  <a:cubicBezTo>
                    <a:pt x="2628" y="7561"/>
                    <a:pt x="2286" y="6844"/>
                    <a:pt x="1911" y="6127"/>
                  </a:cubicBezTo>
                  <a:cubicBezTo>
                    <a:pt x="1536" y="5411"/>
                    <a:pt x="1092" y="4694"/>
                    <a:pt x="819" y="3909"/>
                  </a:cubicBezTo>
                  <a:cubicBezTo>
                    <a:pt x="546" y="3193"/>
                    <a:pt x="444" y="2374"/>
                    <a:pt x="887" y="1691"/>
                  </a:cubicBezTo>
                  <a:cubicBezTo>
                    <a:pt x="1297" y="1077"/>
                    <a:pt x="2048" y="872"/>
                    <a:pt x="2594" y="395"/>
                  </a:cubicBezTo>
                  <a:cubicBezTo>
                    <a:pt x="2733" y="311"/>
                    <a:pt x="2804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078675" y="5156500"/>
              <a:ext cx="98975" cy="133300"/>
            </a:xfrm>
            <a:custGeom>
              <a:rect b="b" l="l" r="r" t="t"/>
              <a:pathLst>
                <a:path extrusionOk="0" h="5332" w="3959">
                  <a:moveTo>
                    <a:pt x="1460" y="0"/>
                  </a:moveTo>
                  <a:cubicBezTo>
                    <a:pt x="1351" y="0"/>
                    <a:pt x="1250" y="106"/>
                    <a:pt x="1195" y="189"/>
                  </a:cubicBezTo>
                  <a:cubicBezTo>
                    <a:pt x="308" y="1247"/>
                    <a:pt x="1" y="2919"/>
                    <a:pt x="922" y="4045"/>
                  </a:cubicBezTo>
                  <a:cubicBezTo>
                    <a:pt x="1385" y="4611"/>
                    <a:pt x="2215" y="5331"/>
                    <a:pt x="3020" y="5331"/>
                  </a:cubicBezTo>
                  <a:cubicBezTo>
                    <a:pt x="3283" y="5331"/>
                    <a:pt x="3544" y="5254"/>
                    <a:pt x="3788" y="5069"/>
                  </a:cubicBezTo>
                  <a:cubicBezTo>
                    <a:pt x="3856" y="5001"/>
                    <a:pt x="3959" y="4864"/>
                    <a:pt x="3925" y="4762"/>
                  </a:cubicBezTo>
                  <a:cubicBezTo>
                    <a:pt x="3894" y="4716"/>
                    <a:pt x="3849" y="4697"/>
                    <a:pt x="3803" y="4697"/>
                  </a:cubicBezTo>
                  <a:cubicBezTo>
                    <a:pt x="3747" y="4697"/>
                    <a:pt x="3689" y="4725"/>
                    <a:pt x="3652" y="4762"/>
                  </a:cubicBezTo>
                  <a:cubicBezTo>
                    <a:pt x="3531" y="4839"/>
                    <a:pt x="3400" y="4870"/>
                    <a:pt x="3267" y="4870"/>
                  </a:cubicBezTo>
                  <a:cubicBezTo>
                    <a:pt x="2984" y="4870"/>
                    <a:pt x="2689" y="4730"/>
                    <a:pt x="2457" y="4591"/>
                  </a:cubicBezTo>
                  <a:cubicBezTo>
                    <a:pt x="2014" y="4318"/>
                    <a:pt x="1638" y="3977"/>
                    <a:pt x="1331" y="3602"/>
                  </a:cubicBezTo>
                  <a:cubicBezTo>
                    <a:pt x="512" y="2612"/>
                    <a:pt x="854" y="1281"/>
                    <a:pt x="1536" y="292"/>
                  </a:cubicBezTo>
                  <a:cubicBezTo>
                    <a:pt x="1604" y="224"/>
                    <a:pt x="1638" y="53"/>
                    <a:pt x="1536" y="19"/>
                  </a:cubicBezTo>
                  <a:cubicBezTo>
                    <a:pt x="1511" y="6"/>
                    <a:pt x="1485" y="0"/>
                    <a:pt x="1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661325" y="4720175"/>
              <a:ext cx="261075" cy="333175"/>
            </a:xfrm>
            <a:custGeom>
              <a:rect b="b" l="l" r="r" t="t"/>
              <a:pathLst>
                <a:path extrusionOk="0" h="13327" w="10443">
                  <a:moveTo>
                    <a:pt x="2253" y="1"/>
                  </a:moveTo>
                  <a:cubicBezTo>
                    <a:pt x="1502" y="1"/>
                    <a:pt x="683" y="240"/>
                    <a:pt x="342" y="956"/>
                  </a:cubicBezTo>
                  <a:cubicBezTo>
                    <a:pt x="0" y="1605"/>
                    <a:pt x="171" y="2389"/>
                    <a:pt x="410" y="3038"/>
                  </a:cubicBezTo>
                  <a:cubicBezTo>
                    <a:pt x="649" y="3788"/>
                    <a:pt x="1024" y="4505"/>
                    <a:pt x="1400" y="5222"/>
                  </a:cubicBezTo>
                  <a:cubicBezTo>
                    <a:pt x="2150" y="6587"/>
                    <a:pt x="2799" y="8020"/>
                    <a:pt x="3447" y="9419"/>
                  </a:cubicBezTo>
                  <a:cubicBezTo>
                    <a:pt x="3959" y="10579"/>
                    <a:pt x="4471" y="12183"/>
                    <a:pt x="5563" y="12968"/>
                  </a:cubicBezTo>
                  <a:cubicBezTo>
                    <a:pt x="5916" y="13212"/>
                    <a:pt x="6323" y="13327"/>
                    <a:pt x="6733" y="13327"/>
                  </a:cubicBezTo>
                  <a:cubicBezTo>
                    <a:pt x="7352" y="13327"/>
                    <a:pt x="7977" y="13065"/>
                    <a:pt x="8429" y="12592"/>
                  </a:cubicBezTo>
                  <a:cubicBezTo>
                    <a:pt x="10442" y="10442"/>
                    <a:pt x="7712" y="7474"/>
                    <a:pt x="6859" y="5461"/>
                  </a:cubicBezTo>
                  <a:cubicBezTo>
                    <a:pt x="6836" y="5406"/>
                    <a:pt x="6795" y="5384"/>
                    <a:pt x="6747" y="5384"/>
                  </a:cubicBezTo>
                  <a:cubicBezTo>
                    <a:pt x="6583" y="5384"/>
                    <a:pt x="6337" y="5644"/>
                    <a:pt x="6416" y="5802"/>
                  </a:cubicBezTo>
                  <a:cubicBezTo>
                    <a:pt x="6791" y="6757"/>
                    <a:pt x="7371" y="7610"/>
                    <a:pt x="7849" y="8532"/>
                  </a:cubicBezTo>
                  <a:cubicBezTo>
                    <a:pt x="8292" y="9419"/>
                    <a:pt x="8804" y="10442"/>
                    <a:pt x="8599" y="11432"/>
                  </a:cubicBezTo>
                  <a:cubicBezTo>
                    <a:pt x="8428" y="12332"/>
                    <a:pt x="7719" y="12828"/>
                    <a:pt x="6970" y="12828"/>
                  </a:cubicBezTo>
                  <a:cubicBezTo>
                    <a:pt x="6526" y="12828"/>
                    <a:pt x="6067" y="12653"/>
                    <a:pt x="5699" y="12285"/>
                  </a:cubicBezTo>
                  <a:cubicBezTo>
                    <a:pt x="4846" y="11432"/>
                    <a:pt x="4436" y="10135"/>
                    <a:pt x="3925" y="9078"/>
                  </a:cubicBezTo>
                  <a:cubicBezTo>
                    <a:pt x="3345" y="7781"/>
                    <a:pt x="2764" y="6518"/>
                    <a:pt x="2150" y="5290"/>
                  </a:cubicBezTo>
                  <a:cubicBezTo>
                    <a:pt x="1843" y="4710"/>
                    <a:pt x="1536" y="4164"/>
                    <a:pt x="1263" y="3584"/>
                  </a:cubicBezTo>
                  <a:cubicBezTo>
                    <a:pt x="956" y="3004"/>
                    <a:pt x="683" y="2321"/>
                    <a:pt x="649" y="1639"/>
                  </a:cubicBezTo>
                  <a:cubicBezTo>
                    <a:pt x="615" y="820"/>
                    <a:pt x="1161" y="513"/>
                    <a:pt x="1946" y="479"/>
                  </a:cubicBezTo>
                  <a:cubicBezTo>
                    <a:pt x="1960" y="478"/>
                    <a:pt x="1975" y="478"/>
                    <a:pt x="1989" y="478"/>
                  </a:cubicBezTo>
                  <a:cubicBezTo>
                    <a:pt x="4167" y="478"/>
                    <a:pt x="4409" y="3013"/>
                    <a:pt x="5460" y="4369"/>
                  </a:cubicBezTo>
                  <a:cubicBezTo>
                    <a:pt x="5484" y="4399"/>
                    <a:pt x="5516" y="4412"/>
                    <a:pt x="5551" y="4412"/>
                  </a:cubicBezTo>
                  <a:cubicBezTo>
                    <a:pt x="5714" y="4412"/>
                    <a:pt x="5954" y="4128"/>
                    <a:pt x="5870" y="3959"/>
                  </a:cubicBezTo>
                  <a:cubicBezTo>
                    <a:pt x="4846" y="2492"/>
                    <a:pt x="4505" y="1"/>
                    <a:pt x="2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743225" y="4711575"/>
              <a:ext cx="241450" cy="288700"/>
            </a:xfrm>
            <a:custGeom>
              <a:rect b="b" l="l" r="r" t="t"/>
              <a:pathLst>
                <a:path extrusionOk="0" h="11548" w="9658">
                  <a:moveTo>
                    <a:pt x="3030" y="0"/>
                  </a:moveTo>
                  <a:cubicBezTo>
                    <a:pt x="2987" y="0"/>
                    <a:pt x="2944" y="1"/>
                    <a:pt x="2901" y="4"/>
                  </a:cubicBezTo>
                  <a:cubicBezTo>
                    <a:pt x="2014" y="72"/>
                    <a:pt x="1297" y="686"/>
                    <a:pt x="444" y="891"/>
                  </a:cubicBezTo>
                  <a:cubicBezTo>
                    <a:pt x="307" y="925"/>
                    <a:pt x="0" y="1334"/>
                    <a:pt x="273" y="1334"/>
                  </a:cubicBezTo>
                  <a:cubicBezTo>
                    <a:pt x="1058" y="1334"/>
                    <a:pt x="1638" y="754"/>
                    <a:pt x="2389" y="584"/>
                  </a:cubicBezTo>
                  <a:cubicBezTo>
                    <a:pt x="2519" y="560"/>
                    <a:pt x="2647" y="549"/>
                    <a:pt x="2775" y="549"/>
                  </a:cubicBezTo>
                  <a:cubicBezTo>
                    <a:pt x="3382" y="549"/>
                    <a:pt x="3951" y="809"/>
                    <a:pt x="4402" y="1232"/>
                  </a:cubicBezTo>
                  <a:cubicBezTo>
                    <a:pt x="4948" y="1744"/>
                    <a:pt x="5255" y="2392"/>
                    <a:pt x="5596" y="3041"/>
                  </a:cubicBezTo>
                  <a:cubicBezTo>
                    <a:pt x="6040" y="3859"/>
                    <a:pt x="6484" y="4678"/>
                    <a:pt x="6961" y="5497"/>
                  </a:cubicBezTo>
                  <a:cubicBezTo>
                    <a:pt x="7303" y="6112"/>
                    <a:pt x="7678" y="6726"/>
                    <a:pt x="8053" y="7340"/>
                  </a:cubicBezTo>
                  <a:cubicBezTo>
                    <a:pt x="8395" y="7886"/>
                    <a:pt x="8838" y="8671"/>
                    <a:pt x="8565" y="9319"/>
                  </a:cubicBezTo>
                  <a:cubicBezTo>
                    <a:pt x="8258" y="10002"/>
                    <a:pt x="7473" y="10138"/>
                    <a:pt x="6859" y="10343"/>
                  </a:cubicBezTo>
                  <a:cubicBezTo>
                    <a:pt x="6347" y="10513"/>
                    <a:pt x="5869" y="10752"/>
                    <a:pt x="5494" y="11162"/>
                  </a:cubicBezTo>
                  <a:cubicBezTo>
                    <a:pt x="5325" y="11355"/>
                    <a:pt x="5412" y="11548"/>
                    <a:pt x="5574" y="11548"/>
                  </a:cubicBezTo>
                  <a:cubicBezTo>
                    <a:pt x="5641" y="11548"/>
                    <a:pt x="5721" y="11515"/>
                    <a:pt x="5801" y="11435"/>
                  </a:cubicBezTo>
                  <a:cubicBezTo>
                    <a:pt x="6279" y="10889"/>
                    <a:pt x="7030" y="10821"/>
                    <a:pt x="7678" y="10548"/>
                  </a:cubicBezTo>
                  <a:cubicBezTo>
                    <a:pt x="8258" y="10309"/>
                    <a:pt x="8736" y="9899"/>
                    <a:pt x="9043" y="9353"/>
                  </a:cubicBezTo>
                  <a:cubicBezTo>
                    <a:pt x="9657" y="8023"/>
                    <a:pt x="8258" y="6453"/>
                    <a:pt x="7644" y="5395"/>
                  </a:cubicBezTo>
                  <a:cubicBezTo>
                    <a:pt x="7098" y="4474"/>
                    <a:pt x="6620" y="3552"/>
                    <a:pt x="6108" y="2631"/>
                  </a:cubicBezTo>
                  <a:cubicBezTo>
                    <a:pt x="5733" y="1949"/>
                    <a:pt x="5392" y="1198"/>
                    <a:pt x="4778" y="652"/>
                  </a:cubicBezTo>
                  <a:cubicBezTo>
                    <a:pt x="4298" y="236"/>
                    <a:pt x="3669" y="0"/>
                    <a:pt x="3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872875" y="4751600"/>
              <a:ext cx="96425" cy="126425"/>
            </a:xfrm>
            <a:custGeom>
              <a:rect b="b" l="l" r="r" t="t"/>
              <a:pathLst>
                <a:path extrusionOk="0" h="5057" w="3857">
                  <a:moveTo>
                    <a:pt x="604" y="0"/>
                  </a:moveTo>
                  <a:cubicBezTo>
                    <a:pt x="528" y="0"/>
                    <a:pt x="452" y="2"/>
                    <a:pt x="376" y="6"/>
                  </a:cubicBezTo>
                  <a:cubicBezTo>
                    <a:pt x="240" y="40"/>
                    <a:pt x="103" y="143"/>
                    <a:pt x="35" y="245"/>
                  </a:cubicBezTo>
                  <a:cubicBezTo>
                    <a:pt x="1" y="348"/>
                    <a:pt x="1" y="518"/>
                    <a:pt x="137" y="518"/>
                  </a:cubicBezTo>
                  <a:cubicBezTo>
                    <a:pt x="752" y="518"/>
                    <a:pt x="1332" y="552"/>
                    <a:pt x="1878" y="825"/>
                  </a:cubicBezTo>
                  <a:cubicBezTo>
                    <a:pt x="2424" y="1098"/>
                    <a:pt x="2867" y="1542"/>
                    <a:pt x="3072" y="2122"/>
                  </a:cubicBezTo>
                  <a:cubicBezTo>
                    <a:pt x="3209" y="2600"/>
                    <a:pt x="3277" y="3077"/>
                    <a:pt x="3277" y="3555"/>
                  </a:cubicBezTo>
                  <a:cubicBezTo>
                    <a:pt x="3277" y="3965"/>
                    <a:pt x="3209" y="4476"/>
                    <a:pt x="2765" y="4647"/>
                  </a:cubicBezTo>
                  <a:cubicBezTo>
                    <a:pt x="2643" y="4708"/>
                    <a:pt x="2495" y="5039"/>
                    <a:pt x="2656" y="5039"/>
                  </a:cubicBezTo>
                  <a:cubicBezTo>
                    <a:pt x="2676" y="5039"/>
                    <a:pt x="2701" y="5034"/>
                    <a:pt x="2731" y="5022"/>
                  </a:cubicBezTo>
                  <a:lnTo>
                    <a:pt x="2731" y="5057"/>
                  </a:lnTo>
                  <a:cubicBezTo>
                    <a:pt x="3686" y="4749"/>
                    <a:pt x="3857" y="3555"/>
                    <a:pt x="3720" y="2702"/>
                  </a:cubicBezTo>
                  <a:cubicBezTo>
                    <a:pt x="3686" y="2293"/>
                    <a:pt x="3584" y="1815"/>
                    <a:pt x="3379" y="1440"/>
                  </a:cubicBezTo>
                  <a:cubicBezTo>
                    <a:pt x="3140" y="962"/>
                    <a:pt x="2697" y="586"/>
                    <a:pt x="2185" y="348"/>
                  </a:cubicBezTo>
                  <a:cubicBezTo>
                    <a:pt x="1706" y="108"/>
                    <a:pt x="1149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831275" y="4197025"/>
              <a:ext cx="1071100" cy="980325"/>
            </a:xfrm>
            <a:custGeom>
              <a:rect b="b" l="l" r="r" t="t"/>
              <a:pathLst>
                <a:path extrusionOk="0" h="39213" w="42844">
                  <a:moveTo>
                    <a:pt x="21998" y="0"/>
                  </a:moveTo>
                  <a:cubicBezTo>
                    <a:pt x="19125" y="0"/>
                    <a:pt x="16349" y="734"/>
                    <a:pt x="13752" y="1920"/>
                  </a:cubicBezTo>
                  <a:cubicBezTo>
                    <a:pt x="12285" y="2569"/>
                    <a:pt x="10920" y="3353"/>
                    <a:pt x="9589" y="4206"/>
                  </a:cubicBezTo>
                  <a:cubicBezTo>
                    <a:pt x="8259" y="5060"/>
                    <a:pt x="6996" y="5913"/>
                    <a:pt x="5870" y="6970"/>
                  </a:cubicBezTo>
                  <a:cubicBezTo>
                    <a:pt x="3720" y="8950"/>
                    <a:pt x="2287" y="11714"/>
                    <a:pt x="1298" y="14409"/>
                  </a:cubicBezTo>
                  <a:cubicBezTo>
                    <a:pt x="274" y="17105"/>
                    <a:pt x="1" y="20074"/>
                    <a:pt x="479" y="22906"/>
                  </a:cubicBezTo>
                  <a:cubicBezTo>
                    <a:pt x="1434" y="28673"/>
                    <a:pt x="4983" y="33757"/>
                    <a:pt x="9146" y="37715"/>
                  </a:cubicBezTo>
                  <a:cubicBezTo>
                    <a:pt x="9658" y="38227"/>
                    <a:pt x="10204" y="38705"/>
                    <a:pt x="10750" y="39183"/>
                  </a:cubicBezTo>
                  <a:cubicBezTo>
                    <a:pt x="10775" y="39203"/>
                    <a:pt x="10805" y="39212"/>
                    <a:pt x="10836" y="39212"/>
                  </a:cubicBezTo>
                  <a:cubicBezTo>
                    <a:pt x="11012" y="39212"/>
                    <a:pt x="11241" y="38928"/>
                    <a:pt x="11125" y="38841"/>
                  </a:cubicBezTo>
                  <a:cubicBezTo>
                    <a:pt x="6860" y="35122"/>
                    <a:pt x="3072" y="30481"/>
                    <a:pt x="1434" y="24987"/>
                  </a:cubicBezTo>
                  <a:cubicBezTo>
                    <a:pt x="615" y="22258"/>
                    <a:pt x="444" y="19323"/>
                    <a:pt x="1059" y="16525"/>
                  </a:cubicBezTo>
                  <a:cubicBezTo>
                    <a:pt x="1673" y="13727"/>
                    <a:pt x="3038" y="10929"/>
                    <a:pt x="4778" y="8677"/>
                  </a:cubicBezTo>
                  <a:cubicBezTo>
                    <a:pt x="5734" y="7482"/>
                    <a:pt x="6894" y="6527"/>
                    <a:pt x="8122" y="5640"/>
                  </a:cubicBezTo>
                  <a:cubicBezTo>
                    <a:pt x="9351" y="4752"/>
                    <a:pt x="10750" y="3865"/>
                    <a:pt x="12149" y="3149"/>
                  </a:cubicBezTo>
                  <a:cubicBezTo>
                    <a:pt x="14913" y="1681"/>
                    <a:pt x="17950" y="589"/>
                    <a:pt x="21089" y="521"/>
                  </a:cubicBezTo>
                  <a:cubicBezTo>
                    <a:pt x="21268" y="516"/>
                    <a:pt x="21447" y="514"/>
                    <a:pt x="21626" y="514"/>
                  </a:cubicBezTo>
                  <a:cubicBezTo>
                    <a:pt x="26354" y="514"/>
                    <a:pt x="30980" y="2247"/>
                    <a:pt x="34465" y="5469"/>
                  </a:cubicBezTo>
                  <a:cubicBezTo>
                    <a:pt x="36512" y="7346"/>
                    <a:pt x="38116" y="9632"/>
                    <a:pt x="39276" y="12157"/>
                  </a:cubicBezTo>
                  <a:cubicBezTo>
                    <a:pt x="40744" y="15433"/>
                    <a:pt x="41460" y="19016"/>
                    <a:pt x="42279" y="22531"/>
                  </a:cubicBezTo>
                  <a:cubicBezTo>
                    <a:pt x="42295" y="22595"/>
                    <a:pt x="42336" y="22621"/>
                    <a:pt x="42387" y="22621"/>
                  </a:cubicBezTo>
                  <a:cubicBezTo>
                    <a:pt x="42555" y="22621"/>
                    <a:pt x="42843" y="22338"/>
                    <a:pt x="42791" y="22155"/>
                  </a:cubicBezTo>
                  <a:cubicBezTo>
                    <a:pt x="42006" y="18811"/>
                    <a:pt x="41324" y="15433"/>
                    <a:pt x="39993" y="12260"/>
                  </a:cubicBezTo>
                  <a:cubicBezTo>
                    <a:pt x="39003" y="9973"/>
                    <a:pt x="37604" y="7824"/>
                    <a:pt x="35898" y="5981"/>
                  </a:cubicBezTo>
                  <a:cubicBezTo>
                    <a:pt x="32418" y="2330"/>
                    <a:pt x="27606" y="180"/>
                    <a:pt x="22556" y="9"/>
                  </a:cubicBezTo>
                  <a:cubicBezTo>
                    <a:pt x="22370" y="3"/>
                    <a:pt x="22183" y="0"/>
                    <a:pt x="2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892700" y="4256950"/>
              <a:ext cx="985075" cy="910775"/>
            </a:xfrm>
            <a:custGeom>
              <a:rect b="b" l="l" r="r" t="t"/>
              <a:pathLst>
                <a:path extrusionOk="0" h="36431" w="39403">
                  <a:moveTo>
                    <a:pt x="20888" y="1"/>
                  </a:moveTo>
                  <a:cubicBezTo>
                    <a:pt x="19885" y="1"/>
                    <a:pt x="18878" y="91"/>
                    <a:pt x="17881" y="274"/>
                  </a:cubicBezTo>
                  <a:cubicBezTo>
                    <a:pt x="14947" y="786"/>
                    <a:pt x="11978" y="1844"/>
                    <a:pt x="9385" y="3277"/>
                  </a:cubicBezTo>
                  <a:cubicBezTo>
                    <a:pt x="7337" y="4403"/>
                    <a:pt x="5529" y="5938"/>
                    <a:pt x="4095" y="7781"/>
                  </a:cubicBezTo>
                  <a:cubicBezTo>
                    <a:pt x="1229" y="11500"/>
                    <a:pt x="1" y="16278"/>
                    <a:pt x="376" y="20918"/>
                  </a:cubicBezTo>
                  <a:cubicBezTo>
                    <a:pt x="914" y="26934"/>
                    <a:pt x="4066" y="32189"/>
                    <a:pt x="8432" y="36225"/>
                  </a:cubicBezTo>
                  <a:lnTo>
                    <a:pt x="8432" y="36225"/>
                  </a:lnTo>
                  <a:cubicBezTo>
                    <a:pt x="8436" y="36245"/>
                    <a:pt x="8446" y="36261"/>
                    <a:pt x="8463" y="36274"/>
                  </a:cubicBezTo>
                  <a:cubicBezTo>
                    <a:pt x="8531" y="36308"/>
                    <a:pt x="8566" y="36376"/>
                    <a:pt x="8634" y="36410"/>
                  </a:cubicBezTo>
                  <a:cubicBezTo>
                    <a:pt x="8657" y="36424"/>
                    <a:pt x="8683" y="36431"/>
                    <a:pt x="8711" y="36431"/>
                  </a:cubicBezTo>
                  <a:cubicBezTo>
                    <a:pt x="8881" y="36431"/>
                    <a:pt x="9093" y="36182"/>
                    <a:pt x="8975" y="36035"/>
                  </a:cubicBezTo>
                  <a:cubicBezTo>
                    <a:pt x="8972" y="36032"/>
                    <a:pt x="8969" y="36029"/>
                    <a:pt x="8965" y="36026"/>
                  </a:cubicBezTo>
                  <a:lnTo>
                    <a:pt x="8965" y="36026"/>
                  </a:lnTo>
                  <a:cubicBezTo>
                    <a:pt x="5114" y="32479"/>
                    <a:pt x="2115" y="28114"/>
                    <a:pt x="1093" y="22898"/>
                  </a:cubicBezTo>
                  <a:cubicBezTo>
                    <a:pt x="171" y="18359"/>
                    <a:pt x="888" y="13411"/>
                    <a:pt x="3345" y="9453"/>
                  </a:cubicBezTo>
                  <a:cubicBezTo>
                    <a:pt x="4573" y="7474"/>
                    <a:pt x="6211" y="5768"/>
                    <a:pt x="8156" y="4471"/>
                  </a:cubicBezTo>
                  <a:cubicBezTo>
                    <a:pt x="10442" y="2936"/>
                    <a:pt x="13138" y="1946"/>
                    <a:pt x="15731" y="1229"/>
                  </a:cubicBezTo>
                  <a:cubicBezTo>
                    <a:pt x="17399" y="774"/>
                    <a:pt x="19095" y="512"/>
                    <a:pt x="20801" y="512"/>
                  </a:cubicBezTo>
                  <a:cubicBezTo>
                    <a:pt x="21782" y="512"/>
                    <a:pt x="22766" y="599"/>
                    <a:pt x="23750" y="786"/>
                  </a:cubicBezTo>
                  <a:cubicBezTo>
                    <a:pt x="26105" y="1229"/>
                    <a:pt x="28357" y="2219"/>
                    <a:pt x="30302" y="3652"/>
                  </a:cubicBezTo>
                  <a:cubicBezTo>
                    <a:pt x="32656" y="5392"/>
                    <a:pt x="34363" y="7713"/>
                    <a:pt x="35625" y="10306"/>
                  </a:cubicBezTo>
                  <a:cubicBezTo>
                    <a:pt x="36376" y="11842"/>
                    <a:pt x="36990" y="13411"/>
                    <a:pt x="37536" y="15015"/>
                  </a:cubicBezTo>
                  <a:cubicBezTo>
                    <a:pt x="37775" y="15800"/>
                    <a:pt x="38014" y="16585"/>
                    <a:pt x="38218" y="17404"/>
                  </a:cubicBezTo>
                  <a:cubicBezTo>
                    <a:pt x="38457" y="18257"/>
                    <a:pt x="38764" y="19144"/>
                    <a:pt x="38901" y="20031"/>
                  </a:cubicBezTo>
                  <a:cubicBezTo>
                    <a:pt x="38911" y="20119"/>
                    <a:pt x="38957" y="20154"/>
                    <a:pt x="39017" y="20154"/>
                  </a:cubicBezTo>
                  <a:cubicBezTo>
                    <a:pt x="39167" y="20154"/>
                    <a:pt x="39403" y="19938"/>
                    <a:pt x="39379" y="19792"/>
                  </a:cubicBezTo>
                  <a:cubicBezTo>
                    <a:pt x="39310" y="19076"/>
                    <a:pt x="39071" y="18393"/>
                    <a:pt x="38901" y="17711"/>
                  </a:cubicBezTo>
                  <a:cubicBezTo>
                    <a:pt x="38696" y="16892"/>
                    <a:pt x="38457" y="16107"/>
                    <a:pt x="38218" y="15288"/>
                  </a:cubicBezTo>
                  <a:cubicBezTo>
                    <a:pt x="37741" y="13787"/>
                    <a:pt x="37195" y="12285"/>
                    <a:pt x="36546" y="10852"/>
                  </a:cubicBezTo>
                  <a:cubicBezTo>
                    <a:pt x="35420" y="8361"/>
                    <a:pt x="33987" y="6041"/>
                    <a:pt x="31940" y="4198"/>
                  </a:cubicBezTo>
                  <a:cubicBezTo>
                    <a:pt x="28905" y="1464"/>
                    <a:pt x="24929" y="1"/>
                    <a:pt x="2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900175" y="4978675"/>
              <a:ext cx="64875" cy="73925"/>
            </a:xfrm>
            <a:custGeom>
              <a:rect b="b" l="l" r="r" t="t"/>
              <a:pathLst>
                <a:path extrusionOk="0" h="2957" w="2595">
                  <a:moveTo>
                    <a:pt x="445" y="0"/>
                  </a:moveTo>
                  <a:cubicBezTo>
                    <a:pt x="274" y="0"/>
                    <a:pt x="103" y="137"/>
                    <a:pt x="69" y="273"/>
                  </a:cubicBezTo>
                  <a:lnTo>
                    <a:pt x="35" y="307"/>
                  </a:lnTo>
                  <a:cubicBezTo>
                    <a:pt x="1" y="444"/>
                    <a:pt x="103" y="580"/>
                    <a:pt x="172" y="717"/>
                  </a:cubicBezTo>
                  <a:cubicBezTo>
                    <a:pt x="240" y="853"/>
                    <a:pt x="308" y="1024"/>
                    <a:pt x="410" y="1160"/>
                  </a:cubicBezTo>
                  <a:cubicBezTo>
                    <a:pt x="547" y="1467"/>
                    <a:pt x="717" y="1775"/>
                    <a:pt x="888" y="2082"/>
                  </a:cubicBezTo>
                  <a:cubicBezTo>
                    <a:pt x="956" y="2218"/>
                    <a:pt x="1059" y="2389"/>
                    <a:pt x="1127" y="2559"/>
                  </a:cubicBezTo>
                  <a:cubicBezTo>
                    <a:pt x="1229" y="2696"/>
                    <a:pt x="1298" y="2798"/>
                    <a:pt x="1468" y="2901"/>
                  </a:cubicBezTo>
                  <a:cubicBezTo>
                    <a:pt x="1546" y="2940"/>
                    <a:pt x="1633" y="2956"/>
                    <a:pt x="1722" y="2956"/>
                  </a:cubicBezTo>
                  <a:cubicBezTo>
                    <a:pt x="1945" y="2956"/>
                    <a:pt x="2185" y="2852"/>
                    <a:pt x="2355" y="2730"/>
                  </a:cubicBezTo>
                  <a:cubicBezTo>
                    <a:pt x="2458" y="2696"/>
                    <a:pt x="2594" y="2525"/>
                    <a:pt x="2560" y="2389"/>
                  </a:cubicBezTo>
                  <a:cubicBezTo>
                    <a:pt x="2538" y="2324"/>
                    <a:pt x="2476" y="2300"/>
                    <a:pt x="2407" y="2300"/>
                  </a:cubicBezTo>
                  <a:cubicBezTo>
                    <a:pt x="2367" y="2300"/>
                    <a:pt x="2325" y="2308"/>
                    <a:pt x="2287" y="2320"/>
                  </a:cubicBezTo>
                  <a:cubicBezTo>
                    <a:pt x="2189" y="2360"/>
                    <a:pt x="2079" y="2399"/>
                    <a:pt x="1971" y="2399"/>
                  </a:cubicBezTo>
                  <a:cubicBezTo>
                    <a:pt x="1891" y="2399"/>
                    <a:pt x="1813" y="2378"/>
                    <a:pt x="1741" y="2320"/>
                  </a:cubicBezTo>
                  <a:cubicBezTo>
                    <a:pt x="1639" y="2218"/>
                    <a:pt x="1605" y="2082"/>
                    <a:pt x="1536" y="1945"/>
                  </a:cubicBezTo>
                  <a:cubicBezTo>
                    <a:pt x="1468" y="1775"/>
                    <a:pt x="1366" y="1638"/>
                    <a:pt x="1298" y="1467"/>
                  </a:cubicBezTo>
                  <a:cubicBezTo>
                    <a:pt x="1161" y="1229"/>
                    <a:pt x="1025" y="956"/>
                    <a:pt x="888" y="717"/>
                  </a:cubicBezTo>
                  <a:cubicBezTo>
                    <a:pt x="820" y="580"/>
                    <a:pt x="752" y="444"/>
                    <a:pt x="683" y="341"/>
                  </a:cubicBezTo>
                  <a:cubicBezTo>
                    <a:pt x="615" y="239"/>
                    <a:pt x="547" y="34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937725" y="4963075"/>
              <a:ext cx="30725" cy="84425"/>
            </a:xfrm>
            <a:custGeom>
              <a:rect b="b" l="l" r="r" t="t"/>
              <a:pathLst>
                <a:path extrusionOk="0" h="3377" w="1229">
                  <a:moveTo>
                    <a:pt x="301" y="1"/>
                  </a:moveTo>
                  <a:cubicBezTo>
                    <a:pt x="238" y="1"/>
                    <a:pt x="165" y="57"/>
                    <a:pt x="137" y="112"/>
                  </a:cubicBezTo>
                  <a:cubicBezTo>
                    <a:pt x="103" y="146"/>
                    <a:pt x="69" y="181"/>
                    <a:pt x="69" y="215"/>
                  </a:cubicBezTo>
                  <a:cubicBezTo>
                    <a:pt x="0" y="317"/>
                    <a:pt x="69" y="453"/>
                    <a:pt x="103" y="522"/>
                  </a:cubicBezTo>
                  <a:cubicBezTo>
                    <a:pt x="103" y="624"/>
                    <a:pt x="137" y="692"/>
                    <a:pt x="137" y="795"/>
                  </a:cubicBezTo>
                  <a:cubicBezTo>
                    <a:pt x="171" y="999"/>
                    <a:pt x="239" y="1204"/>
                    <a:pt x="273" y="1409"/>
                  </a:cubicBezTo>
                  <a:cubicBezTo>
                    <a:pt x="342" y="1682"/>
                    <a:pt x="478" y="1921"/>
                    <a:pt x="546" y="2194"/>
                  </a:cubicBezTo>
                  <a:cubicBezTo>
                    <a:pt x="580" y="2330"/>
                    <a:pt x="615" y="2501"/>
                    <a:pt x="649" y="2637"/>
                  </a:cubicBezTo>
                  <a:cubicBezTo>
                    <a:pt x="649" y="2684"/>
                    <a:pt x="680" y="2778"/>
                    <a:pt x="690" y="2855"/>
                  </a:cubicBezTo>
                  <a:lnTo>
                    <a:pt x="690" y="2855"/>
                  </a:lnTo>
                  <a:cubicBezTo>
                    <a:pt x="676" y="2867"/>
                    <a:pt x="662" y="2883"/>
                    <a:pt x="649" y="2910"/>
                  </a:cubicBezTo>
                  <a:cubicBezTo>
                    <a:pt x="580" y="2944"/>
                    <a:pt x="512" y="3013"/>
                    <a:pt x="478" y="3115"/>
                  </a:cubicBezTo>
                  <a:cubicBezTo>
                    <a:pt x="444" y="3183"/>
                    <a:pt x="444" y="3320"/>
                    <a:pt x="546" y="3354"/>
                  </a:cubicBezTo>
                  <a:cubicBezTo>
                    <a:pt x="570" y="3370"/>
                    <a:pt x="596" y="3376"/>
                    <a:pt x="622" y="3376"/>
                  </a:cubicBezTo>
                  <a:cubicBezTo>
                    <a:pt x="708" y="3376"/>
                    <a:pt x="801" y="3304"/>
                    <a:pt x="853" y="3252"/>
                  </a:cubicBezTo>
                  <a:cubicBezTo>
                    <a:pt x="879" y="3226"/>
                    <a:pt x="881" y="3220"/>
                    <a:pt x="875" y="3220"/>
                  </a:cubicBezTo>
                  <a:cubicBezTo>
                    <a:pt x="868" y="3220"/>
                    <a:pt x="852" y="3228"/>
                    <a:pt x="848" y="3228"/>
                  </a:cubicBezTo>
                  <a:cubicBezTo>
                    <a:pt x="845" y="3228"/>
                    <a:pt x="846" y="3225"/>
                    <a:pt x="853" y="3217"/>
                  </a:cubicBezTo>
                  <a:cubicBezTo>
                    <a:pt x="888" y="3217"/>
                    <a:pt x="922" y="3183"/>
                    <a:pt x="956" y="3183"/>
                  </a:cubicBezTo>
                  <a:cubicBezTo>
                    <a:pt x="1024" y="3115"/>
                    <a:pt x="1126" y="3047"/>
                    <a:pt x="1160" y="2944"/>
                  </a:cubicBezTo>
                  <a:cubicBezTo>
                    <a:pt x="1229" y="2774"/>
                    <a:pt x="1229" y="2603"/>
                    <a:pt x="1195" y="2433"/>
                  </a:cubicBezTo>
                  <a:cubicBezTo>
                    <a:pt x="1126" y="2057"/>
                    <a:pt x="1024" y="1750"/>
                    <a:pt x="888" y="1409"/>
                  </a:cubicBezTo>
                  <a:cubicBezTo>
                    <a:pt x="785" y="1136"/>
                    <a:pt x="717" y="829"/>
                    <a:pt x="649" y="556"/>
                  </a:cubicBezTo>
                  <a:cubicBezTo>
                    <a:pt x="580" y="385"/>
                    <a:pt x="546" y="112"/>
                    <a:pt x="342" y="10"/>
                  </a:cubicBezTo>
                  <a:cubicBezTo>
                    <a:pt x="329" y="4"/>
                    <a:pt x="315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157350" y="4999150"/>
              <a:ext cx="69775" cy="45375"/>
            </a:xfrm>
            <a:custGeom>
              <a:rect b="b" l="l" r="r" t="t"/>
              <a:pathLst>
                <a:path extrusionOk="0" h="1815" w="2791">
                  <a:moveTo>
                    <a:pt x="2723" y="0"/>
                  </a:moveTo>
                  <a:cubicBezTo>
                    <a:pt x="2586" y="0"/>
                    <a:pt x="2484" y="68"/>
                    <a:pt x="2381" y="102"/>
                  </a:cubicBezTo>
                  <a:cubicBezTo>
                    <a:pt x="2245" y="205"/>
                    <a:pt x="2143" y="273"/>
                    <a:pt x="2006" y="341"/>
                  </a:cubicBezTo>
                  <a:cubicBezTo>
                    <a:pt x="1767" y="478"/>
                    <a:pt x="1528" y="614"/>
                    <a:pt x="1290" y="785"/>
                  </a:cubicBezTo>
                  <a:cubicBezTo>
                    <a:pt x="846" y="1024"/>
                    <a:pt x="505" y="1399"/>
                    <a:pt x="95" y="1672"/>
                  </a:cubicBezTo>
                  <a:cubicBezTo>
                    <a:pt x="34" y="1702"/>
                    <a:pt x="1" y="1814"/>
                    <a:pt x="66" y="1814"/>
                  </a:cubicBezTo>
                  <a:cubicBezTo>
                    <a:pt x="74" y="1814"/>
                    <a:pt x="84" y="1812"/>
                    <a:pt x="95" y="1809"/>
                  </a:cubicBezTo>
                  <a:cubicBezTo>
                    <a:pt x="539" y="1638"/>
                    <a:pt x="880" y="1228"/>
                    <a:pt x="1290" y="990"/>
                  </a:cubicBezTo>
                  <a:cubicBezTo>
                    <a:pt x="1528" y="819"/>
                    <a:pt x="1767" y="683"/>
                    <a:pt x="2006" y="546"/>
                  </a:cubicBezTo>
                  <a:cubicBezTo>
                    <a:pt x="2108" y="478"/>
                    <a:pt x="2245" y="410"/>
                    <a:pt x="2381" y="341"/>
                  </a:cubicBezTo>
                  <a:cubicBezTo>
                    <a:pt x="2484" y="273"/>
                    <a:pt x="2620" y="205"/>
                    <a:pt x="2723" y="102"/>
                  </a:cubicBezTo>
                  <a:cubicBezTo>
                    <a:pt x="2723" y="68"/>
                    <a:pt x="2791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63125" y="5014325"/>
              <a:ext cx="56100" cy="32325"/>
            </a:xfrm>
            <a:custGeom>
              <a:rect b="b" l="l" r="r" t="t"/>
              <a:pathLst>
                <a:path extrusionOk="0" h="1293" w="2244">
                  <a:moveTo>
                    <a:pt x="2208" y="0"/>
                  </a:moveTo>
                  <a:cubicBezTo>
                    <a:pt x="2202" y="0"/>
                    <a:pt x="2194" y="3"/>
                    <a:pt x="2185" y="7"/>
                  </a:cubicBezTo>
                  <a:cubicBezTo>
                    <a:pt x="2082" y="7"/>
                    <a:pt x="2014" y="76"/>
                    <a:pt x="1946" y="144"/>
                  </a:cubicBezTo>
                  <a:cubicBezTo>
                    <a:pt x="1877" y="178"/>
                    <a:pt x="1809" y="246"/>
                    <a:pt x="1707" y="280"/>
                  </a:cubicBezTo>
                  <a:cubicBezTo>
                    <a:pt x="1536" y="383"/>
                    <a:pt x="1366" y="485"/>
                    <a:pt x="1161" y="587"/>
                  </a:cubicBezTo>
                  <a:cubicBezTo>
                    <a:pt x="820" y="758"/>
                    <a:pt x="444" y="929"/>
                    <a:pt x="103" y="1099"/>
                  </a:cubicBezTo>
                  <a:cubicBezTo>
                    <a:pt x="69" y="1133"/>
                    <a:pt x="1" y="1202"/>
                    <a:pt x="1" y="1236"/>
                  </a:cubicBezTo>
                  <a:cubicBezTo>
                    <a:pt x="1" y="1276"/>
                    <a:pt x="24" y="1292"/>
                    <a:pt x="50" y="1292"/>
                  </a:cubicBezTo>
                  <a:cubicBezTo>
                    <a:pt x="69" y="1292"/>
                    <a:pt x="89" y="1284"/>
                    <a:pt x="103" y="1270"/>
                  </a:cubicBezTo>
                  <a:cubicBezTo>
                    <a:pt x="478" y="1099"/>
                    <a:pt x="854" y="929"/>
                    <a:pt x="1195" y="758"/>
                  </a:cubicBezTo>
                  <a:cubicBezTo>
                    <a:pt x="1400" y="656"/>
                    <a:pt x="1570" y="553"/>
                    <a:pt x="1741" y="451"/>
                  </a:cubicBezTo>
                  <a:cubicBezTo>
                    <a:pt x="1809" y="417"/>
                    <a:pt x="1912" y="349"/>
                    <a:pt x="1980" y="280"/>
                  </a:cubicBezTo>
                  <a:cubicBezTo>
                    <a:pt x="2048" y="246"/>
                    <a:pt x="2150" y="178"/>
                    <a:pt x="2219" y="110"/>
                  </a:cubicBezTo>
                  <a:cubicBezTo>
                    <a:pt x="2219" y="80"/>
                    <a:pt x="2244" y="0"/>
                    <a:pt x="2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160575" y="5017050"/>
              <a:ext cx="80200" cy="45600"/>
            </a:xfrm>
            <a:custGeom>
              <a:rect b="b" l="l" r="r" t="t"/>
              <a:pathLst>
                <a:path extrusionOk="0" h="1824" w="3208">
                  <a:moveTo>
                    <a:pt x="3140" y="1"/>
                  </a:moveTo>
                  <a:cubicBezTo>
                    <a:pt x="3037" y="1"/>
                    <a:pt x="2935" y="69"/>
                    <a:pt x="2798" y="137"/>
                  </a:cubicBezTo>
                  <a:lnTo>
                    <a:pt x="2457" y="308"/>
                  </a:lnTo>
                  <a:cubicBezTo>
                    <a:pt x="2184" y="478"/>
                    <a:pt x="1911" y="615"/>
                    <a:pt x="1672" y="751"/>
                  </a:cubicBezTo>
                  <a:cubicBezTo>
                    <a:pt x="1126" y="1058"/>
                    <a:pt x="615" y="1331"/>
                    <a:pt x="103" y="1639"/>
                  </a:cubicBezTo>
                  <a:cubicBezTo>
                    <a:pt x="69" y="1673"/>
                    <a:pt x="0" y="1707"/>
                    <a:pt x="0" y="1775"/>
                  </a:cubicBezTo>
                  <a:cubicBezTo>
                    <a:pt x="24" y="1799"/>
                    <a:pt x="49" y="1823"/>
                    <a:pt x="73" y="1823"/>
                  </a:cubicBezTo>
                  <a:cubicBezTo>
                    <a:pt x="83" y="1823"/>
                    <a:pt x="93" y="1819"/>
                    <a:pt x="103" y="1809"/>
                  </a:cubicBezTo>
                  <a:cubicBezTo>
                    <a:pt x="615" y="1536"/>
                    <a:pt x="1126" y="1229"/>
                    <a:pt x="1672" y="956"/>
                  </a:cubicBezTo>
                  <a:lnTo>
                    <a:pt x="2423" y="512"/>
                  </a:lnTo>
                  <a:cubicBezTo>
                    <a:pt x="2662" y="410"/>
                    <a:pt x="2969" y="274"/>
                    <a:pt x="3140" y="103"/>
                  </a:cubicBezTo>
                  <a:cubicBezTo>
                    <a:pt x="3174" y="69"/>
                    <a:pt x="3208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165100" y="5028150"/>
              <a:ext cx="85925" cy="50700"/>
            </a:xfrm>
            <a:custGeom>
              <a:rect b="b" l="l" r="r" t="t"/>
              <a:pathLst>
                <a:path extrusionOk="0" h="2028" w="3437">
                  <a:moveTo>
                    <a:pt x="3368" y="0"/>
                  </a:moveTo>
                  <a:cubicBezTo>
                    <a:pt x="3095" y="103"/>
                    <a:pt x="2822" y="273"/>
                    <a:pt x="2583" y="410"/>
                  </a:cubicBezTo>
                  <a:cubicBezTo>
                    <a:pt x="2310" y="580"/>
                    <a:pt x="2037" y="717"/>
                    <a:pt x="1764" y="887"/>
                  </a:cubicBezTo>
                  <a:cubicBezTo>
                    <a:pt x="1218" y="1229"/>
                    <a:pt x="672" y="1536"/>
                    <a:pt x="92" y="1843"/>
                  </a:cubicBezTo>
                  <a:cubicBezTo>
                    <a:pt x="34" y="1872"/>
                    <a:pt x="0" y="2027"/>
                    <a:pt x="57" y="2027"/>
                  </a:cubicBezTo>
                  <a:cubicBezTo>
                    <a:pt x="66" y="2027"/>
                    <a:pt x="78" y="2023"/>
                    <a:pt x="92" y="2014"/>
                  </a:cubicBezTo>
                  <a:cubicBezTo>
                    <a:pt x="672" y="1706"/>
                    <a:pt x="1218" y="1365"/>
                    <a:pt x="1764" y="1058"/>
                  </a:cubicBezTo>
                  <a:cubicBezTo>
                    <a:pt x="2037" y="887"/>
                    <a:pt x="2310" y="717"/>
                    <a:pt x="2583" y="580"/>
                  </a:cubicBezTo>
                  <a:cubicBezTo>
                    <a:pt x="2856" y="410"/>
                    <a:pt x="3129" y="273"/>
                    <a:pt x="3368" y="103"/>
                  </a:cubicBezTo>
                  <a:cubicBezTo>
                    <a:pt x="3368" y="68"/>
                    <a:pt x="3436" y="0"/>
                    <a:pt x="3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177100" y="5047775"/>
              <a:ext cx="76475" cy="44775"/>
            </a:xfrm>
            <a:custGeom>
              <a:rect b="b" l="l" r="r" t="t"/>
              <a:pathLst>
                <a:path extrusionOk="0" h="1791" w="3059">
                  <a:moveTo>
                    <a:pt x="2990" y="0"/>
                  </a:moveTo>
                  <a:cubicBezTo>
                    <a:pt x="2888" y="34"/>
                    <a:pt x="2752" y="102"/>
                    <a:pt x="2649" y="171"/>
                  </a:cubicBezTo>
                  <a:cubicBezTo>
                    <a:pt x="2547" y="239"/>
                    <a:pt x="2445" y="307"/>
                    <a:pt x="2308" y="375"/>
                  </a:cubicBezTo>
                  <a:cubicBezTo>
                    <a:pt x="2069" y="512"/>
                    <a:pt x="1830" y="683"/>
                    <a:pt x="1591" y="819"/>
                  </a:cubicBezTo>
                  <a:cubicBezTo>
                    <a:pt x="1080" y="1092"/>
                    <a:pt x="602" y="1365"/>
                    <a:pt x="124" y="1604"/>
                  </a:cubicBezTo>
                  <a:cubicBezTo>
                    <a:pt x="38" y="1661"/>
                    <a:pt x="0" y="1790"/>
                    <a:pt x="71" y="1790"/>
                  </a:cubicBezTo>
                  <a:cubicBezTo>
                    <a:pt x="85" y="1790"/>
                    <a:pt x="102" y="1786"/>
                    <a:pt x="124" y="1774"/>
                  </a:cubicBezTo>
                  <a:cubicBezTo>
                    <a:pt x="636" y="1502"/>
                    <a:pt x="1114" y="1229"/>
                    <a:pt x="1626" y="956"/>
                  </a:cubicBezTo>
                  <a:cubicBezTo>
                    <a:pt x="1864" y="819"/>
                    <a:pt x="2103" y="683"/>
                    <a:pt x="2308" y="546"/>
                  </a:cubicBezTo>
                  <a:cubicBezTo>
                    <a:pt x="2445" y="478"/>
                    <a:pt x="2547" y="410"/>
                    <a:pt x="2683" y="341"/>
                  </a:cubicBezTo>
                  <a:cubicBezTo>
                    <a:pt x="2786" y="239"/>
                    <a:pt x="2922" y="205"/>
                    <a:pt x="3025" y="102"/>
                  </a:cubicBezTo>
                  <a:cubicBezTo>
                    <a:pt x="3025" y="68"/>
                    <a:pt x="3059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196475" y="5064600"/>
              <a:ext cx="66200" cy="41675"/>
            </a:xfrm>
            <a:custGeom>
              <a:rect b="b" l="l" r="r" t="t"/>
              <a:pathLst>
                <a:path extrusionOk="0" h="1667" w="2648">
                  <a:moveTo>
                    <a:pt x="2620" y="0"/>
                  </a:moveTo>
                  <a:cubicBezTo>
                    <a:pt x="2613" y="0"/>
                    <a:pt x="2604" y="3"/>
                    <a:pt x="2591" y="10"/>
                  </a:cubicBezTo>
                  <a:cubicBezTo>
                    <a:pt x="2386" y="78"/>
                    <a:pt x="2181" y="214"/>
                    <a:pt x="2011" y="351"/>
                  </a:cubicBezTo>
                  <a:cubicBezTo>
                    <a:pt x="1772" y="487"/>
                    <a:pt x="1567" y="590"/>
                    <a:pt x="1362" y="726"/>
                  </a:cubicBezTo>
                  <a:cubicBezTo>
                    <a:pt x="953" y="999"/>
                    <a:pt x="509" y="1272"/>
                    <a:pt x="66" y="1545"/>
                  </a:cubicBezTo>
                  <a:cubicBezTo>
                    <a:pt x="11" y="1573"/>
                    <a:pt x="0" y="1666"/>
                    <a:pt x="69" y="1666"/>
                  </a:cubicBezTo>
                  <a:cubicBezTo>
                    <a:pt x="86" y="1666"/>
                    <a:pt x="107" y="1661"/>
                    <a:pt x="134" y="1647"/>
                  </a:cubicBezTo>
                  <a:cubicBezTo>
                    <a:pt x="543" y="1409"/>
                    <a:pt x="953" y="1136"/>
                    <a:pt x="1397" y="863"/>
                  </a:cubicBezTo>
                  <a:cubicBezTo>
                    <a:pt x="1601" y="726"/>
                    <a:pt x="1806" y="624"/>
                    <a:pt x="2011" y="487"/>
                  </a:cubicBezTo>
                  <a:cubicBezTo>
                    <a:pt x="2215" y="351"/>
                    <a:pt x="2454" y="248"/>
                    <a:pt x="2625" y="78"/>
                  </a:cubicBezTo>
                  <a:cubicBezTo>
                    <a:pt x="2625" y="50"/>
                    <a:pt x="2647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209200" y="5071650"/>
              <a:ext cx="69975" cy="42675"/>
            </a:xfrm>
            <a:custGeom>
              <a:rect b="b" l="l" r="r" t="t"/>
              <a:pathLst>
                <a:path extrusionOk="0" h="1707" w="2799">
                  <a:moveTo>
                    <a:pt x="2764" y="1"/>
                  </a:moveTo>
                  <a:cubicBezTo>
                    <a:pt x="2628" y="35"/>
                    <a:pt x="2560" y="103"/>
                    <a:pt x="2457" y="137"/>
                  </a:cubicBezTo>
                  <a:cubicBezTo>
                    <a:pt x="2321" y="205"/>
                    <a:pt x="2218" y="274"/>
                    <a:pt x="2116" y="342"/>
                  </a:cubicBezTo>
                  <a:cubicBezTo>
                    <a:pt x="1877" y="478"/>
                    <a:pt x="1672" y="581"/>
                    <a:pt x="1468" y="717"/>
                  </a:cubicBezTo>
                  <a:cubicBezTo>
                    <a:pt x="990" y="990"/>
                    <a:pt x="546" y="1297"/>
                    <a:pt x="69" y="1536"/>
                  </a:cubicBezTo>
                  <a:cubicBezTo>
                    <a:pt x="34" y="1570"/>
                    <a:pt x="0" y="1604"/>
                    <a:pt x="0" y="1673"/>
                  </a:cubicBezTo>
                  <a:cubicBezTo>
                    <a:pt x="0" y="1707"/>
                    <a:pt x="34" y="1707"/>
                    <a:pt x="69" y="1707"/>
                  </a:cubicBezTo>
                  <a:cubicBezTo>
                    <a:pt x="546" y="1434"/>
                    <a:pt x="990" y="1195"/>
                    <a:pt x="1434" y="922"/>
                  </a:cubicBezTo>
                  <a:cubicBezTo>
                    <a:pt x="1638" y="785"/>
                    <a:pt x="1877" y="649"/>
                    <a:pt x="2116" y="512"/>
                  </a:cubicBezTo>
                  <a:cubicBezTo>
                    <a:pt x="2218" y="444"/>
                    <a:pt x="2355" y="376"/>
                    <a:pt x="2457" y="308"/>
                  </a:cubicBezTo>
                  <a:cubicBezTo>
                    <a:pt x="2560" y="239"/>
                    <a:pt x="2662" y="205"/>
                    <a:pt x="2764" y="103"/>
                  </a:cubicBezTo>
                  <a:cubicBezTo>
                    <a:pt x="2764" y="103"/>
                    <a:pt x="2798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201825" y="5092975"/>
              <a:ext cx="78200" cy="49050"/>
            </a:xfrm>
            <a:custGeom>
              <a:rect b="b" l="l" r="r" t="t"/>
              <a:pathLst>
                <a:path extrusionOk="0" h="1962" w="3128">
                  <a:moveTo>
                    <a:pt x="3059" y="1"/>
                  </a:moveTo>
                  <a:cubicBezTo>
                    <a:pt x="2957" y="69"/>
                    <a:pt x="2855" y="171"/>
                    <a:pt x="2752" y="239"/>
                  </a:cubicBezTo>
                  <a:cubicBezTo>
                    <a:pt x="2616" y="308"/>
                    <a:pt x="2513" y="410"/>
                    <a:pt x="2411" y="478"/>
                  </a:cubicBezTo>
                  <a:cubicBezTo>
                    <a:pt x="2138" y="649"/>
                    <a:pt x="1899" y="820"/>
                    <a:pt x="1626" y="956"/>
                  </a:cubicBezTo>
                  <a:cubicBezTo>
                    <a:pt x="1114" y="1229"/>
                    <a:pt x="602" y="1502"/>
                    <a:pt x="91" y="1809"/>
                  </a:cubicBezTo>
                  <a:cubicBezTo>
                    <a:pt x="34" y="1838"/>
                    <a:pt x="0" y="1962"/>
                    <a:pt x="51" y="1962"/>
                  </a:cubicBezTo>
                  <a:cubicBezTo>
                    <a:pt x="61" y="1962"/>
                    <a:pt x="74" y="1957"/>
                    <a:pt x="91" y="1946"/>
                  </a:cubicBezTo>
                  <a:cubicBezTo>
                    <a:pt x="637" y="1639"/>
                    <a:pt x="1183" y="1366"/>
                    <a:pt x="1694" y="1058"/>
                  </a:cubicBezTo>
                  <a:cubicBezTo>
                    <a:pt x="1967" y="922"/>
                    <a:pt x="2206" y="785"/>
                    <a:pt x="2445" y="615"/>
                  </a:cubicBezTo>
                  <a:cubicBezTo>
                    <a:pt x="2650" y="444"/>
                    <a:pt x="2957" y="308"/>
                    <a:pt x="3093" y="69"/>
                  </a:cubicBezTo>
                  <a:cubicBezTo>
                    <a:pt x="3128" y="35"/>
                    <a:pt x="3128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212800" y="5098950"/>
              <a:ext cx="91100" cy="56450"/>
            </a:xfrm>
            <a:custGeom>
              <a:rect b="b" l="l" r="r" t="t"/>
              <a:pathLst>
                <a:path extrusionOk="0" h="2258" w="3644">
                  <a:moveTo>
                    <a:pt x="3542" y="0"/>
                  </a:moveTo>
                  <a:cubicBezTo>
                    <a:pt x="3269" y="103"/>
                    <a:pt x="2996" y="342"/>
                    <a:pt x="2723" y="478"/>
                  </a:cubicBezTo>
                  <a:cubicBezTo>
                    <a:pt x="2450" y="649"/>
                    <a:pt x="2143" y="854"/>
                    <a:pt x="1870" y="1024"/>
                  </a:cubicBezTo>
                  <a:cubicBezTo>
                    <a:pt x="1290" y="1365"/>
                    <a:pt x="709" y="1741"/>
                    <a:pt x="95" y="2082"/>
                  </a:cubicBezTo>
                  <a:cubicBezTo>
                    <a:pt x="34" y="2143"/>
                    <a:pt x="1" y="2258"/>
                    <a:pt x="91" y="2258"/>
                  </a:cubicBezTo>
                  <a:cubicBezTo>
                    <a:pt x="102" y="2258"/>
                    <a:pt x="115" y="2256"/>
                    <a:pt x="129" y="2253"/>
                  </a:cubicBezTo>
                  <a:lnTo>
                    <a:pt x="129" y="2218"/>
                  </a:lnTo>
                  <a:cubicBezTo>
                    <a:pt x="709" y="1877"/>
                    <a:pt x="1290" y="1536"/>
                    <a:pt x="1870" y="1195"/>
                  </a:cubicBezTo>
                  <a:cubicBezTo>
                    <a:pt x="2143" y="1024"/>
                    <a:pt x="2450" y="854"/>
                    <a:pt x="2723" y="683"/>
                  </a:cubicBezTo>
                  <a:cubicBezTo>
                    <a:pt x="2996" y="512"/>
                    <a:pt x="3337" y="342"/>
                    <a:pt x="3576" y="137"/>
                  </a:cubicBezTo>
                  <a:cubicBezTo>
                    <a:pt x="3610" y="103"/>
                    <a:pt x="3644" y="0"/>
                    <a:pt x="3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222625" y="5115150"/>
              <a:ext cx="77875" cy="51275"/>
            </a:xfrm>
            <a:custGeom>
              <a:rect b="b" l="l" r="r" t="t"/>
              <a:pathLst>
                <a:path extrusionOk="0" h="2051" w="3115">
                  <a:moveTo>
                    <a:pt x="3046" y="1"/>
                  </a:moveTo>
                  <a:cubicBezTo>
                    <a:pt x="2944" y="35"/>
                    <a:pt x="2842" y="103"/>
                    <a:pt x="2739" y="171"/>
                  </a:cubicBezTo>
                  <a:cubicBezTo>
                    <a:pt x="2603" y="274"/>
                    <a:pt x="2466" y="342"/>
                    <a:pt x="2364" y="410"/>
                  </a:cubicBezTo>
                  <a:cubicBezTo>
                    <a:pt x="2091" y="581"/>
                    <a:pt x="1852" y="752"/>
                    <a:pt x="1579" y="922"/>
                  </a:cubicBezTo>
                  <a:cubicBezTo>
                    <a:pt x="1067" y="1263"/>
                    <a:pt x="589" y="1605"/>
                    <a:pt x="78" y="1912"/>
                  </a:cubicBezTo>
                  <a:cubicBezTo>
                    <a:pt x="1" y="1962"/>
                    <a:pt x="1" y="2051"/>
                    <a:pt x="48" y="2051"/>
                  </a:cubicBezTo>
                  <a:cubicBezTo>
                    <a:pt x="64" y="2051"/>
                    <a:pt x="85" y="2040"/>
                    <a:pt x="112" y="2014"/>
                  </a:cubicBezTo>
                  <a:lnTo>
                    <a:pt x="112" y="2048"/>
                  </a:lnTo>
                  <a:cubicBezTo>
                    <a:pt x="624" y="1707"/>
                    <a:pt x="1101" y="1366"/>
                    <a:pt x="1613" y="1059"/>
                  </a:cubicBezTo>
                  <a:cubicBezTo>
                    <a:pt x="1852" y="888"/>
                    <a:pt x="2091" y="752"/>
                    <a:pt x="2364" y="581"/>
                  </a:cubicBezTo>
                  <a:cubicBezTo>
                    <a:pt x="2603" y="410"/>
                    <a:pt x="2876" y="308"/>
                    <a:pt x="3080" y="103"/>
                  </a:cubicBezTo>
                  <a:cubicBezTo>
                    <a:pt x="3114" y="69"/>
                    <a:pt x="3114" y="1"/>
                    <a:pt x="3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235975" y="5128625"/>
              <a:ext cx="82200" cy="42400"/>
            </a:xfrm>
            <a:custGeom>
              <a:rect b="b" l="l" r="r" t="t"/>
              <a:pathLst>
                <a:path extrusionOk="0" h="1696" w="3288">
                  <a:moveTo>
                    <a:pt x="3230" y="1"/>
                  </a:moveTo>
                  <a:cubicBezTo>
                    <a:pt x="3221" y="1"/>
                    <a:pt x="3209" y="3"/>
                    <a:pt x="3195" y="8"/>
                  </a:cubicBezTo>
                  <a:cubicBezTo>
                    <a:pt x="3058" y="42"/>
                    <a:pt x="2956" y="110"/>
                    <a:pt x="2819" y="178"/>
                  </a:cubicBezTo>
                  <a:cubicBezTo>
                    <a:pt x="2717" y="247"/>
                    <a:pt x="2580" y="315"/>
                    <a:pt x="2444" y="383"/>
                  </a:cubicBezTo>
                  <a:cubicBezTo>
                    <a:pt x="2205" y="486"/>
                    <a:pt x="1966" y="622"/>
                    <a:pt x="1693" y="758"/>
                  </a:cubicBezTo>
                  <a:cubicBezTo>
                    <a:pt x="1181" y="1031"/>
                    <a:pt x="635" y="1304"/>
                    <a:pt x="124" y="1543"/>
                  </a:cubicBezTo>
                  <a:cubicBezTo>
                    <a:pt x="38" y="1572"/>
                    <a:pt x="0" y="1696"/>
                    <a:pt x="70" y="1696"/>
                  </a:cubicBezTo>
                  <a:cubicBezTo>
                    <a:pt x="83" y="1696"/>
                    <a:pt x="101" y="1691"/>
                    <a:pt x="124" y="1680"/>
                  </a:cubicBezTo>
                  <a:cubicBezTo>
                    <a:pt x="670" y="1441"/>
                    <a:pt x="1181" y="1168"/>
                    <a:pt x="1727" y="929"/>
                  </a:cubicBezTo>
                  <a:cubicBezTo>
                    <a:pt x="2000" y="793"/>
                    <a:pt x="2239" y="656"/>
                    <a:pt x="2512" y="520"/>
                  </a:cubicBezTo>
                  <a:cubicBezTo>
                    <a:pt x="2751" y="383"/>
                    <a:pt x="3024" y="281"/>
                    <a:pt x="3229" y="110"/>
                  </a:cubicBezTo>
                  <a:cubicBezTo>
                    <a:pt x="3258" y="81"/>
                    <a:pt x="3288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244225" y="5145700"/>
              <a:ext cx="76500" cy="47575"/>
            </a:xfrm>
            <a:custGeom>
              <a:rect b="b" l="l" r="r" t="t"/>
              <a:pathLst>
                <a:path extrusionOk="0" h="1903" w="3060">
                  <a:moveTo>
                    <a:pt x="3024" y="0"/>
                  </a:moveTo>
                  <a:cubicBezTo>
                    <a:pt x="3019" y="0"/>
                    <a:pt x="3011" y="2"/>
                    <a:pt x="3001" y="7"/>
                  </a:cubicBezTo>
                  <a:cubicBezTo>
                    <a:pt x="2865" y="41"/>
                    <a:pt x="2762" y="110"/>
                    <a:pt x="2660" y="178"/>
                  </a:cubicBezTo>
                  <a:cubicBezTo>
                    <a:pt x="2523" y="246"/>
                    <a:pt x="2387" y="314"/>
                    <a:pt x="2250" y="383"/>
                  </a:cubicBezTo>
                  <a:cubicBezTo>
                    <a:pt x="2012" y="553"/>
                    <a:pt x="1773" y="690"/>
                    <a:pt x="1534" y="826"/>
                  </a:cubicBezTo>
                  <a:cubicBezTo>
                    <a:pt x="1056" y="1133"/>
                    <a:pt x="578" y="1440"/>
                    <a:pt x="67" y="1748"/>
                  </a:cubicBezTo>
                  <a:cubicBezTo>
                    <a:pt x="11" y="1803"/>
                    <a:pt x="1" y="1903"/>
                    <a:pt x="71" y="1903"/>
                  </a:cubicBezTo>
                  <a:cubicBezTo>
                    <a:pt x="88" y="1903"/>
                    <a:pt x="109" y="1897"/>
                    <a:pt x="135" y="1884"/>
                  </a:cubicBezTo>
                  <a:cubicBezTo>
                    <a:pt x="613" y="1577"/>
                    <a:pt x="1090" y="1270"/>
                    <a:pt x="1568" y="963"/>
                  </a:cubicBezTo>
                  <a:cubicBezTo>
                    <a:pt x="1807" y="826"/>
                    <a:pt x="2046" y="656"/>
                    <a:pt x="2319" y="519"/>
                  </a:cubicBezTo>
                  <a:cubicBezTo>
                    <a:pt x="2558" y="383"/>
                    <a:pt x="2831" y="280"/>
                    <a:pt x="3001" y="75"/>
                  </a:cubicBezTo>
                  <a:cubicBezTo>
                    <a:pt x="3030" y="75"/>
                    <a:pt x="3060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247025" y="5155025"/>
              <a:ext cx="75625" cy="49275"/>
            </a:xfrm>
            <a:custGeom>
              <a:rect b="b" l="l" r="r" t="t"/>
              <a:pathLst>
                <a:path extrusionOk="0" h="1971" w="3025">
                  <a:moveTo>
                    <a:pt x="2989" y="0"/>
                  </a:moveTo>
                  <a:cubicBezTo>
                    <a:pt x="2981" y="0"/>
                    <a:pt x="2970" y="3"/>
                    <a:pt x="2957" y="10"/>
                  </a:cubicBezTo>
                  <a:cubicBezTo>
                    <a:pt x="2719" y="146"/>
                    <a:pt x="2514" y="317"/>
                    <a:pt x="2275" y="453"/>
                  </a:cubicBezTo>
                  <a:cubicBezTo>
                    <a:pt x="2036" y="624"/>
                    <a:pt x="1831" y="760"/>
                    <a:pt x="1593" y="931"/>
                  </a:cubicBezTo>
                  <a:cubicBezTo>
                    <a:pt x="1115" y="1238"/>
                    <a:pt x="603" y="1511"/>
                    <a:pt x="91" y="1818"/>
                  </a:cubicBezTo>
                  <a:cubicBezTo>
                    <a:pt x="34" y="1847"/>
                    <a:pt x="1" y="1971"/>
                    <a:pt x="51" y="1971"/>
                  </a:cubicBezTo>
                  <a:cubicBezTo>
                    <a:pt x="61" y="1971"/>
                    <a:pt x="74" y="1966"/>
                    <a:pt x="91" y="1955"/>
                  </a:cubicBezTo>
                  <a:cubicBezTo>
                    <a:pt x="603" y="1682"/>
                    <a:pt x="1115" y="1375"/>
                    <a:pt x="1593" y="1067"/>
                  </a:cubicBezTo>
                  <a:cubicBezTo>
                    <a:pt x="1831" y="931"/>
                    <a:pt x="2070" y="760"/>
                    <a:pt x="2309" y="590"/>
                  </a:cubicBezTo>
                  <a:cubicBezTo>
                    <a:pt x="2548" y="453"/>
                    <a:pt x="2787" y="283"/>
                    <a:pt x="2992" y="78"/>
                  </a:cubicBezTo>
                  <a:cubicBezTo>
                    <a:pt x="3019" y="50"/>
                    <a:pt x="302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254050" y="5186825"/>
              <a:ext cx="69475" cy="40575"/>
            </a:xfrm>
            <a:custGeom>
              <a:rect b="b" l="l" r="r" t="t"/>
              <a:pathLst>
                <a:path extrusionOk="0" h="1623" w="2779">
                  <a:moveTo>
                    <a:pt x="2745" y="0"/>
                  </a:moveTo>
                  <a:cubicBezTo>
                    <a:pt x="2608" y="34"/>
                    <a:pt x="2506" y="68"/>
                    <a:pt x="2403" y="137"/>
                  </a:cubicBezTo>
                  <a:cubicBezTo>
                    <a:pt x="2301" y="205"/>
                    <a:pt x="2165" y="273"/>
                    <a:pt x="2062" y="341"/>
                  </a:cubicBezTo>
                  <a:cubicBezTo>
                    <a:pt x="1823" y="444"/>
                    <a:pt x="1619" y="580"/>
                    <a:pt x="1414" y="683"/>
                  </a:cubicBezTo>
                  <a:cubicBezTo>
                    <a:pt x="970" y="956"/>
                    <a:pt x="527" y="1194"/>
                    <a:pt x="83" y="1467"/>
                  </a:cubicBezTo>
                  <a:cubicBezTo>
                    <a:pt x="0" y="1523"/>
                    <a:pt x="7" y="1623"/>
                    <a:pt x="85" y="1623"/>
                  </a:cubicBezTo>
                  <a:cubicBezTo>
                    <a:pt x="103" y="1623"/>
                    <a:pt x="125" y="1617"/>
                    <a:pt x="151" y="1604"/>
                  </a:cubicBezTo>
                  <a:cubicBezTo>
                    <a:pt x="595" y="1331"/>
                    <a:pt x="1039" y="1058"/>
                    <a:pt x="1482" y="819"/>
                  </a:cubicBezTo>
                  <a:cubicBezTo>
                    <a:pt x="1687" y="683"/>
                    <a:pt x="1892" y="580"/>
                    <a:pt x="2130" y="444"/>
                  </a:cubicBezTo>
                  <a:cubicBezTo>
                    <a:pt x="2335" y="341"/>
                    <a:pt x="2574" y="239"/>
                    <a:pt x="2745" y="103"/>
                  </a:cubicBezTo>
                  <a:cubicBezTo>
                    <a:pt x="2779" y="68"/>
                    <a:pt x="2779" y="0"/>
                    <a:pt x="2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255525" y="5202000"/>
              <a:ext cx="81425" cy="45750"/>
            </a:xfrm>
            <a:custGeom>
              <a:rect b="b" l="l" r="r" t="t"/>
              <a:pathLst>
                <a:path extrusionOk="0" h="1830" w="3257">
                  <a:moveTo>
                    <a:pt x="3221" y="0"/>
                  </a:moveTo>
                  <a:cubicBezTo>
                    <a:pt x="3215" y="0"/>
                    <a:pt x="3207" y="3"/>
                    <a:pt x="3198" y="7"/>
                  </a:cubicBezTo>
                  <a:cubicBezTo>
                    <a:pt x="3061" y="41"/>
                    <a:pt x="2959" y="110"/>
                    <a:pt x="2822" y="178"/>
                  </a:cubicBezTo>
                  <a:cubicBezTo>
                    <a:pt x="2720" y="280"/>
                    <a:pt x="2583" y="314"/>
                    <a:pt x="2447" y="383"/>
                  </a:cubicBezTo>
                  <a:cubicBezTo>
                    <a:pt x="2208" y="553"/>
                    <a:pt x="1935" y="690"/>
                    <a:pt x="1662" y="826"/>
                  </a:cubicBezTo>
                  <a:cubicBezTo>
                    <a:pt x="1150" y="1099"/>
                    <a:pt x="638" y="1372"/>
                    <a:pt x="92" y="1645"/>
                  </a:cubicBezTo>
                  <a:cubicBezTo>
                    <a:pt x="34" y="1675"/>
                    <a:pt x="0" y="1830"/>
                    <a:pt x="57" y="1830"/>
                  </a:cubicBezTo>
                  <a:cubicBezTo>
                    <a:pt x="66" y="1830"/>
                    <a:pt x="78" y="1826"/>
                    <a:pt x="92" y="1816"/>
                  </a:cubicBezTo>
                  <a:cubicBezTo>
                    <a:pt x="638" y="1509"/>
                    <a:pt x="1150" y="1236"/>
                    <a:pt x="1696" y="963"/>
                  </a:cubicBezTo>
                  <a:cubicBezTo>
                    <a:pt x="1969" y="826"/>
                    <a:pt x="2242" y="690"/>
                    <a:pt x="2481" y="553"/>
                  </a:cubicBezTo>
                  <a:cubicBezTo>
                    <a:pt x="2720" y="417"/>
                    <a:pt x="3027" y="280"/>
                    <a:pt x="3232" y="110"/>
                  </a:cubicBezTo>
                  <a:cubicBezTo>
                    <a:pt x="3232" y="80"/>
                    <a:pt x="3257" y="0"/>
                    <a:pt x="3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274025" y="5221800"/>
              <a:ext cx="66575" cy="40975"/>
            </a:xfrm>
            <a:custGeom>
              <a:rect b="b" l="l" r="r" t="t"/>
              <a:pathLst>
                <a:path extrusionOk="0" h="1639" w="2663">
                  <a:moveTo>
                    <a:pt x="2594" y="0"/>
                  </a:moveTo>
                  <a:cubicBezTo>
                    <a:pt x="2492" y="34"/>
                    <a:pt x="2389" y="103"/>
                    <a:pt x="2321" y="137"/>
                  </a:cubicBezTo>
                  <a:cubicBezTo>
                    <a:pt x="2219" y="205"/>
                    <a:pt x="2116" y="273"/>
                    <a:pt x="2014" y="307"/>
                  </a:cubicBezTo>
                  <a:cubicBezTo>
                    <a:pt x="1809" y="444"/>
                    <a:pt x="1604" y="580"/>
                    <a:pt x="1400" y="717"/>
                  </a:cubicBezTo>
                  <a:cubicBezTo>
                    <a:pt x="956" y="990"/>
                    <a:pt x="547" y="1229"/>
                    <a:pt x="103" y="1467"/>
                  </a:cubicBezTo>
                  <a:cubicBezTo>
                    <a:pt x="69" y="1502"/>
                    <a:pt x="1" y="1536"/>
                    <a:pt x="35" y="1604"/>
                  </a:cubicBezTo>
                  <a:cubicBezTo>
                    <a:pt x="35" y="1638"/>
                    <a:pt x="69" y="1638"/>
                    <a:pt x="103" y="1638"/>
                  </a:cubicBezTo>
                  <a:cubicBezTo>
                    <a:pt x="547" y="1365"/>
                    <a:pt x="956" y="1126"/>
                    <a:pt x="1366" y="887"/>
                  </a:cubicBezTo>
                  <a:cubicBezTo>
                    <a:pt x="1570" y="751"/>
                    <a:pt x="1775" y="614"/>
                    <a:pt x="1980" y="478"/>
                  </a:cubicBezTo>
                  <a:cubicBezTo>
                    <a:pt x="2082" y="410"/>
                    <a:pt x="2219" y="341"/>
                    <a:pt x="2321" y="273"/>
                  </a:cubicBezTo>
                  <a:cubicBezTo>
                    <a:pt x="2423" y="239"/>
                    <a:pt x="2526" y="171"/>
                    <a:pt x="2594" y="68"/>
                  </a:cubicBezTo>
                  <a:cubicBezTo>
                    <a:pt x="2628" y="68"/>
                    <a:pt x="2662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292800" y="5224350"/>
              <a:ext cx="73375" cy="43250"/>
            </a:xfrm>
            <a:custGeom>
              <a:rect b="b" l="l" r="r" t="t"/>
              <a:pathLst>
                <a:path extrusionOk="0" h="1730" w="2935">
                  <a:moveTo>
                    <a:pt x="2901" y="1"/>
                  </a:moveTo>
                  <a:cubicBezTo>
                    <a:pt x="2764" y="1"/>
                    <a:pt x="2662" y="69"/>
                    <a:pt x="2594" y="137"/>
                  </a:cubicBezTo>
                  <a:lnTo>
                    <a:pt x="2218" y="342"/>
                  </a:lnTo>
                  <a:cubicBezTo>
                    <a:pt x="1980" y="478"/>
                    <a:pt x="1741" y="615"/>
                    <a:pt x="1502" y="751"/>
                  </a:cubicBezTo>
                  <a:cubicBezTo>
                    <a:pt x="1024" y="1024"/>
                    <a:pt x="546" y="1297"/>
                    <a:pt x="69" y="1570"/>
                  </a:cubicBezTo>
                  <a:cubicBezTo>
                    <a:pt x="35" y="1604"/>
                    <a:pt x="0" y="1638"/>
                    <a:pt x="0" y="1673"/>
                  </a:cubicBezTo>
                  <a:cubicBezTo>
                    <a:pt x="0" y="1713"/>
                    <a:pt x="12" y="1729"/>
                    <a:pt x="36" y="1729"/>
                  </a:cubicBezTo>
                  <a:cubicBezTo>
                    <a:pt x="52" y="1729"/>
                    <a:pt x="74" y="1721"/>
                    <a:pt x="103" y="1707"/>
                  </a:cubicBezTo>
                  <a:lnTo>
                    <a:pt x="69" y="1707"/>
                  </a:lnTo>
                  <a:cubicBezTo>
                    <a:pt x="546" y="1434"/>
                    <a:pt x="1024" y="1161"/>
                    <a:pt x="1502" y="888"/>
                  </a:cubicBezTo>
                  <a:cubicBezTo>
                    <a:pt x="1741" y="751"/>
                    <a:pt x="1980" y="615"/>
                    <a:pt x="2218" y="512"/>
                  </a:cubicBezTo>
                  <a:lnTo>
                    <a:pt x="2594" y="308"/>
                  </a:lnTo>
                  <a:cubicBezTo>
                    <a:pt x="2696" y="239"/>
                    <a:pt x="2798" y="171"/>
                    <a:pt x="2901" y="103"/>
                  </a:cubicBezTo>
                  <a:cubicBezTo>
                    <a:pt x="2901" y="69"/>
                    <a:pt x="2935" y="1"/>
                    <a:pt x="2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312725" y="5240550"/>
              <a:ext cx="53450" cy="31150"/>
            </a:xfrm>
            <a:custGeom>
              <a:rect b="b" l="l" r="r" t="t"/>
              <a:pathLst>
                <a:path extrusionOk="0" h="1246" w="2138">
                  <a:moveTo>
                    <a:pt x="2104" y="1"/>
                  </a:moveTo>
                  <a:cubicBezTo>
                    <a:pt x="2036" y="35"/>
                    <a:pt x="1933" y="69"/>
                    <a:pt x="1865" y="137"/>
                  </a:cubicBezTo>
                  <a:cubicBezTo>
                    <a:pt x="1797" y="172"/>
                    <a:pt x="1694" y="240"/>
                    <a:pt x="1626" y="274"/>
                  </a:cubicBezTo>
                  <a:cubicBezTo>
                    <a:pt x="1456" y="376"/>
                    <a:pt x="1285" y="479"/>
                    <a:pt x="1114" y="581"/>
                  </a:cubicBezTo>
                  <a:cubicBezTo>
                    <a:pt x="807" y="752"/>
                    <a:pt x="432" y="922"/>
                    <a:pt x="91" y="1093"/>
                  </a:cubicBezTo>
                  <a:cubicBezTo>
                    <a:pt x="34" y="1121"/>
                    <a:pt x="0" y="1245"/>
                    <a:pt x="51" y="1245"/>
                  </a:cubicBezTo>
                  <a:cubicBezTo>
                    <a:pt x="61" y="1245"/>
                    <a:pt x="74" y="1241"/>
                    <a:pt x="91" y="1229"/>
                  </a:cubicBezTo>
                  <a:cubicBezTo>
                    <a:pt x="466" y="1059"/>
                    <a:pt x="807" y="888"/>
                    <a:pt x="1183" y="683"/>
                  </a:cubicBezTo>
                  <a:cubicBezTo>
                    <a:pt x="1353" y="581"/>
                    <a:pt x="1490" y="513"/>
                    <a:pt x="1660" y="410"/>
                  </a:cubicBezTo>
                  <a:cubicBezTo>
                    <a:pt x="1831" y="308"/>
                    <a:pt x="2001" y="206"/>
                    <a:pt x="2138" y="69"/>
                  </a:cubicBezTo>
                  <a:cubicBezTo>
                    <a:pt x="2138" y="35"/>
                    <a:pt x="2138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306450" y="5258475"/>
              <a:ext cx="62300" cy="33850"/>
            </a:xfrm>
            <a:custGeom>
              <a:rect b="b" l="l" r="r" t="t"/>
              <a:pathLst>
                <a:path extrusionOk="0" h="1354" w="2492">
                  <a:moveTo>
                    <a:pt x="2423" y="0"/>
                  </a:moveTo>
                  <a:cubicBezTo>
                    <a:pt x="2355" y="0"/>
                    <a:pt x="2252" y="69"/>
                    <a:pt x="2184" y="103"/>
                  </a:cubicBezTo>
                  <a:cubicBezTo>
                    <a:pt x="2082" y="137"/>
                    <a:pt x="1979" y="205"/>
                    <a:pt x="1911" y="239"/>
                  </a:cubicBezTo>
                  <a:cubicBezTo>
                    <a:pt x="1707" y="342"/>
                    <a:pt x="1502" y="444"/>
                    <a:pt x="1297" y="581"/>
                  </a:cubicBezTo>
                  <a:cubicBezTo>
                    <a:pt x="888" y="785"/>
                    <a:pt x="478" y="990"/>
                    <a:pt x="103" y="1195"/>
                  </a:cubicBezTo>
                  <a:cubicBezTo>
                    <a:pt x="69" y="1229"/>
                    <a:pt x="0" y="1263"/>
                    <a:pt x="0" y="1297"/>
                  </a:cubicBezTo>
                  <a:cubicBezTo>
                    <a:pt x="20" y="1337"/>
                    <a:pt x="40" y="1354"/>
                    <a:pt x="60" y="1354"/>
                  </a:cubicBezTo>
                  <a:cubicBezTo>
                    <a:pt x="74" y="1354"/>
                    <a:pt x="89" y="1345"/>
                    <a:pt x="103" y="1331"/>
                  </a:cubicBezTo>
                  <a:cubicBezTo>
                    <a:pt x="478" y="1127"/>
                    <a:pt x="888" y="922"/>
                    <a:pt x="1297" y="717"/>
                  </a:cubicBezTo>
                  <a:cubicBezTo>
                    <a:pt x="1502" y="615"/>
                    <a:pt x="1672" y="512"/>
                    <a:pt x="1877" y="410"/>
                  </a:cubicBezTo>
                  <a:cubicBezTo>
                    <a:pt x="2048" y="308"/>
                    <a:pt x="2287" y="239"/>
                    <a:pt x="2423" y="69"/>
                  </a:cubicBezTo>
                  <a:cubicBezTo>
                    <a:pt x="2457" y="69"/>
                    <a:pt x="2491" y="0"/>
                    <a:pt x="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315275" y="5265975"/>
              <a:ext cx="73700" cy="38125"/>
            </a:xfrm>
            <a:custGeom>
              <a:rect b="b" l="l" r="r" t="t"/>
              <a:pathLst>
                <a:path extrusionOk="0" h="1525" w="2948">
                  <a:moveTo>
                    <a:pt x="2912" y="1"/>
                  </a:moveTo>
                  <a:cubicBezTo>
                    <a:pt x="2906" y="1"/>
                    <a:pt x="2899" y="3"/>
                    <a:pt x="2889" y="8"/>
                  </a:cubicBezTo>
                  <a:cubicBezTo>
                    <a:pt x="1934" y="383"/>
                    <a:pt x="1012" y="895"/>
                    <a:pt x="91" y="1373"/>
                  </a:cubicBezTo>
                  <a:cubicBezTo>
                    <a:pt x="34" y="1401"/>
                    <a:pt x="1" y="1525"/>
                    <a:pt x="51" y="1525"/>
                  </a:cubicBezTo>
                  <a:cubicBezTo>
                    <a:pt x="61" y="1525"/>
                    <a:pt x="74" y="1520"/>
                    <a:pt x="91" y="1509"/>
                  </a:cubicBezTo>
                  <a:cubicBezTo>
                    <a:pt x="1046" y="1065"/>
                    <a:pt x="1968" y="622"/>
                    <a:pt x="2889" y="110"/>
                  </a:cubicBezTo>
                  <a:cubicBezTo>
                    <a:pt x="2918" y="81"/>
                    <a:pt x="2948" y="1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672425" y="4733475"/>
              <a:ext cx="56325" cy="32300"/>
            </a:xfrm>
            <a:custGeom>
              <a:rect b="b" l="l" r="r" t="t"/>
              <a:pathLst>
                <a:path extrusionOk="0" h="1292" w="2253">
                  <a:moveTo>
                    <a:pt x="2117" y="1"/>
                  </a:moveTo>
                  <a:cubicBezTo>
                    <a:pt x="2059" y="1"/>
                    <a:pt x="1993" y="25"/>
                    <a:pt x="1945" y="49"/>
                  </a:cubicBezTo>
                  <a:cubicBezTo>
                    <a:pt x="1843" y="83"/>
                    <a:pt x="1774" y="117"/>
                    <a:pt x="1672" y="185"/>
                  </a:cubicBezTo>
                  <a:cubicBezTo>
                    <a:pt x="1502" y="254"/>
                    <a:pt x="1297" y="356"/>
                    <a:pt x="1126" y="458"/>
                  </a:cubicBezTo>
                  <a:cubicBezTo>
                    <a:pt x="785" y="663"/>
                    <a:pt x="444" y="902"/>
                    <a:pt x="102" y="1107"/>
                  </a:cubicBezTo>
                  <a:cubicBezTo>
                    <a:pt x="34" y="1141"/>
                    <a:pt x="0" y="1175"/>
                    <a:pt x="0" y="1243"/>
                  </a:cubicBezTo>
                  <a:cubicBezTo>
                    <a:pt x="0" y="1267"/>
                    <a:pt x="34" y="1291"/>
                    <a:pt x="66" y="1291"/>
                  </a:cubicBezTo>
                  <a:cubicBezTo>
                    <a:pt x="80" y="1291"/>
                    <a:pt x="92" y="1287"/>
                    <a:pt x="102" y="1277"/>
                  </a:cubicBezTo>
                  <a:cubicBezTo>
                    <a:pt x="444" y="1073"/>
                    <a:pt x="751" y="834"/>
                    <a:pt x="1092" y="663"/>
                  </a:cubicBezTo>
                  <a:cubicBezTo>
                    <a:pt x="1263" y="561"/>
                    <a:pt x="1433" y="458"/>
                    <a:pt x="1604" y="356"/>
                  </a:cubicBezTo>
                  <a:cubicBezTo>
                    <a:pt x="1706" y="322"/>
                    <a:pt x="1774" y="288"/>
                    <a:pt x="1877" y="254"/>
                  </a:cubicBezTo>
                  <a:cubicBezTo>
                    <a:pt x="1979" y="220"/>
                    <a:pt x="2082" y="185"/>
                    <a:pt x="2150" y="117"/>
                  </a:cubicBezTo>
                  <a:cubicBezTo>
                    <a:pt x="2184" y="83"/>
                    <a:pt x="2252" y="15"/>
                    <a:pt x="2184" y="15"/>
                  </a:cubicBezTo>
                  <a:cubicBezTo>
                    <a:pt x="2164" y="5"/>
                    <a:pt x="2141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674125" y="4737075"/>
              <a:ext cx="74875" cy="44900"/>
            </a:xfrm>
            <a:custGeom>
              <a:rect b="b" l="l" r="r" t="t"/>
              <a:pathLst>
                <a:path extrusionOk="0" h="1796" w="2995">
                  <a:moveTo>
                    <a:pt x="2958" y="0"/>
                  </a:moveTo>
                  <a:cubicBezTo>
                    <a:pt x="2952" y="0"/>
                    <a:pt x="2944" y="3"/>
                    <a:pt x="2935" y="7"/>
                  </a:cubicBezTo>
                  <a:cubicBezTo>
                    <a:pt x="2798" y="41"/>
                    <a:pt x="2696" y="110"/>
                    <a:pt x="2594" y="178"/>
                  </a:cubicBezTo>
                  <a:cubicBezTo>
                    <a:pt x="2491" y="212"/>
                    <a:pt x="2389" y="314"/>
                    <a:pt x="2287" y="349"/>
                  </a:cubicBezTo>
                  <a:cubicBezTo>
                    <a:pt x="2014" y="485"/>
                    <a:pt x="1775" y="656"/>
                    <a:pt x="1536" y="792"/>
                  </a:cubicBezTo>
                  <a:cubicBezTo>
                    <a:pt x="1058" y="1065"/>
                    <a:pt x="580" y="1338"/>
                    <a:pt x="103" y="1645"/>
                  </a:cubicBezTo>
                  <a:cubicBezTo>
                    <a:pt x="69" y="1645"/>
                    <a:pt x="0" y="1713"/>
                    <a:pt x="0" y="1748"/>
                  </a:cubicBezTo>
                  <a:cubicBezTo>
                    <a:pt x="24" y="1772"/>
                    <a:pt x="49" y="1796"/>
                    <a:pt x="73" y="1796"/>
                  </a:cubicBezTo>
                  <a:cubicBezTo>
                    <a:pt x="83" y="1796"/>
                    <a:pt x="93" y="1792"/>
                    <a:pt x="103" y="1782"/>
                  </a:cubicBezTo>
                  <a:cubicBezTo>
                    <a:pt x="580" y="1509"/>
                    <a:pt x="1092" y="1202"/>
                    <a:pt x="1570" y="929"/>
                  </a:cubicBezTo>
                  <a:lnTo>
                    <a:pt x="2287" y="519"/>
                  </a:lnTo>
                  <a:cubicBezTo>
                    <a:pt x="2491" y="383"/>
                    <a:pt x="2764" y="280"/>
                    <a:pt x="2969" y="110"/>
                  </a:cubicBezTo>
                  <a:cubicBezTo>
                    <a:pt x="2969" y="80"/>
                    <a:pt x="2994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679575" y="4762700"/>
              <a:ext cx="65000" cy="33825"/>
            </a:xfrm>
            <a:custGeom>
              <a:rect b="b" l="l" r="r" t="t"/>
              <a:pathLst>
                <a:path extrusionOk="0" h="1353" w="2600">
                  <a:moveTo>
                    <a:pt x="2540" y="0"/>
                  </a:moveTo>
                  <a:cubicBezTo>
                    <a:pt x="2533" y="0"/>
                    <a:pt x="2524" y="2"/>
                    <a:pt x="2512" y="6"/>
                  </a:cubicBezTo>
                  <a:cubicBezTo>
                    <a:pt x="1693" y="347"/>
                    <a:pt x="908" y="791"/>
                    <a:pt x="124" y="1200"/>
                  </a:cubicBezTo>
                  <a:cubicBezTo>
                    <a:pt x="38" y="1229"/>
                    <a:pt x="0" y="1353"/>
                    <a:pt x="70" y="1353"/>
                  </a:cubicBezTo>
                  <a:cubicBezTo>
                    <a:pt x="83" y="1353"/>
                    <a:pt x="101" y="1348"/>
                    <a:pt x="124" y="1337"/>
                  </a:cubicBezTo>
                  <a:cubicBezTo>
                    <a:pt x="908" y="961"/>
                    <a:pt x="1727" y="552"/>
                    <a:pt x="2512" y="108"/>
                  </a:cubicBezTo>
                  <a:cubicBezTo>
                    <a:pt x="2543" y="108"/>
                    <a:pt x="2600" y="0"/>
                    <a:pt x="2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684075" y="4772050"/>
              <a:ext cx="72575" cy="36425"/>
            </a:xfrm>
            <a:custGeom>
              <a:rect b="b" l="l" r="r" t="t"/>
              <a:pathLst>
                <a:path extrusionOk="0" h="1457" w="2903">
                  <a:moveTo>
                    <a:pt x="2867" y="0"/>
                  </a:moveTo>
                  <a:cubicBezTo>
                    <a:pt x="2861" y="0"/>
                    <a:pt x="2854" y="3"/>
                    <a:pt x="2844" y="7"/>
                  </a:cubicBezTo>
                  <a:cubicBezTo>
                    <a:pt x="2605" y="41"/>
                    <a:pt x="2366" y="212"/>
                    <a:pt x="2162" y="314"/>
                  </a:cubicBezTo>
                  <a:cubicBezTo>
                    <a:pt x="1957" y="417"/>
                    <a:pt x="1718" y="519"/>
                    <a:pt x="1479" y="622"/>
                  </a:cubicBezTo>
                  <a:cubicBezTo>
                    <a:pt x="1036" y="860"/>
                    <a:pt x="558" y="1065"/>
                    <a:pt x="114" y="1304"/>
                  </a:cubicBezTo>
                  <a:cubicBezTo>
                    <a:pt x="57" y="1333"/>
                    <a:pt x="0" y="1456"/>
                    <a:pt x="63" y="1456"/>
                  </a:cubicBezTo>
                  <a:cubicBezTo>
                    <a:pt x="75" y="1456"/>
                    <a:pt x="92" y="1452"/>
                    <a:pt x="114" y="1440"/>
                  </a:cubicBezTo>
                  <a:cubicBezTo>
                    <a:pt x="558" y="1236"/>
                    <a:pt x="1036" y="997"/>
                    <a:pt x="1479" y="792"/>
                  </a:cubicBezTo>
                  <a:cubicBezTo>
                    <a:pt x="1718" y="656"/>
                    <a:pt x="1957" y="553"/>
                    <a:pt x="2162" y="451"/>
                  </a:cubicBezTo>
                  <a:cubicBezTo>
                    <a:pt x="2400" y="349"/>
                    <a:pt x="2639" y="246"/>
                    <a:pt x="2844" y="110"/>
                  </a:cubicBezTo>
                  <a:cubicBezTo>
                    <a:pt x="2873" y="80"/>
                    <a:pt x="2903" y="0"/>
                    <a:pt x="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686250" y="4781600"/>
              <a:ext cx="82575" cy="39400"/>
            </a:xfrm>
            <a:custGeom>
              <a:rect b="b" l="l" r="r" t="t"/>
              <a:pathLst>
                <a:path extrusionOk="0" h="1576" w="3303">
                  <a:moveTo>
                    <a:pt x="3235" y="1"/>
                  </a:moveTo>
                  <a:cubicBezTo>
                    <a:pt x="3098" y="1"/>
                    <a:pt x="2996" y="69"/>
                    <a:pt x="2894" y="137"/>
                  </a:cubicBezTo>
                  <a:cubicBezTo>
                    <a:pt x="2757" y="205"/>
                    <a:pt x="2621" y="274"/>
                    <a:pt x="2484" y="308"/>
                  </a:cubicBezTo>
                  <a:cubicBezTo>
                    <a:pt x="2211" y="444"/>
                    <a:pt x="1972" y="581"/>
                    <a:pt x="1699" y="683"/>
                  </a:cubicBezTo>
                  <a:cubicBezTo>
                    <a:pt x="1153" y="956"/>
                    <a:pt x="641" y="1195"/>
                    <a:pt x="95" y="1434"/>
                  </a:cubicBezTo>
                  <a:cubicBezTo>
                    <a:pt x="35" y="1464"/>
                    <a:pt x="1" y="1576"/>
                    <a:pt x="67" y="1576"/>
                  </a:cubicBezTo>
                  <a:cubicBezTo>
                    <a:pt x="75" y="1576"/>
                    <a:pt x="84" y="1574"/>
                    <a:pt x="95" y="1570"/>
                  </a:cubicBezTo>
                  <a:cubicBezTo>
                    <a:pt x="607" y="1331"/>
                    <a:pt x="1153" y="1093"/>
                    <a:pt x="1665" y="820"/>
                  </a:cubicBezTo>
                  <a:lnTo>
                    <a:pt x="2450" y="478"/>
                  </a:lnTo>
                  <a:cubicBezTo>
                    <a:pt x="2552" y="410"/>
                    <a:pt x="2689" y="342"/>
                    <a:pt x="2825" y="308"/>
                  </a:cubicBezTo>
                  <a:cubicBezTo>
                    <a:pt x="2962" y="240"/>
                    <a:pt x="3098" y="171"/>
                    <a:pt x="3235" y="103"/>
                  </a:cubicBezTo>
                  <a:cubicBezTo>
                    <a:pt x="3235" y="69"/>
                    <a:pt x="3303" y="1"/>
                    <a:pt x="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700575" y="4789100"/>
              <a:ext cx="68025" cy="40650"/>
            </a:xfrm>
            <a:custGeom>
              <a:rect b="b" l="l" r="r" t="t"/>
              <a:pathLst>
                <a:path extrusionOk="0" h="1626" w="2721">
                  <a:moveTo>
                    <a:pt x="2663" y="1"/>
                  </a:moveTo>
                  <a:cubicBezTo>
                    <a:pt x="2654" y="1"/>
                    <a:pt x="2642" y="3"/>
                    <a:pt x="2628" y="8"/>
                  </a:cubicBezTo>
                  <a:cubicBezTo>
                    <a:pt x="2423" y="110"/>
                    <a:pt x="2218" y="247"/>
                    <a:pt x="2013" y="349"/>
                  </a:cubicBezTo>
                  <a:cubicBezTo>
                    <a:pt x="1809" y="486"/>
                    <a:pt x="1604" y="588"/>
                    <a:pt x="1399" y="724"/>
                  </a:cubicBezTo>
                  <a:cubicBezTo>
                    <a:pt x="956" y="963"/>
                    <a:pt x="546" y="1236"/>
                    <a:pt x="103" y="1475"/>
                  </a:cubicBezTo>
                  <a:cubicBezTo>
                    <a:pt x="68" y="1509"/>
                    <a:pt x="0" y="1543"/>
                    <a:pt x="34" y="1577"/>
                  </a:cubicBezTo>
                  <a:cubicBezTo>
                    <a:pt x="34" y="1602"/>
                    <a:pt x="51" y="1626"/>
                    <a:pt x="73" y="1626"/>
                  </a:cubicBezTo>
                  <a:cubicBezTo>
                    <a:pt x="83" y="1626"/>
                    <a:pt x="93" y="1622"/>
                    <a:pt x="103" y="1612"/>
                  </a:cubicBezTo>
                  <a:cubicBezTo>
                    <a:pt x="546" y="1373"/>
                    <a:pt x="956" y="1134"/>
                    <a:pt x="1399" y="861"/>
                  </a:cubicBezTo>
                  <a:cubicBezTo>
                    <a:pt x="1604" y="724"/>
                    <a:pt x="1809" y="622"/>
                    <a:pt x="2013" y="486"/>
                  </a:cubicBezTo>
                  <a:cubicBezTo>
                    <a:pt x="2218" y="349"/>
                    <a:pt x="2457" y="247"/>
                    <a:pt x="2662" y="110"/>
                  </a:cubicBezTo>
                  <a:cubicBezTo>
                    <a:pt x="2691" y="81"/>
                    <a:pt x="2720" y="1"/>
                    <a:pt x="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689775" y="4801000"/>
              <a:ext cx="91000" cy="50975"/>
            </a:xfrm>
            <a:custGeom>
              <a:rect b="b" l="l" r="r" t="t"/>
              <a:pathLst>
                <a:path extrusionOk="0" h="2039" w="3640">
                  <a:moveTo>
                    <a:pt x="3497" y="91"/>
                  </a:moveTo>
                  <a:lnTo>
                    <a:pt x="3497" y="91"/>
                  </a:lnTo>
                  <a:cubicBezTo>
                    <a:pt x="3498" y="98"/>
                    <a:pt x="3500" y="105"/>
                    <a:pt x="3503" y="112"/>
                  </a:cubicBezTo>
                  <a:cubicBezTo>
                    <a:pt x="3496" y="105"/>
                    <a:pt x="3495" y="98"/>
                    <a:pt x="3497" y="91"/>
                  </a:cubicBezTo>
                  <a:close/>
                  <a:moveTo>
                    <a:pt x="3581" y="0"/>
                  </a:moveTo>
                  <a:cubicBezTo>
                    <a:pt x="3557" y="0"/>
                    <a:pt x="3526" y="18"/>
                    <a:pt x="3509" y="44"/>
                  </a:cubicBezTo>
                  <a:lnTo>
                    <a:pt x="3509" y="44"/>
                  </a:lnTo>
                  <a:cubicBezTo>
                    <a:pt x="3507" y="44"/>
                    <a:pt x="3505" y="44"/>
                    <a:pt x="3503" y="44"/>
                  </a:cubicBezTo>
                  <a:cubicBezTo>
                    <a:pt x="3503" y="44"/>
                    <a:pt x="3469" y="78"/>
                    <a:pt x="3469" y="78"/>
                  </a:cubicBezTo>
                  <a:cubicBezTo>
                    <a:pt x="3401" y="112"/>
                    <a:pt x="3367" y="112"/>
                    <a:pt x="3333" y="146"/>
                  </a:cubicBezTo>
                  <a:cubicBezTo>
                    <a:pt x="3230" y="214"/>
                    <a:pt x="3094" y="282"/>
                    <a:pt x="2991" y="351"/>
                  </a:cubicBezTo>
                  <a:cubicBezTo>
                    <a:pt x="2684" y="521"/>
                    <a:pt x="2343" y="726"/>
                    <a:pt x="2036" y="897"/>
                  </a:cubicBezTo>
                  <a:cubicBezTo>
                    <a:pt x="1422" y="1238"/>
                    <a:pt x="773" y="1579"/>
                    <a:pt x="91" y="1886"/>
                  </a:cubicBezTo>
                  <a:cubicBezTo>
                    <a:pt x="34" y="1915"/>
                    <a:pt x="1" y="2039"/>
                    <a:pt x="51" y="2039"/>
                  </a:cubicBezTo>
                  <a:cubicBezTo>
                    <a:pt x="61" y="2039"/>
                    <a:pt x="74" y="2034"/>
                    <a:pt x="91" y="2023"/>
                  </a:cubicBezTo>
                  <a:cubicBezTo>
                    <a:pt x="808" y="1682"/>
                    <a:pt x="1524" y="1306"/>
                    <a:pt x="2241" y="931"/>
                  </a:cubicBezTo>
                  <a:cubicBezTo>
                    <a:pt x="2582" y="726"/>
                    <a:pt x="2923" y="555"/>
                    <a:pt x="3230" y="351"/>
                  </a:cubicBezTo>
                  <a:cubicBezTo>
                    <a:pt x="3333" y="282"/>
                    <a:pt x="3606" y="180"/>
                    <a:pt x="3640" y="44"/>
                  </a:cubicBezTo>
                  <a:cubicBezTo>
                    <a:pt x="3640" y="44"/>
                    <a:pt x="3640" y="10"/>
                    <a:pt x="3606" y="10"/>
                  </a:cubicBezTo>
                  <a:cubicBezTo>
                    <a:pt x="3599" y="3"/>
                    <a:pt x="3591" y="0"/>
                    <a:pt x="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705125" y="4821125"/>
              <a:ext cx="74400" cy="43650"/>
            </a:xfrm>
            <a:custGeom>
              <a:rect b="b" l="l" r="r" t="t"/>
              <a:pathLst>
                <a:path extrusionOk="0" h="1746" w="2976">
                  <a:moveTo>
                    <a:pt x="2941" y="1"/>
                  </a:moveTo>
                  <a:cubicBezTo>
                    <a:pt x="2931" y="1"/>
                    <a:pt x="2914" y="7"/>
                    <a:pt x="2889" y="23"/>
                  </a:cubicBezTo>
                  <a:cubicBezTo>
                    <a:pt x="2446" y="262"/>
                    <a:pt x="2002" y="569"/>
                    <a:pt x="1524" y="808"/>
                  </a:cubicBezTo>
                  <a:cubicBezTo>
                    <a:pt x="1081" y="1081"/>
                    <a:pt x="569" y="1354"/>
                    <a:pt x="91" y="1593"/>
                  </a:cubicBezTo>
                  <a:cubicBezTo>
                    <a:pt x="34" y="1622"/>
                    <a:pt x="1" y="1746"/>
                    <a:pt x="51" y="1746"/>
                  </a:cubicBezTo>
                  <a:cubicBezTo>
                    <a:pt x="61" y="1746"/>
                    <a:pt x="74" y="1741"/>
                    <a:pt x="91" y="1730"/>
                  </a:cubicBezTo>
                  <a:cubicBezTo>
                    <a:pt x="603" y="1491"/>
                    <a:pt x="1081" y="1218"/>
                    <a:pt x="1558" y="945"/>
                  </a:cubicBezTo>
                  <a:cubicBezTo>
                    <a:pt x="2036" y="672"/>
                    <a:pt x="2480" y="433"/>
                    <a:pt x="2923" y="92"/>
                  </a:cubicBezTo>
                  <a:cubicBezTo>
                    <a:pt x="2949" y="66"/>
                    <a:pt x="2975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708575" y="4829875"/>
              <a:ext cx="94375" cy="51100"/>
            </a:xfrm>
            <a:custGeom>
              <a:rect b="b" l="l" r="r" t="t"/>
              <a:pathLst>
                <a:path extrusionOk="0" h="2044" w="3775">
                  <a:moveTo>
                    <a:pt x="3617" y="1"/>
                  </a:moveTo>
                  <a:cubicBezTo>
                    <a:pt x="3544" y="1"/>
                    <a:pt x="3472" y="25"/>
                    <a:pt x="3400" y="49"/>
                  </a:cubicBezTo>
                  <a:cubicBezTo>
                    <a:pt x="3263" y="117"/>
                    <a:pt x="3127" y="219"/>
                    <a:pt x="2990" y="288"/>
                  </a:cubicBezTo>
                  <a:cubicBezTo>
                    <a:pt x="2683" y="492"/>
                    <a:pt x="2342" y="697"/>
                    <a:pt x="2035" y="868"/>
                  </a:cubicBezTo>
                  <a:cubicBezTo>
                    <a:pt x="1420" y="1243"/>
                    <a:pt x="772" y="1584"/>
                    <a:pt x="124" y="1891"/>
                  </a:cubicBezTo>
                  <a:cubicBezTo>
                    <a:pt x="38" y="1920"/>
                    <a:pt x="0" y="2044"/>
                    <a:pt x="70" y="2044"/>
                  </a:cubicBezTo>
                  <a:cubicBezTo>
                    <a:pt x="84" y="2044"/>
                    <a:pt x="101" y="2039"/>
                    <a:pt x="124" y="2028"/>
                  </a:cubicBezTo>
                  <a:cubicBezTo>
                    <a:pt x="738" y="1789"/>
                    <a:pt x="1318" y="1448"/>
                    <a:pt x="1898" y="1141"/>
                  </a:cubicBezTo>
                  <a:cubicBezTo>
                    <a:pt x="2171" y="970"/>
                    <a:pt x="2444" y="800"/>
                    <a:pt x="2717" y="629"/>
                  </a:cubicBezTo>
                  <a:lnTo>
                    <a:pt x="3127" y="390"/>
                  </a:lnTo>
                  <a:cubicBezTo>
                    <a:pt x="3297" y="288"/>
                    <a:pt x="3434" y="151"/>
                    <a:pt x="3638" y="151"/>
                  </a:cubicBezTo>
                  <a:cubicBezTo>
                    <a:pt x="3673" y="151"/>
                    <a:pt x="3775" y="49"/>
                    <a:pt x="3707" y="15"/>
                  </a:cubicBezTo>
                  <a:cubicBezTo>
                    <a:pt x="3677" y="5"/>
                    <a:pt x="3647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731825" y="4851550"/>
              <a:ext cx="77950" cy="40525"/>
            </a:xfrm>
            <a:custGeom>
              <a:rect b="b" l="l" r="r" t="t"/>
              <a:pathLst>
                <a:path extrusionOk="0" h="1621" w="3118">
                  <a:moveTo>
                    <a:pt x="3016" y="1"/>
                  </a:moveTo>
                  <a:cubicBezTo>
                    <a:pt x="2777" y="103"/>
                    <a:pt x="2572" y="240"/>
                    <a:pt x="2333" y="342"/>
                  </a:cubicBezTo>
                  <a:cubicBezTo>
                    <a:pt x="2094" y="478"/>
                    <a:pt x="1855" y="615"/>
                    <a:pt x="1582" y="717"/>
                  </a:cubicBezTo>
                  <a:cubicBezTo>
                    <a:pt x="1105" y="956"/>
                    <a:pt x="593" y="1229"/>
                    <a:pt x="115" y="1468"/>
                  </a:cubicBezTo>
                  <a:cubicBezTo>
                    <a:pt x="58" y="1497"/>
                    <a:pt x="1" y="1621"/>
                    <a:pt x="64" y="1621"/>
                  </a:cubicBezTo>
                  <a:cubicBezTo>
                    <a:pt x="76" y="1621"/>
                    <a:pt x="93" y="1616"/>
                    <a:pt x="115" y="1605"/>
                  </a:cubicBezTo>
                  <a:cubicBezTo>
                    <a:pt x="593" y="1366"/>
                    <a:pt x="1105" y="1127"/>
                    <a:pt x="1582" y="888"/>
                  </a:cubicBezTo>
                  <a:cubicBezTo>
                    <a:pt x="1855" y="751"/>
                    <a:pt x="2094" y="649"/>
                    <a:pt x="2333" y="513"/>
                  </a:cubicBezTo>
                  <a:cubicBezTo>
                    <a:pt x="2572" y="410"/>
                    <a:pt x="2811" y="308"/>
                    <a:pt x="3016" y="137"/>
                  </a:cubicBezTo>
                  <a:cubicBezTo>
                    <a:pt x="3050" y="103"/>
                    <a:pt x="3118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729750" y="4870375"/>
              <a:ext cx="84300" cy="40175"/>
            </a:xfrm>
            <a:custGeom>
              <a:rect b="b" l="l" r="r" t="t"/>
              <a:pathLst>
                <a:path extrusionOk="0" h="1607" w="3372">
                  <a:moveTo>
                    <a:pt x="3159" y="1"/>
                  </a:moveTo>
                  <a:cubicBezTo>
                    <a:pt x="2983" y="1"/>
                    <a:pt x="2788" y="116"/>
                    <a:pt x="2655" y="169"/>
                  </a:cubicBezTo>
                  <a:cubicBezTo>
                    <a:pt x="2382" y="340"/>
                    <a:pt x="2109" y="442"/>
                    <a:pt x="1836" y="579"/>
                  </a:cubicBezTo>
                  <a:cubicBezTo>
                    <a:pt x="1256" y="886"/>
                    <a:pt x="676" y="1159"/>
                    <a:pt x="130" y="1432"/>
                  </a:cubicBezTo>
                  <a:cubicBezTo>
                    <a:pt x="37" y="1463"/>
                    <a:pt x="0" y="1607"/>
                    <a:pt x="97" y="1607"/>
                  </a:cubicBezTo>
                  <a:cubicBezTo>
                    <a:pt x="107" y="1607"/>
                    <a:pt x="118" y="1605"/>
                    <a:pt x="130" y="1602"/>
                  </a:cubicBezTo>
                  <a:cubicBezTo>
                    <a:pt x="676" y="1329"/>
                    <a:pt x="1188" y="1056"/>
                    <a:pt x="1734" y="783"/>
                  </a:cubicBezTo>
                  <a:cubicBezTo>
                    <a:pt x="1972" y="681"/>
                    <a:pt x="2245" y="544"/>
                    <a:pt x="2518" y="408"/>
                  </a:cubicBezTo>
                  <a:cubicBezTo>
                    <a:pt x="2621" y="340"/>
                    <a:pt x="2723" y="306"/>
                    <a:pt x="2826" y="237"/>
                  </a:cubicBezTo>
                  <a:cubicBezTo>
                    <a:pt x="2962" y="203"/>
                    <a:pt x="3099" y="203"/>
                    <a:pt x="3235" y="169"/>
                  </a:cubicBezTo>
                  <a:cubicBezTo>
                    <a:pt x="3303" y="169"/>
                    <a:pt x="3371" y="67"/>
                    <a:pt x="3303" y="33"/>
                  </a:cubicBezTo>
                  <a:cubicBezTo>
                    <a:pt x="3258" y="10"/>
                    <a:pt x="3209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747700" y="4892500"/>
              <a:ext cx="78300" cy="38550"/>
            </a:xfrm>
            <a:custGeom>
              <a:rect b="b" l="l" r="r" t="t"/>
              <a:pathLst>
                <a:path extrusionOk="0" h="1542" w="3132">
                  <a:moveTo>
                    <a:pt x="3063" y="1"/>
                  </a:moveTo>
                  <a:cubicBezTo>
                    <a:pt x="2926" y="35"/>
                    <a:pt x="2790" y="103"/>
                    <a:pt x="2688" y="171"/>
                  </a:cubicBezTo>
                  <a:cubicBezTo>
                    <a:pt x="2551" y="240"/>
                    <a:pt x="2449" y="308"/>
                    <a:pt x="2312" y="342"/>
                  </a:cubicBezTo>
                  <a:cubicBezTo>
                    <a:pt x="2073" y="478"/>
                    <a:pt x="1835" y="581"/>
                    <a:pt x="1596" y="683"/>
                  </a:cubicBezTo>
                  <a:cubicBezTo>
                    <a:pt x="1084" y="922"/>
                    <a:pt x="606" y="1161"/>
                    <a:pt x="128" y="1400"/>
                  </a:cubicBezTo>
                  <a:cubicBezTo>
                    <a:pt x="37" y="1430"/>
                    <a:pt x="0" y="1542"/>
                    <a:pt x="90" y="1542"/>
                  </a:cubicBezTo>
                  <a:cubicBezTo>
                    <a:pt x="101" y="1542"/>
                    <a:pt x="113" y="1540"/>
                    <a:pt x="128" y="1536"/>
                  </a:cubicBezTo>
                  <a:cubicBezTo>
                    <a:pt x="606" y="1297"/>
                    <a:pt x="1118" y="1058"/>
                    <a:pt x="1630" y="820"/>
                  </a:cubicBezTo>
                  <a:cubicBezTo>
                    <a:pt x="1869" y="717"/>
                    <a:pt x="2142" y="615"/>
                    <a:pt x="2381" y="478"/>
                  </a:cubicBezTo>
                  <a:cubicBezTo>
                    <a:pt x="2619" y="376"/>
                    <a:pt x="2892" y="274"/>
                    <a:pt x="3063" y="103"/>
                  </a:cubicBezTo>
                  <a:cubicBezTo>
                    <a:pt x="3097" y="69"/>
                    <a:pt x="3131" y="1"/>
                    <a:pt x="3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756950" y="4908375"/>
              <a:ext cx="73300" cy="46150"/>
            </a:xfrm>
            <a:custGeom>
              <a:rect b="b" l="l" r="r" t="t"/>
              <a:pathLst>
                <a:path extrusionOk="0" h="1846" w="2932">
                  <a:moveTo>
                    <a:pt x="2789" y="0"/>
                  </a:moveTo>
                  <a:cubicBezTo>
                    <a:pt x="2628" y="0"/>
                    <a:pt x="2430" y="160"/>
                    <a:pt x="2283" y="219"/>
                  </a:cubicBezTo>
                  <a:cubicBezTo>
                    <a:pt x="2045" y="389"/>
                    <a:pt x="1806" y="560"/>
                    <a:pt x="1533" y="696"/>
                  </a:cubicBezTo>
                  <a:cubicBezTo>
                    <a:pt x="1055" y="1038"/>
                    <a:pt x="543" y="1379"/>
                    <a:pt x="66" y="1720"/>
                  </a:cubicBezTo>
                  <a:cubicBezTo>
                    <a:pt x="13" y="1773"/>
                    <a:pt x="1" y="1845"/>
                    <a:pt x="44" y="1845"/>
                  </a:cubicBezTo>
                  <a:cubicBezTo>
                    <a:pt x="58" y="1845"/>
                    <a:pt x="76" y="1838"/>
                    <a:pt x="100" y="1823"/>
                  </a:cubicBezTo>
                  <a:cubicBezTo>
                    <a:pt x="577" y="1515"/>
                    <a:pt x="1021" y="1208"/>
                    <a:pt x="1465" y="901"/>
                  </a:cubicBezTo>
                  <a:cubicBezTo>
                    <a:pt x="1703" y="765"/>
                    <a:pt x="1942" y="628"/>
                    <a:pt x="2147" y="458"/>
                  </a:cubicBezTo>
                  <a:cubicBezTo>
                    <a:pt x="2386" y="321"/>
                    <a:pt x="2591" y="185"/>
                    <a:pt x="2829" y="116"/>
                  </a:cubicBezTo>
                  <a:cubicBezTo>
                    <a:pt x="2864" y="82"/>
                    <a:pt x="2932" y="14"/>
                    <a:pt x="2864" y="14"/>
                  </a:cubicBezTo>
                  <a:cubicBezTo>
                    <a:pt x="2840" y="4"/>
                    <a:pt x="2815" y="0"/>
                    <a:pt x="2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767950" y="4932600"/>
              <a:ext cx="65725" cy="33850"/>
            </a:xfrm>
            <a:custGeom>
              <a:rect b="b" l="l" r="r" t="t"/>
              <a:pathLst>
                <a:path extrusionOk="0" h="1354" w="2629">
                  <a:moveTo>
                    <a:pt x="2526" y="0"/>
                  </a:moveTo>
                  <a:cubicBezTo>
                    <a:pt x="2424" y="35"/>
                    <a:pt x="2321" y="69"/>
                    <a:pt x="2219" y="137"/>
                  </a:cubicBezTo>
                  <a:cubicBezTo>
                    <a:pt x="2116" y="171"/>
                    <a:pt x="2014" y="239"/>
                    <a:pt x="1912" y="273"/>
                  </a:cubicBezTo>
                  <a:cubicBezTo>
                    <a:pt x="1707" y="376"/>
                    <a:pt x="1502" y="478"/>
                    <a:pt x="1298" y="581"/>
                  </a:cubicBezTo>
                  <a:cubicBezTo>
                    <a:pt x="888" y="785"/>
                    <a:pt x="479" y="990"/>
                    <a:pt x="103" y="1195"/>
                  </a:cubicBezTo>
                  <a:cubicBezTo>
                    <a:pt x="69" y="1229"/>
                    <a:pt x="1" y="1263"/>
                    <a:pt x="1" y="1297"/>
                  </a:cubicBezTo>
                  <a:cubicBezTo>
                    <a:pt x="1" y="1337"/>
                    <a:pt x="24" y="1354"/>
                    <a:pt x="51" y="1354"/>
                  </a:cubicBezTo>
                  <a:cubicBezTo>
                    <a:pt x="69" y="1354"/>
                    <a:pt x="89" y="1345"/>
                    <a:pt x="103" y="1331"/>
                  </a:cubicBezTo>
                  <a:cubicBezTo>
                    <a:pt x="479" y="1127"/>
                    <a:pt x="888" y="922"/>
                    <a:pt x="1298" y="717"/>
                  </a:cubicBezTo>
                  <a:lnTo>
                    <a:pt x="1912" y="444"/>
                  </a:lnTo>
                  <a:cubicBezTo>
                    <a:pt x="2116" y="342"/>
                    <a:pt x="2355" y="273"/>
                    <a:pt x="2526" y="103"/>
                  </a:cubicBezTo>
                  <a:cubicBezTo>
                    <a:pt x="2560" y="103"/>
                    <a:pt x="2628" y="0"/>
                    <a:pt x="2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765050" y="4951375"/>
              <a:ext cx="72875" cy="41425"/>
            </a:xfrm>
            <a:custGeom>
              <a:rect b="b" l="l" r="r" t="t"/>
              <a:pathLst>
                <a:path extrusionOk="0" h="1657" w="2915">
                  <a:moveTo>
                    <a:pt x="2881" y="0"/>
                  </a:moveTo>
                  <a:cubicBezTo>
                    <a:pt x="2744" y="0"/>
                    <a:pt x="2642" y="68"/>
                    <a:pt x="2540" y="103"/>
                  </a:cubicBezTo>
                  <a:cubicBezTo>
                    <a:pt x="2437" y="171"/>
                    <a:pt x="2301" y="205"/>
                    <a:pt x="2198" y="273"/>
                  </a:cubicBezTo>
                  <a:cubicBezTo>
                    <a:pt x="1925" y="376"/>
                    <a:pt x="1687" y="512"/>
                    <a:pt x="1448" y="683"/>
                  </a:cubicBezTo>
                  <a:cubicBezTo>
                    <a:pt x="1004" y="956"/>
                    <a:pt x="526" y="1229"/>
                    <a:pt x="83" y="1536"/>
                  </a:cubicBezTo>
                  <a:cubicBezTo>
                    <a:pt x="0" y="1563"/>
                    <a:pt x="6" y="1657"/>
                    <a:pt x="65" y="1657"/>
                  </a:cubicBezTo>
                  <a:cubicBezTo>
                    <a:pt x="79" y="1657"/>
                    <a:pt x="97" y="1651"/>
                    <a:pt x="117" y="1638"/>
                  </a:cubicBezTo>
                  <a:cubicBezTo>
                    <a:pt x="560" y="1365"/>
                    <a:pt x="1004" y="1058"/>
                    <a:pt x="1482" y="819"/>
                  </a:cubicBezTo>
                  <a:cubicBezTo>
                    <a:pt x="1687" y="683"/>
                    <a:pt x="1925" y="546"/>
                    <a:pt x="2164" y="444"/>
                  </a:cubicBezTo>
                  <a:cubicBezTo>
                    <a:pt x="2267" y="376"/>
                    <a:pt x="2403" y="307"/>
                    <a:pt x="2505" y="273"/>
                  </a:cubicBezTo>
                  <a:cubicBezTo>
                    <a:pt x="2642" y="205"/>
                    <a:pt x="2744" y="171"/>
                    <a:pt x="2847" y="103"/>
                  </a:cubicBezTo>
                  <a:cubicBezTo>
                    <a:pt x="2881" y="103"/>
                    <a:pt x="2915" y="0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787650" y="4945150"/>
              <a:ext cx="82700" cy="48500"/>
            </a:xfrm>
            <a:custGeom>
              <a:rect b="b" l="l" r="r" t="t"/>
              <a:pathLst>
                <a:path extrusionOk="0" h="1940" w="3308">
                  <a:moveTo>
                    <a:pt x="3157" y="1"/>
                  </a:moveTo>
                  <a:cubicBezTo>
                    <a:pt x="3084" y="1"/>
                    <a:pt x="2980" y="44"/>
                    <a:pt x="2898" y="44"/>
                  </a:cubicBezTo>
                  <a:cubicBezTo>
                    <a:pt x="2762" y="79"/>
                    <a:pt x="2625" y="147"/>
                    <a:pt x="2489" y="181"/>
                  </a:cubicBezTo>
                  <a:cubicBezTo>
                    <a:pt x="2182" y="317"/>
                    <a:pt x="1909" y="488"/>
                    <a:pt x="1636" y="659"/>
                  </a:cubicBezTo>
                  <a:cubicBezTo>
                    <a:pt x="1090" y="1000"/>
                    <a:pt x="612" y="1443"/>
                    <a:pt x="66" y="1785"/>
                  </a:cubicBezTo>
                  <a:cubicBezTo>
                    <a:pt x="11" y="1840"/>
                    <a:pt x="0" y="1940"/>
                    <a:pt x="70" y="1940"/>
                  </a:cubicBezTo>
                  <a:cubicBezTo>
                    <a:pt x="87" y="1940"/>
                    <a:pt x="108" y="1934"/>
                    <a:pt x="134" y="1921"/>
                  </a:cubicBezTo>
                  <a:cubicBezTo>
                    <a:pt x="612" y="1580"/>
                    <a:pt x="1055" y="1205"/>
                    <a:pt x="1533" y="898"/>
                  </a:cubicBezTo>
                  <a:cubicBezTo>
                    <a:pt x="1806" y="727"/>
                    <a:pt x="2045" y="556"/>
                    <a:pt x="2318" y="420"/>
                  </a:cubicBezTo>
                  <a:cubicBezTo>
                    <a:pt x="2591" y="317"/>
                    <a:pt x="2864" y="181"/>
                    <a:pt x="3137" y="147"/>
                  </a:cubicBezTo>
                  <a:cubicBezTo>
                    <a:pt x="3171" y="147"/>
                    <a:pt x="3308" y="44"/>
                    <a:pt x="3205" y="10"/>
                  </a:cubicBezTo>
                  <a:cubicBezTo>
                    <a:pt x="3192" y="3"/>
                    <a:pt x="317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784475" y="4976100"/>
              <a:ext cx="85025" cy="45650"/>
            </a:xfrm>
            <a:custGeom>
              <a:rect b="b" l="l" r="r" t="t"/>
              <a:pathLst>
                <a:path extrusionOk="0" h="1826" w="3401">
                  <a:moveTo>
                    <a:pt x="3332" y="1"/>
                  </a:moveTo>
                  <a:cubicBezTo>
                    <a:pt x="3196" y="1"/>
                    <a:pt x="3093" y="69"/>
                    <a:pt x="2991" y="137"/>
                  </a:cubicBezTo>
                  <a:cubicBezTo>
                    <a:pt x="2820" y="205"/>
                    <a:pt x="2684" y="274"/>
                    <a:pt x="2547" y="342"/>
                  </a:cubicBezTo>
                  <a:cubicBezTo>
                    <a:pt x="2274" y="444"/>
                    <a:pt x="2001" y="615"/>
                    <a:pt x="1728" y="751"/>
                  </a:cubicBezTo>
                  <a:cubicBezTo>
                    <a:pt x="1182" y="1059"/>
                    <a:pt x="671" y="1366"/>
                    <a:pt x="125" y="1639"/>
                  </a:cubicBezTo>
                  <a:cubicBezTo>
                    <a:pt x="39" y="1696"/>
                    <a:pt x="1" y="1825"/>
                    <a:pt x="71" y="1825"/>
                  </a:cubicBezTo>
                  <a:cubicBezTo>
                    <a:pt x="85" y="1825"/>
                    <a:pt x="103" y="1820"/>
                    <a:pt x="125" y="1809"/>
                  </a:cubicBezTo>
                  <a:cubicBezTo>
                    <a:pt x="637" y="1536"/>
                    <a:pt x="1182" y="1229"/>
                    <a:pt x="1694" y="956"/>
                  </a:cubicBezTo>
                  <a:cubicBezTo>
                    <a:pt x="1967" y="786"/>
                    <a:pt x="2240" y="649"/>
                    <a:pt x="2479" y="547"/>
                  </a:cubicBezTo>
                  <a:cubicBezTo>
                    <a:pt x="2650" y="478"/>
                    <a:pt x="2786" y="410"/>
                    <a:pt x="2923" y="342"/>
                  </a:cubicBezTo>
                  <a:cubicBezTo>
                    <a:pt x="3059" y="274"/>
                    <a:pt x="3196" y="240"/>
                    <a:pt x="3332" y="137"/>
                  </a:cubicBezTo>
                  <a:cubicBezTo>
                    <a:pt x="3332" y="137"/>
                    <a:pt x="3400" y="1"/>
                    <a:pt x="3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793175" y="4983600"/>
              <a:ext cx="81200" cy="50150"/>
            </a:xfrm>
            <a:custGeom>
              <a:rect b="b" l="l" r="r" t="t"/>
              <a:pathLst>
                <a:path extrusionOk="0" h="2006" w="3248">
                  <a:moveTo>
                    <a:pt x="3212" y="1"/>
                  </a:moveTo>
                  <a:cubicBezTo>
                    <a:pt x="3206" y="1"/>
                    <a:pt x="3199" y="3"/>
                    <a:pt x="3189" y="8"/>
                  </a:cubicBezTo>
                  <a:cubicBezTo>
                    <a:pt x="3052" y="42"/>
                    <a:pt x="2916" y="110"/>
                    <a:pt x="2814" y="178"/>
                  </a:cubicBezTo>
                  <a:cubicBezTo>
                    <a:pt x="2677" y="247"/>
                    <a:pt x="2541" y="349"/>
                    <a:pt x="2438" y="417"/>
                  </a:cubicBezTo>
                  <a:cubicBezTo>
                    <a:pt x="2165" y="554"/>
                    <a:pt x="1926" y="724"/>
                    <a:pt x="1653" y="861"/>
                  </a:cubicBezTo>
                  <a:cubicBezTo>
                    <a:pt x="1142" y="1202"/>
                    <a:pt x="596" y="1509"/>
                    <a:pt x="84" y="1850"/>
                  </a:cubicBezTo>
                  <a:cubicBezTo>
                    <a:pt x="1" y="1906"/>
                    <a:pt x="7" y="2006"/>
                    <a:pt x="67" y="2006"/>
                  </a:cubicBezTo>
                  <a:cubicBezTo>
                    <a:pt x="81" y="2006"/>
                    <a:pt x="98" y="2000"/>
                    <a:pt x="118" y="1987"/>
                  </a:cubicBezTo>
                  <a:cubicBezTo>
                    <a:pt x="664" y="1680"/>
                    <a:pt x="1176" y="1339"/>
                    <a:pt x="1688" y="1032"/>
                  </a:cubicBezTo>
                  <a:cubicBezTo>
                    <a:pt x="1961" y="861"/>
                    <a:pt x="2234" y="690"/>
                    <a:pt x="2472" y="554"/>
                  </a:cubicBezTo>
                  <a:cubicBezTo>
                    <a:pt x="2711" y="417"/>
                    <a:pt x="2984" y="281"/>
                    <a:pt x="3189" y="110"/>
                  </a:cubicBezTo>
                  <a:cubicBezTo>
                    <a:pt x="3218" y="81"/>
                    <a:pt x="3248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814875" y="4998275"/>
              <a:ext cx="63150" cy="37925"/>
            </a:xfrm>
            <a:custGeom>
              <a:rect b="b" l="l" r="r" t="t"/>
              <a:pathLst>
                <a:path extrusionOk="0" h="1517" w="2526">
                  <a:moveTo>
                    <a:pt x="2457" y="1"/>
                  </a:moveTo>
                  <a:cubicBezTo>
                    <a:pt x="2355" y="1"/>
                    <a:pt x="2253" y="69"/>
                    <a:pt x="2184" y="103"/>
                  </a:cubicBezTo>
                  <a:cubicBezTo>
                    <a:pt x="2082" y="172"/>
                    <a:pt x="1980" y="240"/>
                    <a:pt x="1877" y="308"/>
                  </a:cubicBezTo>
                  <a:cubicBezTo>
                    <a:pt x="1673" y="410"/>
                    <a:pt x="1502" y="513"/>
                    <a:pt x="1297" y="649"/>
                  </a:cubicBezTo>
                  <a:cubicBezTo>
                    <a:pt x="888" y="854"/>
                    <a:pt x="512" y="1127"/>
                    <a:pt x="103" y="1332"/>
                  </a:cubicBezTo>
                  <a:cubicBezTo>
                    <a:pt x="69" y="1366"/>
                    <a:pt x="1" y="1400"/>
                    <a:pt x="1" y="1468"/>
                  </a:cubicBezTo>
                  <a:cubicBezTo>
                    <a:pt x="25" y="1492"/>
                    <a:pt x="49" y="1516"/>
                    <a:pt x="73" y="1516"/>
                  </a:cubicBezTo>
                  <a:cubicBezTo>
                    <a:pt x="83" y="1516"/>
                    <a:pt x="93" y="1512"/>
                    <a:pt x="103" y="1502"/>
                  </a:cubicBezTo>
                  <a:cubicBezTo>
                    <a:pt x="512" y="1263"/>
                    <a:pt x="888" y="1025"/>
                    <a:pt x="1297" y="786"/>
                  </a:cubicBezTo>
                  <a:cubicBezTo>
                    <a:pt x="1502" y="683"/>
                    <a:pt x="1673" y="581"/>
                    <a:pt x="1877" y="479"/>
                  </a:cubicBezTo>
                  <a:cubicBezTo>
                    <a:pt x="1980" y="410"/>
                    <a:pt x="2082" y="342"/>
                    <a:pt x="2184" y="274"/>
                  </a:cubicBezTo>
                  <a:cubicBezTo>
                    <a:pt x="2287" y="240"/>
                    <a:pt x="2389" y="206"/>
                    <a:pt x="2457" y="103"/>
                  </a:cubicBezTo>
                  <a:cubicBezTo>
                    <a:pt x="2492" y="103"/>
                    <a:pt x="2526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831075" y="5024175"/>
              <a:ext cx="29900" cy="16800"/>
            </a:xfrm>
            <a:custGeom>
              <a:rect b="b" l="l" r="r" t="t"/>
              <a:pathLst>
                <a:path extrusionOk="0" h="672" w="1196">
                  <a:moveTo>
                    <a:pt x="1167" y="0"/>
                  </a:moveTo>
                  <a:cubicBezTo>
                    <a:pt x="1155" y="0"/>
                    <a:pt x="1141" y="9"/>
                    <a:pt x="1127" y="23"/>
                  </a:cubicBezTo>
                  <a:cubicBezTo>
                    <a:pt x="752" y="159"/>
                    <a:pt x="445" y="330"/>
                    <a:pt x="103" y="500"/>
                  </a:cubicBezTo>
                  <a:cubicBezTo>
                    <a:pt x="69" y="535"/>
                    <a:pt x="1" y="569"/>
                    <a:pt x="1" y="637"/>
                  </a:cubicBezTo>
                  <a:cubicBezTo>
                    <a:pt x="1" y="671"/>
                    <a:pt x="69" y="671"/>
                    <a:pt x="103" y="671"/>
                  </a:cubicBezTo>
                  <a:cubicBezTo>
                    <a:pt x="445" y="466"/>
                    <a:pt x="786" y="296"/>
                    <a:pt x="1127" y="159"/>
                  </a:cubicBezTo>
                  <a:cubicBezTo>
                    <a:pt x="1161" y="125"/>
                    <a:pt x="1195" y="91"/>
                    <a:pt x="1195" y="57"/>
                  </a:cubicBezTo>
                  <a:cubicBezTo>
                    <a:pt x="1195" y="17"/>
                    <a:pt x="1184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101850" y="5236750"/>
              <a:ext cx="52775" cy="36250"/>
            </a:xfrm>
            <a:custGeom>
              <a:rect b="b" l="l" r="r" t="t"/>
              <a:pathLst>
                <a:path extrusionOk="0" h="1450" w="2111">
                  <a:moveTo>
                    <a:pt x="162" y="0"/>
                  </a:moveTo>
                  <a:cubicBezTo>
                    <a:pt x="91" y="0"/>
                    <a:pt x="0" y="124"/>
                    <a:pt x="29" y="153"/>
                  </a:cubicBezTo>
                  <a:lnTo>
                    <a:pt x="63" y="153"/>
                  </a:lnTo>
                  <a:cubicBezTo>
                    <a:pt x="370" y="392"/>
                    <a:pt x="711" y="597"/>
                    <a:pt x="1019" y="835"/>
                  </a:cubicBezTo>
                  <a:cubicBezTo>
                    <a:pt x="1189" y="938"/>
                    <a:pt x="1360" y="1040"/>
                    <a:pt x="1530" y="1177"/>
                  </a:cubicBezTo>
                  <a:cubicBezTo>
                    <a:pt x="1599" y="1211"/>
                    <a:pt x="1701" y="1279"/>
                    <a:pt x="1769" y="1313"/>
                  </a:cubicBezTo>
                  <a:cubicBezTo>
                    <a:pt x="1837" y="1381"/>
                    <a:pt x="1940" y="1415"/>
                    <a:pt x="2042" y="1450"/>
                  </a:cubicBezTo>
                  <a:cubicBezTo>
                    <a:pt x="2076" y="1450"/>
                    <a:pt x="2110" y="1381"/>
                    <a:pt x="2110" y="1347"/>
                  </a:cubicBezTo>
                  <a:cubicBezTo>
                    <a:pt x="2076" y="1245"/>
                    <a:pt x="1974" y="1211"/>
                    <a:pt x="1906" y="1177"/>
                  </a:cubicBezTo>
                  <a:cubicBezTo>
                    <a:pt x="1837" y="1108"/>
                    <a:pt x="1735" y="1040"/>
                    <a:pt x="1667" y="1006"/>
                  </a:cubicBezTo>
                  <a:cubicBezTo>
                    <a:pt x="1496" y="904"/>
                    <a:pt x="1326" y="767"/>
                    <a:pt x="1155" y="665"/>
                  </a:cubicBezTo>
                  <a:cubicBezTo>
                    <a:pt x="848" y="460"/>
                    <a:pt x="507" y="221"/>
                    <a:pt x="200" y="16"/>
                  </a:cubicBezTo>
                  <a:cubicBezTo>
                    <a:pt x="188" y="5"/>
                    <a:pt x="175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105300" y="5225075"/>
              <a:ext cx="29525" cy="17350"/>
            </a:xfrm>
            <a:custGeom>
              <a:rect b="b" l="l" r="r" t="t"/>
              <a:pathLst>
                <a:path extrusionOk="0" h="694" w="1181">
                  <a:moveTo>
                    <a:pt x="149" y="0"/>
                  </a:moveTo>
                  <a:cubicBezTo>
                    <a:pt x="102" y="0"/>
                    <a:pt x="1" y="112"/>
                    <a:pt x="62" y="142"/>
                  </a:cubicBezTo>
                  <a:cubicBezTo>
                    <a:pt x="403" y="313"/>
                    <a:pt x="710" y="483"/>
                    <a:pt x="1017" y="688"/>
                  </a:cubicBezTo>
                  <a:cubicBezTo>
                    <a:pt x="1025" y="692"/>
                    <a:pt x="1032" y="694"/>
                    <a:pt x="1040" y="694"/>
                  </a:cubicBezTo>
                  <a:cubicBezTo>
                    <a:pt x="1106" y="694"/>
                    <a:pt x="1180" y="582"/>
                    <a:pt x="1119" y="552"/>
                  </a:cubicBezTo>
                  <a:cubicBezTo>
                    <a:pt x="812" y="347"/>
                    <a:pt x="505" y="176"/>
                    <a:pt x="164" y="6"/>
                  </a:cubicBezTo>
                  <a:cubicBezTo>
                    <a:pt x="160" y="2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2921700" y="5012650"/>
              <a:ext cx="32250" cy="17225"/>
            </a:xfrm>
            <a:custGeom>
              <a:rect b="b" l="l" r="r" t="t"/>
              <a:pathLst>
                <a:path extrusionOk="0" h="689" w="1290">
                  <a:moveTo>
                    <a:pt x="174" y="1"/>
                  </a:moveTo>
                  <a:cubicBezTo>
                    <a:pt x="102" y="1"/>
                    <a:pt x="0" y="116"/>
                    <a:pt x="61" y="177"/>
                  </a:cubicBezTo>
                  <a:cubicBezTo>
                    <a:pt x="266" y="279"/>
                    <a:pt x="437" y="381"/>
                    <a:pt x="641" y="450"/>
                  </a:cubicBezTo>
                  <a:cubicBezTo>
                    <a:pt x="710" y="518"/>
                    <a:pt x="812" y="552"/>
                    <a:pt x="914" y="586"/>
                  </a:cubicBezTo>
                  <a:cubicBezTo>
                    <a:pt x="1017" y="620"/>
                    <a:pt x="1119" y="688"/>
                    <a:pt x="1221" y="688"/>
                  </a:cubicBezTo>
                  <a:cubicBezTo>
                    <a:pt x="1256" y="688"/>
                    <a:pt x="1290" y="620"/>
                    <a:pt x="1290" y="586"/>
                  </a:cubicBezTo>
                  <a:cubicBezTo>
                    <a:pt x="1256" y="552"/>
                    <a:pt x="1221" y="518"/>
                    <a:pt x="1187" y="484"/>
                  </a:cubicBezTo>
                  <a:cubicBezTo>
                    <a:pt x="1119" y="450"/>
                    <a:pt x="1085" y="450"/>
                    <a:pt x="1051" y="416"/>
                  </a:cubicBezTo>
                  <a:lnTo>
                    <a:pt x="778" y="279"/>
                  </a:lnTo>
                  <a:cubicBezTo>
                    <a:pt x="573" y="177"/>
                    <a:pt x="368" y="108"/>
                    <a:pt x="198" y="6"/>
                  </a:cubicBezTo>
                  <a:cubicBezTo>
                    <a:pt x="190" y="2"/>
                    <a:pt x="18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917400" y="4991350"/>
              <a:ext cx="34850" cy="20600"/>
            </a:xfrm>
            <a:custGeom>
              <a:rect b="b" l="l" r="r" t="t"/>
              <a:pathLst>
                <a:path extrusionOk="0" h="824" w="1394">
                  <a:moveTo>
                    <a:pt x="179" y="0"/>
                  </a:moveTo>
                  <a:cubicBezTo>
                    <a:pt x="108" y="0"/>
                    <a:pt x="1" y="145"/>
                    <a:pt x="63" y="176"/>
                  </a:cubicBezTo>
                  <a:lnTo>
                    <a:pt x="677" y="551"/>
                  </a:lnTo>
                  <a:cubicBezTo>
                    <a:pt x="779" y="585"/>
                    <a:pt x="882" y="653"/>
                    <a:pt x="984" y="722"/>
                  </a:cubicBezTo>
                  <a:cubicBezTo>
                    <a:pt x="1052" y="756"/>
                    <a:pt x="1086" y="756"/>
                    <a:pt x="1155" y="790"/>
                  </a:cubicBezTo>
                  <a:cubicBezTo>
                    <a:pt x="1223" y="824"/>
                    <a:pt x="1257" y="824"/>
                    <a:pt x="1325" y="824"/>
                  </a:cubicBezTo>
                  <a:cubicBezTo>
                    <a:pt x="1359" y="824"/>
                    <a:pt x="1393" y="790"/>
                    <a:pt x="1393" y="756"/>
                  </a:cubicBezTo>
                  <a:cubicBezTo>
                    <a:pt x="1393" y="687"/>
                    <a:pt x="1325" y="653"/>
                    <a:pt x="1291" y="619"/>
                  </a:cubicBezTo>
                  <a:cubicBezTo>
                    <a:pt x="1223" y="619"/>
                    <a:pt x="1189" y="585"/>
                    <a:pt x="1120" y="551"/>
                  </a:cubicBezTo>
                  <a:cubicBezTo>
                    <a:pt x="1018" y="483"/>
                    <a:pt x="916" y="414"/>
                    <a:pt x="813" y="380"/>
                  </a:cubicBezTo>
                  <a:lnTo>
                    <a:pt x="199" y="5"/>
                  </a:lnTo>
                  <a:cubicBezTo>
                    <a:pt x="193" y="2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925075" y="4838650"/>
              <a:ext cx="26325" cy="12075"/>
            </a:xfrm>
            <a:custGeom>
              <a:rect b="b" l="l" r="r" t="t"/>
              <a:pathLst>
                <a:path extrusionOk="0" h="483" w="1053">
                  <a:moveTo>
                    <a:pt x="172" y="0"/>
                  </a:moveTo>
                  <a:cubicBezTo>
                    <a:pt x="80" y="0"/>
                    <a:pt x="1" y="144"/>
                    <a:pt x="63" y="176"/>
                  </a:cubicBezTo>
                  <a:cubicBezTo>
                    <a:pt x="199" y="210"/>
                    <a:pt x="336" y="278"/>
                    <a:pt x="472" y="312"/>
                  </a:cubicBezTo>
                  <a:cubicBezTo>
                    <a:pt x="540" y="346"/>
                    <a:pt x="609" y="346"/>
                    <a:pt x="677" y="380"/>
                  </a:cubicBezTo>
                  <a:cubicBezTo>
                    <a:pt x="745" y="414"/>
                    <a:pt x="813" y="449"/>
                    <a:pt x="882" y="483"/>
                  </a:cubicBezTo>
                  <a:cubicBezTo>
                    <a:pt x="916" y="483"/>
                    <a:pt x="950" y="449"/>
                    <a:pt x="984" y="414"/>
                  </a:cubicBezTo>
                  <a:cubicBezTo>
                    <a:pt x="1018" y="380"/>
                    <a:pt x="1052" y="346"/>
                    <a:pt x="1018" y="312"/>
                  </a:cubicBezTo>
                  <a:cubicBezTo>
                    <a:pt x="950" y="278"/>
                    <a:pt x="882" y="244"/>
                    <a:pt x="813" y="210"/>
                  </a:cubicBezTo>
                  <a:cubicBezTo>
                    <a:pt x="745" y="176"/>
                    <a:pt x="677" y="176"/>
                    <a:pt x="609" y="141"/>
                  </a:cubicBezTo>
                  <a:cubicBezTo>
                    <a:pt x="472" y="107"/>
                    <a:pt x="336" y="39"/>
                    <a:pt x="199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922375" y="4823400"/>
              <a:ext cx="33100" cy="18075"/>
            </a:xfrm>
            <a:custGeom>
              <a:rect b="b" l="l" r="r" t="t"/>
              <a:pathLst>
                <a:path extrusionOk="0" h="723" w="1324">
                  <a:moveTo>
                    <a:pt x="137" y="1"/>
                  </a:moveTo>
                  <a:cubicBezTo>
                    <a:pt x="102" y="1"/>
                    <a:pt x="0" y="103"/>
                    <a:pt x="68" y="137"/>
                  </a:cubicBezTo>
                  <a:cubicBezTo>
                    <a:pt x="444" y="342"/>
                    <a:pt x="785" y="581"/>
                    <a:pt x="1160" y="717"/>
                  </a:cubicBezTo>
                  <a:cubicBezTo>
                    <a:pt x="1168" y="721"/>
                    <a:pt x="1176" y="723"/>
                    <a:pt x="1184" y="723"/>
                  </a:cubicBezTo>
                  <a:cubicBezTo>
                    <a:pt x="1249" y="723"/>
                    <a:pt x="1323" y="611"/>
                    <a:pt x="1263" y="581"/>
                  </a:cubicBezTo>
                  <a:cubicBezTo>
                    <a:pt x="887" y="444"/>
                    <a:pt x="512" y="205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2909750" y="4809625"/>
              <a:ext cx="44950" cy="19950"/>
            </a:xfrm>
            <a:custGeom>
              <a:rect b="b" l="l" r="r" t="t"/>
              <a:pathLst>
                <a:path extrusionOk="0" h="798" w="1798">
                  <a:moveTo>
                    <a:pt x="140" y="0"/>
                  </a:moveTo>
                  <a:cubicBezTo>
                    <a:pt x="75" y="0"/>
                    <a:pt x="1" y="112"/>
                    <a:pt x="62" y="142"/>
                  </a:cubicBezTo>
                  <a:cubicBezTo>
                    <a:pt x="607" y="381"/>
                    <a:pt x="1153" y="586"/>
                    <a:pt x="1665" y="791"/>
                  </a:cubicBezTo>
                  <a:cubicBezTo>
                    <a:pt x="1675" y="795"/>
                    <a:pt x="1684" y="797"/>
                    <a:pt x="1694" y="797"/>
                  </a:cubicBezTo>
                  <a:cubicBezTo>
                    <a:pt x="1751" y="797"/>
                    <a:pt x="1797" y="718"/>
                    <a:pt x="1768" y="688"/>
                  </a:cubicBezTo>
                  <a:cubicBezTo>
                    <a:pt x="1256" y="449"/>
                    <a:pt x="710" y="210"/>
                    <a:pt x="164" y="6"/>
                  </a:cubicBezTo>
                  <a:cubicBezTo>
                    <a:pt x="156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941525" y="4998150"/>
              <a:ext cx="39925" cy="31725"/>
            </a:xfrm>
            <a:custGeom>
              <a:rect b="b" l="l" r="r" t="t"/>
              <a:pathLst>
                <a:path extrusionOk="0" h="1269" w="1597">
                  <a:moveTo>
                    <a:pt x="206" y="1"/>
                  </a:moveTo>
                  <a:cubicBezTo>
                    <a:pt x="129" y="1"/>
                    <a:pt x="0" y="116"/>
                    <a:pt x="61" y="177"/>
                  </a:cubicBezTo>
                  <a:cubicBezTo>
                    <a:pt x="300" y="347"/>
                    <a:pt x="539" y="552"/>
                    <a:pt x="778" y="723"/>
                  </a:cubicBezTo>
                  <a:cubicBezTo>
                    <a:pt x="880" y="825"/>
                    <a:pt x="1016" y="927"/>
                    <a:pt x="1119" y="1030"/>
                  </a:cubicBezTo>
                  <a:cubicBezTo>
                    <a:pt x="1187" y="1064"/>
                    <a:pt x="1255" y="1098"/>
                    <a:pt x="1324" y="1166"/>
                  </a:cubicBezTo>
                  <a:cubicBezTo>
                    <a:pt x="1358" y="1200"/>
                    <a:pt x="1426" y="1268"/>
                    <a:pt x="1494" y="1268"/>
                  </a:cubicBezTo>
                  <a:cubicBezTo>
                    <a:pt x="1562" y="1234"/>
                    <a:pt x="1597" y="1200"/>
                    <a:pt x="1597" y="1132"/>
                  </a:cubicBezTo>
                  <a:cubicBezTo>
                    <a:pt x="1597" y="1064"/>
                    <a:pt x="1494" y="1030"/>
                    <a:pt x="1460" y="996"/>
                  </a:cubicBezTo>
                  <a:cubicBezTo>
                    <a:pt x="1392" y="961"/>
                    <a:pt x="1324" y="893"/>
                    <a:pt x="1289" y="859"/>
                  </a:cubicBezTo>
                  <a:cubicBezTo>
                    <a:pt x="1153" y="757"/>
                    <a:pt x="1051" y="688"/>
                    <a:pt x="914" y="586"/>
                  </a:cubicBezTo>
                  <a:cubicBezTo>
                    <a:pt x="675" y="381"/>
                    <a:pt x="470" y="211"/>
                    <a:pt x="232" y="6"/>
                  </a:cubicBezTo>
                  <a:cubicBezTo>
                    <a:pt x="224" y="2"/>
                    <a:pt x="21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933800" y="4970600"/>
              <a:ext cx="48500" cy="45000"/>
            </a:xfrm>
            <a:custGeom>
              <a:rect b="b" l="l" r="r" t="t"/>
              <a:pathLst>
                <a:path extrusionOk="0" h="1800" w="1940">
                  <a:moveTo>
                    <a:pt x="161" y="0"/>
                  </a:moveTo>
                  <a:cubicBezTo>
                    <a:pt x="91" y="0"/>
                    <a:pt x="0" y="124"/>
                    <a:pt x="29" y="152"/>
                  </a:cubicBezTo>
                  <a:cubicBezTo>
                    <a:pt x="336" y="460"/>
                    <a:pt x="643" y="733"/>
                    <a:pt x="950" y="1040"/>
                  </a:cubicBezTo>
                  <a:cubicBezTo>
                    <a:pt x="1087" y="1176"/>
                    <a:pt x="1223" y="1313"/>
                    <a:pt x="1360" y="1449"/>
                  </a:cubicBezTo>
                  <a:cubicBezTo>
                    <a:pt x="1530" y="1552"/>
                    <a:pt x="1667" y="1756"/>
                    <a:pt x="1871" y="1790"/>
                  </a:cubicBezTo>
                  <a:cubicBezTo>
                    <a:pt x="1878" y="1797"/>
                    <a:pt x="1884" y="1800"/>
                    <a:pt x="1891" y="1800"/>
                  </a:cubicBezTo>
                  <a:cubicBezTo>
                    <a:pt x="1917" y="1800"/>
                    <a:pt x="1940" y="1750"/>
                    <a:pt x="1940" y="1722"/>
                  </a:cubicBezTo>
                  <a:cubicBezTo>
                    <a:pt x="1871" y="1552"/>
                    <a:pt x="1667" y="1415"/>
                    <a:pt x="1530" y="1313"/>
                  </a:cubicBezTo>
                  <a:cubicBezTo>
                    <a:pt x="1394" y="1176"/>
                    <a:pt x="1223" y="1040"/>
                    <a:pt x="1087" y="869"/>
                  </a:cubicBezTo>
                  <a:cubicBezTo>
                    <a:pt x="779" y="596"/>
                    <a:pt x="472" y="323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918450" y="4944150"/>
              <a:ext cx="48500" cy="38800"/>
            </a:xfrm>
            <a:custGeom>
              <a:rect b="b" l="l" r="r" t="t"/>
              <a:pathLst>
                <a:path extrusionOk="0" h="1552" w="1940">
                  <a:moveTo>
                    <a:pt x="161" y="0"/>
                  </a:moveTo>
                  <a:cubicBezTo>
                    <a:pt x="91" y="0"/>
                    <a:pt x="0" y="124"/>
                    <a:pt x="29" y="153"/>
                  </a:cubicBezTo>
                  <a:cubicBezTo>
                    <a:pt x="336" y="392"/>
                    <a:pt x="643" y="630"/>
                    <a:pt x="950" y="869"/>
                  </a:cubicBezTo>
                  <a:cubicBezTo>
                    <a:pt x="1086" y="1006"/>
                    <a:pt x="1223" y="1108"/>
                    <a:pt x="1359" y="1210"/>
                  </a:cubicBezTo>
                  <a:lnTo>
                    <a:pt x="1598" y="1415"/>
                  </a:lnTo>
                  <a:cubicBezTo>
                    <a:pt x="1666" y="1449"/>
                    <a:pt x="1735" y="1518"/>
                    <a:pt x="1837" y="1552"/>
                  </a:cubicBezTo>
                  <a:cubicBezTo>
                    <a:pt x="1871" y="1552"/>
                    <a:pt x="1939" y="1483"/>
                    <a:pt x="1905" y="1449"/>
                  </a:cubicBezTo>
                  <a:cubicBezTo>
                    <a:pt x="1871" y="1347"/>
                    <a:pt x="1803" y="1313"/>
                    <a:pt x="1735" y="1245"/>
                  </a:cubicBezTo>
                  <a:cubicBezTo>
                    <a:pt x="1666" y="1210"/>
                    <a:pt x="1598" y="1142"/>
                    <a:pt x="1530" y="1074"/>
                  </a:cubicBezTo>
                  <a:cubicBezTo>
                    <a:pt x="1359" y="972"/>
                    <a:pt x="1223" y="835"/>
                    <a:pt x="1086" y="733"/>
                  </a:cubicBezTo>
                  <a:cubicBezTo>
                    <a:pt x="779" y="494"/>
                    <a:pt x="506" y="255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908375" y="4913375"/>
              <a:ext cx="47325" cy="42525"/>
            </a:xfrm>
            <a:custGeom>
              <a:rect b="b" l="l" r="r" t="t"/>
              <a:pathLst>
                <a:path extrusionOk="0" h="1701" w="1893">
                  <a:moveTo>
                    <a:pt x="130" y="0"/>
                  </a:moveTo>
                  <a:cubicBezTo>
                    <a:pt x="80" y="0"/>
                    <a:pt x="1" y="100"/>
                    <a:pt x="56" y="155"/>
                  </a:cubicBezTo>
                  <a:cubicBezTo>
                    <a:pt x="329" y="428"/>
                    <a:pt x="602" y="701"/>
                    <a:pt x="909" y="974"/>
                  </a:cubicBezTo>
                  <a:cubicBezTo>
                    <a:pt x="1046" y="1077"/>
                    <a:pt x="1182" y="1213"/>
                    <a:pt x="1353" y="1350"/>
                  </a:cubicBezTo>
                  <a:cubicBezTo>
                    <a:pt x="1421" y="1418"/>
                    <a:pt x="1489" y="1486"/>
                    <a:pt x="1558" y="1520"/>
                  </a:cubicBezTo>
                  <a:cubicBezTo>
                    <a:pt x="1626" y="1588"/>
                    <a:pt x="1694" y="1657"/>
                    <a:pt x="1796" y="1691"/>
                  </a:cubicBezTo>
                  <a:cubicBezTo>
                    <a:pt x="1803" y="1697"/>
                    <a:pt x="1811" y="1700"/>
                    <a:pt x="1819" y="1700"/>
                  </a:cubicBezTo>
                  <a:cubicBezTo>
                    <a:pt x="1853" y="1700"/>
                    <a:pt x="1892" y="1650"/>
                    <a:pt x="1865" y="1623"/>
                  </a:cubicBezTo>
                  <a:cubicBezTo>
                    <a:pt x="1831" y="1554"/>
                    <a:pt x="1762" y="1486"/>
                    <a:pt x="1694" y="1418"/>
                  </a:cubicBezTo>
                  <a:cubicBezTo>
                    <a:pt x="1626" y="1350"/>
                    <a:pt x="1558" y="1281"/>
                    <a:pt x="1489" y="1247"/>
                  </a:cubicBezTo>
                  <a:cubicBezTo>
                    <a:pt x="1319" y="1111"/>
                    <a:pt x="1182" y="974"/>
                    <a:pt x="1046" y="838"/>
                  </a:cubicBezTo>
                  <a:cubicBezTo>
                    <a:pt x="739" y="565"/>
                    <a:pt x="466" y="292"/>
                    <a:pt x="159" y="19"/>
                  </a:cubicBezTo>
                  <a:cubicBezTo>
                    <a:pt x="152" y="6"/>
                    <a:pt x="14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886075" y="4881275"/>
              <a:ext cx="57850" cy="41100"/>
            </a:xfrm>
            <a:custGeom>
              <a:rect b="b" l="l" r="r" t="t"/>
              <a:pathLst>
                <a:path extrusionOk="0" h="1644" w="2314">
                  <a:moveTo>
                    <a:pt x="173" y="1"/>
                  </a:moveTo>
                  <a:cubicBezTo>
                    <a:pt x="102" y="1"/>
                    <a:pt x="0" y="112"/>
                    <a:pt x="61" y="143"/>
                  </a:cubicBezTo>
                  <a:cubicBezTo>
                    <a:pt x="436" y="416"/>
                    <a:pt x="778" y="654"/>
                    <a:pt x="1153" y="927"/>
                  </a:cubicBezTo>
                  <a:cubicBezTo>
                    <a:pt x="1324" y="1064"/>
                    <a:pt x="1494" y="1166"/>
                    <a:pt x="1665" y="1303"/>
                  </a:cubicBezTo>
                  <a:cubicBezTo>
                    <a:pt x="1767" y="1371"/>
                    <a:pt x="1835" y="1439"/>
                    <a:pt x="1938" y="1473"/>
                  </a:cubicBezTo>
                  <a:cubicBezTo>
                    <a:pt x="2040" y="1542"/>
                    <a:pt x="2108" y="1644"/>
                    <a:pt x="2211" y="1644"/>
                  </a:cubicBezTo>
                  <a:cubicBezTo>
                    <a:pt x="2245" y="1644"/>
                    <a:pt x="2313" y="1610"/>
                    <a:pt x="2313" y="1576"/>
                  </a:cubicBezTo>
                  <a:cubicBezTo>
                    <a:pt x="2245" y="1473"/>
                    <a:pt x="2177" y="1439"/>
                    <a:pt x="2108" y="1371"/>
                  </a:cubicBezTo>
                  <a:cubicBezTo>
                    <a:pt x="2006" y="1303"/>
                    <a:pt x="1904" y="1235"/>
                    <a:pt x="1835" y="1166"/>
                  </a:cubicBezTo>
                  <a:cubicBezTo>
                    <a:pt x="1665" y="1030"/>
                    <a:pt x="1460" y="893"/>
                    <a:pt x="1289" y="791"/>
                  </a:cubicBezTo>
                  <a:cubicBezTo>
                    <a:pt x="914" y="518"/>
                    <a:pt x="573" y="279"/>
                    <a:pt x="197" y="6"/>
                  </a:cubicBezTo>
                  <a:cubicBezTo>
                    <a:pt x="190" y="2"/>
                    <a:pt x="182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872500" y="4849450"/>
              <a:ext cx="60200" cy="46675"/>
            </a:xfrm>
            <a:custGeom>
              <a:rect b="b" l="l" r="r" t="t"/>
              <a:pathLst>
                <a:path extrusionOk="0" h="1867" w="2408">
                  <a:moveTo>
                    <a:pt x="157" y="1"/>
                  </a:moveTo>
                  <a:cubicBezTo>
                    <a:pt x="87" y="1"/>
                    <a:pt x="1" y="124"/>
                    <a:pt x="58" y="153"/>
                  </a:cubicBezTo>
                  <a:cubicBezTo>
                    <a:pt x="433" y="460"/>
                    <a:pt x="775" y="801"/>
                    <a:pt x="1150" y="1108"/>
                  </a:cubicBezTo>
                  <a:cubicBezTo>
                    <a:pt x="1321" y="1245"/>
                    <a:pt x="1525" y="1416"/>
                    <a:pt x="1696" y="1552"/>
                  </a:cubicBezTo>
                  <a:cubicBezTo>
                    <a:pt x="1798" y="1620"/>
                    <a:pt x="1901" y="1654"/>
                    <a:pt x="1969" y="1723"/>
                  </a:cubicBezTo>
                  <a:cubicBezTo>
                    <a:pt x="2071" y="1791"/>
                    <a:pt x="2174" y="1859"/>
                    <a:pt x="2276" y="1859"/>
                  </a:cubicBezTo>
                  <a:cubicBezTo>
                    <a:pt x="2286" y="1864"/>
                    <a:pt x="2295" y="1866"/>
                    <a:pt x="2304" y="1866"/>
                  </a:cubicBezTo>
                  <a:cubicBezTo>
                    <a:pt x="2361" y="1866"/>
                    <a:pt x="2408" y="1786"/>
                    <a:pt x="2378" y="1757"/>
                  </a:cubicBezTo>
                  <a:cubicBezTo>
                    <a:pt x="2310" y="1654"/>
                    <a:pt x="2174" y="1620"/>
                    <a:pt x="2105" y="1552"/>
                  </a:cubicBezTo>
                  <a:cubicBezTo>
                    <a:pt x="2003" y="1484"/>
                    <a:pt x="1901" y="1416"/>
                    <a:pt x="1832" y="1347"/>
                  </a:cubicBezTo>
                  <a:cubicBezTo>
                    <a:pt x="1628" y="1211"/>
                    <a:pt x="1457" y="1074"/>
                    <a:pt x="1286" y="904"/>
                  </a:cubicBezTo>
                  <a:cubicBezTo>
                    <a:pt x="911" y="597"/>
                    <a:pt x="570" y="290"/>
                    <a:pt x="195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854600" y="4815325"/>
              <a:ext cx="65425" cy="50700"/>
            </a:xfrm>
            <a:custGeom>
              <a:rect b="b" l="l" r="r" t="t"/>
              <a:pathLst>
                <a:path extrusionOk="0" h="2028" w="2617">
                  <a:moveTo>
                    <a:pt x="156" y="1"/>
                  </a:moveTo>
                  <a:cubicBezTo>
                    <a:pt x="86" y="1"/>
                    <a:pt x="0" y="125"/>
                    <a:pt x="57" y="153"/>
                  </a:cubicBezTo>
                  <a:cubicBezTo>
                    <a:pt x="501" y="528"/>
                    <a:pt x="945" y="938"/>
                    <a:pt x="1422" y="1313"/>
                  </a:cubicBezTo>
                  <a:cubicBezTo>
                    <a:pt x="1661" y="1484"/>
                    <a:pt x="1900" y="1655"/>
                    <a:pt x="2105" y="1825"/>
                  </a:cubicBezTo>
                  <a:cubicBezTo>
                    <a:pt x="2212" y="1905"/>
                    <a:pt x="2319" y="2027"/>
                    <a:pt x="2442" y="2027"/>
                  </a:cubicBezTo>
                  <a:cubicBezTo>
                    <a:pt x="2476" y="2027"/>
                    <a:pt x="2511" y="2018"/>
                    <a:pt x="2548" y="1996"/>
                  </a:cubicBezTo>
                  <a:cubicBezTo>
                    <a:pt x="2583" y="1996"/>
                    <a:pt x="2617" y="1893"/>
                    <a:pt x="2548" y="1893"/>
                  </a:cubicBezTo>
                  <a:cubicBezTo>
                    <a:pt x="2548" y="1893"/>
                    <a:pt x="2514" y="1859"/>
                    <a:pt x="2480" y="1859"/>
                  </a:cubicBezTo>
                  <a:cubicBezTo>
                    <a:pt x="2446" y="1825"/>
                    <a:pt x="2412" y="1791"/>
                    <a:pt x="2378" y="1757"/>
                  </a:cubicBezTo>
                  <a:cubicBezTo>
                    <a:pt x="2275" y="1689"/>
                    <a:pt x="2207" y="1655"/>
                    <a:pt x="2105" y="1586"/>
                  </a:cubicBezTo>
                  <a:cubicBezTo>
                    <a:pt x="1866" y="1416"/>
                    <a:pt x="1661" y="1245"/>
                    <a:pt x="1456" y="1074"/>
                  </a:cubicBezTo>
                  <a:cubicBezTo>
                    <a:pt x="1013" y="733"/>
                    <a:pt x="603" y="358"/>
                    <a:pt x="194" y="17"/>
                  </a:cubicBezTo>
                  <a:cubicBezTo>
                    <a:pt x="183" y="5"/>
                    <a:pt x="170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855350" y="4802800"/>
              <a:ext cx="60300" cy="42975"/>
            </a:xfrm>
            <a:custGeom>
              <a:rect b="b" l="l" r="r" t="t"/>
              <a:pathLst>
                <a:path extrusionOk="0" h="1719" w="2412">
                  <a:moveTo>
                    <a:pt x="174" y="0"/>
                  </a:moveTo>
                  <a:cubicBezTo>
                    <a:pt x="103" y="0"/>
                    <a:pt x="1" y="116"/>
                    <a:pt x="62" y="176"/>
                  </a:cubicBezTo>
                  <a:cubicBezTo>
                    <a:pt x="437" y="449"/>
                    <a:pt x="778" y="722"/>
                    <a:pt x="1154" y="995"/>
                  </a:cubicBezTo>
                  <a:cubicBezTo>
                    <a:pt x="1358" y="1098"/>
                    <a:pt x="1529" y="1234"/>
                    <a:pt x="1699" y="1371"/>
                  </a:cubicBezTo>
                  <a:cubicBezTo>
                    <a:pt x="1802" y="1439"/>
                    <a:pt x="1904" y="1507"/>
                    <a:pt x="2007" y="1541"/>
                  </a:cubicBezTo>
                  <a:cubicBezTo>
                    <a:pt x="2075" y="1610"/>
                    <a:pt x="2177" y="1712"/>
                    <a:pt x="2280" y="1712"/>
                  </a:cubicBezTo>
                  <a:cubicBezTo>
                    <a:pt x="2284" y="1717"/>
                    <a:pt x="2290" y="1719"/>
                    <a:pt x="2297" y="1719"/>
                  </a:cubicBezTo>
                  <a:cubicBezTo>
                    <a:pt x="2340" y="1719"/>
                    <a:pt x="2411" y="1639"/>
                    <a:pt x="2382" y="1610"/>
                  </a:cubicBezTo>
                  <a:cubicBezTo>
                    <a:pt x="2314" y="1507"/>
                    <a:pt x="2211" y="1439"/>
                    <a:pt x="2109" y="1405"/>
                  </a:cubicBezTo>
                  <a:cubicBezTo>
                    <a:pt x="2007" y="1337"/>
                    <a:pt x="1938" y="1268"/>
                    <a:pt x="1836" y="1200"/>
                  </a:cubicBezTo>
                  <a:lnTo>
                    <a:pt x="1290" y="825"/>
                  </a:lnTo>
                  <a:cubicBezTo>
                    <a:pt x="915" y="552"/>
                    <a:pt x="573" y="279"/>
                    <a:pt x="198" y="6"/>
                  </a:cubicBezTo>
                  <a:cubicBezTo>
                    <a:pt x="191" y="2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846075" y="4776950"/>
              <a:ext cx="62000" cy="41350"/>
            </a:xfrm>
            <a:custGeom>
              <a:rect b="b" l="l" r="r" t="t"/>
              <a:pathLst>
                <a:path extrusionOk="0" h="1654" w="2480">
                  <a:moveTo>
                    <a:pt x="188" y="0"/>
                  </a:moveTo>
                  <a:cubicBezTo>
                    <a:pt x="110" y="0"/>
                    <a:pt x="0" y="124"/>
                    <a:pt x="57" y="153"/>
                  </a:cubicBezTo>
                  <a:cubicBezTo>
                    <a:pt x="433" y="391"/>
                    <a:pt x="808" y="664"/>
                    <a:pt x="1183" y="937"/>
                  </a:cubicBezTo>
                  <a:cubicBezTo>
                    <a:pt x="1388" y="1040"/>
                    <a:pt x="1559" y="1176"/>
                    <a:pt x="1763" y="1313"/>
                  </a:cubicBezTo>
                  <a:cubicBezTo>
                    <a:pt x="1832" y="1347"/>
                    <a:pt x="1934" y="1415"/>
                    <a:pt x="2036" y="1483"/>
                  </a:cubicBezTo>
                  <a:cubicBezTo>
                    <a:pt x="2139" y="1517"/>
                    <a:pt x="2207" y="1620"/>
                    <a:pt x="2343" y="1654"/>
                  </a:cubicBezTo>
                  <a:cubicBezTo>
                    <a:pt x="2378" y="1654"/>
                    <a:pt x="2480" y="1586"/>
                    <a:pt x="2412" y="1517"/>
                  </a:cubicBezTo>
                  <a:cubicBezTo>
                    <a:pt x="2343" y="1449"/>
                    <a:pt x="2241" y="1381"/>
                    <a:pt x="2139" y="1313"/>
                  </a:cubicBezTo>
                  <a:cubicBezTo>
                    <a:pt x="2036" y="1279"/>
                    <a:pt x="1968" y="1210"/>
                    <a:pt x="1866" y="1142"/>
                  </a:cubicBezTo>
                  <a:cubicBezTo>
                    <a:pt x="1695" y="1006"/>
                    <a:pt x="1490" y="903"/>
                    <a:pt x="1320" y="767"/>
                  </a:cubicBezTo>
                  <a:cubicBezTo>
                    <a:pt x="944" y="528"/>
                    <a:pt x="569" y="255"/>
                    <a:pt x="228" y="16"/>
                  </a:cubicBezTo>
                  <a:cubicBezTo>
                    <a:pt x="217" y="5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43500" y="4748800"/>
              <a:ext cx="49850" cy="37275"/>
            </a:xfrm>
            <a:custGeom>
              <a:rect b="b" l="l" r="r" t="t"/>
              <a:pathLst>
                <a:path extrusionOk="0" h="1491" w="1994">
                  <a:moveTo>
                    <a:pt x="177" y="0"/>
                  </a:moveTo>
                  <a:cubicBezTo>
                    <a:pt x="87" y="0"/>
                    <a:pt x="1" y="129"/>
                    <a:pt x="58" y="187"/>
                  </a:cubicBezTo>
                  <a:cubicBezTo>
                    <a:pt x="638" y="630"/>
                    <a:pt x="1218" y="1074"/>
                    <a:pt x="1832" y="1483"/>
                  </a:cubicBezTo>
                  <a:cubicBezTo>
                    <a:pt x="1837" y="1488"/>
                    <a:pt x="1844" y="1490"/>
                    <a:pt x="1852" y="1490"/>
                  </a:cubicBezTo>
                  <a:cubicBezTo>
                    <a:pt x="1900" y="1490"/>
                    <a:pt x="1993" y="1410"/>
                    <a:pt x="1935" y="1381"/>
                  </a:cubicBezTo>
                  <a:cubicBezTo>
                    <a:pt x="1389" y="903"/>
                    <a:pt x="809" y="460"/>
                    <a:pt x="228" y="16"/>
                  </a:cubicBezTo>
                  <a:cubicBezTo>
                    <a:pt x="212" y="5"/>
                    <a:pt x="195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47675" y="4732000"/>
              <a:ext cx="36425" cy="30150"/>
            </a:xfrm>
            <a:custGeom>
              <a:rect b="b" l="l" r="r" t="t"/>
              <a:pathLst>
                <a:path extrusionOk="0" h="1206" w="1457">
                  <a:moveTo>
                    <a:pt x="207" y="0"/>
                  </a:moveTo>
                  <a:cubicBezTo>
                    <a:pt x="130" y="0"/>
                    <a:pt x="1" y="115"/>
                    <a:pt x="61" y="176"/>
                  </a:cubicBezTo>
                  <a:cubicBezTo>
                    <a:pt x="505" y="517"/>
                    <a:pt x="880" y="859"/>
                    <a:pt x="1290" y="1200"/>
                  </a:cubicBezTo>
                  <a:cubicBezTo>
                    <a:pt x="1297" y="1204"/>
                    <a:pt x="1305" y="1205"/>
                    <a:pt x="1313" y="1205"/>
                  </a:cubicBezTo>
                  <a:cubicBezTo>
                    <a:pt x="1379" y="1205"/>
                    <a:pt x="1457" y="1094"/>
                    <a:pt x="1426" y="1063"/>
                  </a:cubicBezTo>
                  <a:cubicBezTo>
                    <a:pt x="1017" y="722"/>
                    <a:pt x="642" y="347"/>
                    <a:pt x="232" y="6"/>
                  </a:cubicBezTo>
                  <a:cubicBezTo>
                    <a:pt x="225" y="2"/>
                    <a:pt x="21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855350" y="4703850"/>
              <a:ext cx="37150" cy="29325"/>
            </a:xfrm>
            <a:custGeom>
              <a:rect b="b" l="l" r="r" t="t"/>
              <a:pathLst>
                <a:path extrusionOk="0" h="1173" w="1486">
                  <a:moveTo>
                    <a:pt x="174" y="0"/>
                  </a:moveTo>
                  <a:cubicBezTo>
                    <a:pt x="102" y="0"/>
                    <a:pt x="1" y="112"/>
                    <a:pt x="62" y="142"/>
                  </a:cubicBezTo>
                  <a:lnTo>
                    <a:pt x="62" y="176"/>
                  </a:lnTo>
                  <a:cubicBezTo>
                    <a:pt x="505" y="483"/>
                    <a:pt x="915" y="824"/>
                    <a:pt x="1324" y="1166"/>
                  </a:cubicBezTo>
                  <a:cubicBezTo>
                    <a:pt x="1329" y="1170"/>
                    <a:pt x="1336" y="1173"/>
                    <a:pt x="1344" y="1173"/>
                  </a:cubicBezTo>
                  <a:cubicBezTo>
                    <a:pt x="1392" y="1173"/>
                    <a:pt x="1485" y="1093"/>
                    <a:pt x="1426" y="1063"/>
                  </a:cubicBezTo>
                  <a:cubicBezTo>
                    <a:pt x="1051" y="688"/>
                    <a:pt x="642" y="347"/>
                    <a:pt x="198" y="5"/>
                  </a:cubicBezTo>
                  <a:cubicBezTo>
                    <a:pt x="191" y="2"/>
                    <a:pt x="18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851175" y="4669450"/>
              <a:ext cx="58500" cy="47525"/>
            </a:xfrm>
            <a:custGeom>
              <a:rect b="b" l="l" r="r" t="t"/>
              <a:pathLst>
                <a:path extrusionOk="0" h="1901" w="2340">
                  <a:moveTo>
                    <a:pt x="157" y="1"/>
                  </a:moveTo>
                  <a:cubicBezTo>
                    <a:pt x="87" y="1"/>
                    <a:pt x="1" y="125"/>
                    <a:pt x="58" y="153"/>
                  </a:cubicBezTo>
                  <a:cubicBezTo>
                    <a:pt x="399" y="460"/>
                    <a:pt x="775" y="767"/>
                    <a:pt x="1116" y="1040"/>
                  </a:cubicBezTo>
                  <a:cubicBezTo>
                    <a:pt x="1321" y="1211"/>
                    <a:pt x="1491" y="1347"/>
                    <a:pt x="1662" y="1484"/>
                  </a:cubicBezTo>
                  <a:cubicBezTo>
                    <a:pt x="1832" y="1620"/>
                    <a:pt x="2003" y="1791"/>
                    <a:pt x="2208" y="1893"/>
                  </a:cubicBezTo>
                  <a:cubicBezTo>
                    <a:pt x="2212" y="1898"/>
                    <a:pt x="2219" y="1900"/>
                    <a:pt x="2225" y="1900"/>
                  </a:cubicBezTo>
                  <a:cubicBezTo>
                    <a:pt x="2268" y="1900"/>
                    <a:pt x="2339" y="1820"/>
                    <a:pt x="2310" y="1791"/>
                  </a:cubicBezTo>
                  <a:cubicBezTo>
                    <a:pt x="2174" y="1620"/>
                    <a:pt x="1969" y="1450"/>
                    <a:pt x="1798" y="1313"/>
                  </a:cubicBezTo>
                  <a:cubicBezTo>
                    <a:pt x="1628" y="1177"/>
                    <a:pt x="1457" y="1040"/>
                    <a:pt x="1252" y="904"/>
                  </a:cubicBezTo>
                  <a:cubicBezTo>
                    <a:pt x="911" y="597"/>
                    <a:pt x="536" y="324"/>
                    <a:pt x="194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848625" y="4631075"/>
              <a:ext cx="69700" cy="58425"/>
            </a:xfrm>
            <a:custGeom>
              <a:rect b="b" l="l" r="r" t="t"/>
              <a:pathLst>
                <a:path extrusionOk="0" h="2337" w="2788">
                  <a:moveTo>
                    <a:pt x="156" y="0"/>
                  </a:moveTo>
                  <a:cubicBezTo>
                    <a:pt x="87" y="0"/>
                    <a:pt x="1" y="124"/>
                    <a:pt x="58" y="153"/>
                  </a:cubicBezTo>
                  <a:cubicBezTo>
                    <a:pt x="501" y="528"/>
                    <a:pt x="945" y="903"/>
                    <a:pt x="1354" y="1279"/>
                  </a:cubicBezTo>
                  <a:cubicBezTo>
                    <a:pt x="1593" y="1449"/>
                    <a:pt x="1798" y="1654"/>
                    <a:pt x="2003" y="1825"/>
                  </a:cubicBezTo>
                  <a:cubicBezTo>
                    <a:pt x="2105" y="1927"/>
                    <a:pt x="2241" y="1995"/>
                    <a:pt x="2344" y="2098"/>
                  </a:cubicBezTo>
                  <a:cubicBezTo>
                    <a:pt x="2446" y="2200"/>
                    <a:pt x="2549" y="2302"/>
                    <a:pt x="2685" y="2336"/>
                  </a:cubicBezTo>
                  <a:cubicBezTo>
                    <a:pt x="2719" y="2336"/>
                    <a:pt x="2787" y="2302"/>
                    <a:pt x="2753" y="2234"/>
                  </a:cubicBezTo>
                  <a:cubicBezTo>
                    <a:pt x="2719" y="2132"/>
                    <a:pt x="2583" y="2063"/>
                    <a:pt x="2514" y="1961"/>
                  </a:cubicBezTo>
                  <a:cubicBezTo>
                    <a:pt x="2378" y="1859"/>
                    <a:pt x="2310" y="1790"/>
                    <a:pt x="2173" y="1688"/>
                  </a:cubicBezTo>
                  <a:cubicBezTo>
                    <a:pt x="1968" y="1483"/>
                    <a:pt x="1730" y="1313"/>
                    <a:pt x="1525" y="1108"/>
                  </a:cubicBezTo>
                  <a:cubicBezTo>
                    <a:pt x="1081" y="733"/>
                    <a:pt x="638" y="357"/>
                    <a:pt x="194" y="16"/>
                  </a:cubicBezTo>
                  <a:cubicBezTo>
                    <a:pt x="183" y="5"/>
                    <a:pt x="170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863125" y="4606325"/>
              <a:ext cx="41400" cy="37325"/>
            </a:xfrm>
            <a:custGeom>
              <a:rect b="b" l="l" r="r" t="t"/>
              <a:pathLst>
                <a:path extrusionOk="0" h="1493" w="1656">
                  <a:moveTo>
                    <a:pt x="189" y="1"/>
                  </a:moveTo>
                  <a:cubicBezTo>
                    <a:pt x="111" y="1"/>
                    <a:pt x="0" y="130"/>
                    <a:pt x="58" y="187"/>
                  </a:cubicBezTo>
                  <a:cubicBezTo>
                    <a:pt x="297" y="392"/>
                    <a:pt x="535" y="631"/>
                    <a:pt x="808" y="835"/>
                  </a:cubicBezTo>
                  <a:cubicBezTo>
                    <a:pt x="1047" y="1074"/>
                    <a:pt x="1252" y="1313"/>
                    <a:pt x="1525" y="1484"/>
                  </a:cubicBezTo>
                  <a:cubicBezTo>
                    <a:pt x="1537" y="1490"/>
                    <a:pt x="1550" y="1493"/>
                    <a:pt x="1562" y="1493"/>
                  </a:cubicBezTo>
                  <a:cubicBezTo>
                    <a:pt x="1615" y="1493"/>
                    <a:pt x="1655" y="1437"/>
                    <a:pt x="1627" y="1381"/>
                  </a:cubicBezTo>
                  <a:cubicBezTo>
                    <a:pt x="1423" y="1108"/>
                    <a:pt x="1184" y="904"/>
                    <a:pt x="945" y="699"/>
                  </a:cubicBezTo>
                  <a:cubicBezTo>
                    <a:pt x="706" y="460"/>
                    <a:pt x="467" y="255"/>
                    <a:pt x="228" y="16"/>
                  </a:cubicBezTo>
                  <a:cubicBezTo>
                    <a:pt x="217" y="5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862150" y="4562750"/>
              <a:ext cx="35575" cy="32225"/>
            </a:xfrm>
            <a:custGeom>
              <a:rect b="b" l="l" r="r" t="t"/>
              <a:pathLst>
                <a:path extrusionOk="0" h="1289" w="1423">
                  <a:moveTo>
                    <a:pt x="154" y="1"/>
                  </a:moveTo>
                  <a:cubicBezTo>
                    <a:pt x="85" y="1"/>
                    <a:pt x="1" y="100"/>
                    <a:pt x="28" y="156"/>
                  </a:cubicBezTo>
                  <a:cubicBezTo>
                    <a:pt x="438" y="565"/>
                    <a:pt x="847" y="940"/>
                    <a:pt x="1291" y="1282"/>
                  </a:cubicBezTo>
                  <a:cubicBezTo>
                    <a:pt x="1296" y="1286"/>
                    <a:pt x="1302" y="1289"/>
                    <a:pt x="1309" y="1289"/>
                  </a:cubicBezTo>
                  <a:cubicBezTo>
                    <a:pt x="1351" y="1289"/>
                    <a:pt x="1423" y="1209"/>
                    <a:pt x="1393" y="1179"/>
                  </a:cubicBezTo>
                  <a:cubicBezTo>
                    <a:pt x="984" y="804"/>
                    <a:pt x="574" y="395"/>
                    <a:pt x="199" y="19"/>
                  </a:cubicBezTo>
                  <a:cubicBezTo>
                    <a:pt x="186" y="6"/>
                    <a:pt x="170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890150" y="4544450"/>
              <a:ext cx="7700" cy="4300"/>
            </a:xfrm>
            <a:custGeom>
              <a:rect b="b" l="l" r="r" t="t"/>
              <a:pathLst>
                <a:path extrusionOk="0" h="172" w="308">
                  <a:moveTo>
                    <a:pt x="205" y="0"/>
                  </a:moveTo>
                  <a:cubicBezTo>
                    <a:pt x="137" y="0"/>
                    <a:pt x="0" y="171"/>
                    <a:pt x="137" y="171"/>
                  </a:cubicBezTo>
                  <a:cubicBezTo>
                    <a:pt x="205" y="171"/>
                    <a:pt x="307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715075" y="5036925"/>
              <a:ext cx="1036850" cy="405875"/>
            </a:xfrm>
            <a:custGeom>
              <a:rect b="b" l="l" r="r" t="t"/>
              <a:pathLst>
                <a:path extrusionOk="0" h="16235" w="41474">
                  <a:moveTo>
                    <a:pt x="13453" y="1"/>
                  </a:moveTo>
                  <a:cubicBezTo>
                    <a:pt x="12929" y="1"/>
                    <a:pt x="12402" y="24"/>
                    <a:pt x="11875" y="59"/>
                  </a:cubicBezTo>
                  <a:cubicBezTo>
                    <a:pt x="11261" y="93"/>
                    <a:pt x="10647" y="195"/>
                    <a:pt x="10066" y="195"/>
                  </a:cubicBezTo>
                  <a:cubicBezTo>
                    <a:pt x="9862" y="195"/>
                    <a:pt x="9555" y="673"/>
                    <a:pt x="9828" y="673"/>
                  </a:cubicBezTo>
                  <a:cubicBezTo>
                    <a:pt x="11022" y="673"/>
                    <a:pt x="12216" y="490"/>
                    <a:pt x="13433" y="490"/>
                  </a:cubicBezTo>
                  <a:cubicBezTo>
                    <a:pt x="13607" y="490"/>
                    <a:pt x="13782" y="494"/>
                    <a:pt x="13957" y="502"/>
                  </a:cubicBezTo>
                  <a:cubicBezTo>
                    <a:pt x="14741" y="536"/>
                    <a:pt x="15560" y="639"/>
                    <a:pt x="16311" y="878"/>
                  </a:cubicBezTo>
                  <a:cubicBezTo>
                    <a:pt x="16823" y="1014"/>
                    <a:pt x="17642" y="1219"/>
                    <a:pt x="18017" y="1697"/>
                  </a:cubicBezTo>
                  <a:cubicBezTo>
                    <a:pt x="18563" y="2413"/>
                    <a:pt x="16891" y="3062"/>
                    <a:pt x="16447" y="3232"/>
                  </a:cubicBezTo>
                  <a:cubicBezTo>
                    <a:pt x="15151" y="3744"/>
                    <a:pt x="13786" y="3915"/>
                    <a:pt x="12421" y="3983"/>
                  </a:cubicBezTo>
                  <a:cubicBezTo>
                    <a:pt x="9521" y="4154"/>
                    <a:pt x="6381" y="3778"/>
                    <a:pt x="3754" y="5245"/>
                  </a:cubicBezTo>
                  <a:cubicBezTo>
                    <a:pt x="2082" y="6167"/>
                    <a:pt x="0" y="8009"/>
                    <a:pt x="546" y="10159"/>
                  </a:cubicBezTo>
                  <a:cubicBezTo>
                    <a:pt x="990" y="11934"/>
                    <a:pt x="3344" y="12411"/>
                    <a:pt x="4880" y="12650"/>
                  </a:cubicBezTo>
                  <a:cubicBezTo>
                    <a:pt x="5733" y="12753"/>
                    <a:pt x="6586" y="12821"/>
                    <a:pt x="7439" y="12923"/>
                  </a:cubicBezTo>
                  <a:cubicBezTo>
                    <a:pt x="9111" y="13094"/>
                    <a:pt x="10783" y="13469"/>
                    <a:pt x="12387" y="13947"/>
                  </a:cubicBezTo>
                  <a:cubicBezTo>
                    <a:pt x="14025" y="14425"/>
                    <a:pt x="15526" y="15005"/>
                    <a:pt x="17130" y="15380"/>
                  </a:cubicBezTo>
                  <a:cubicBezTo>
                    <a:pt x="18734" y="15721"/>
                    <a:pt x="20372" y="15892"/>
                    <a:pt x="22010" y="16028"/>
                  </a:cubicBezTo>
                  <a:cubicBezTo>
                    <a:pt x="23248" y="16132"/>
                    <a:pt x="24486" y="16235"/>
                    <a:pt x="25724" y="16235"/>
                  </a:cubicBezTo>
                  <a:cubicBezTo>
                    <a:pt x="26124" y="16235"/>
                    <a:pt x="26523" y="16224"/>
                    <a:pt x="26923" y="16199"/>
                  </a:cubicBezTo>
                  <a:cubicBezTo>
                    <a:pt x="28459" y="16097"/>
                    <a:pt x="29858" y="15721"/>
                    <a:pt x="31257" y="15107"/>
                  </a:cubicBezTo>
                  <a:cubicBezTo>
                    <a:pt x="36000" y="12889"/>
                    <a:pt x="38116" y="8044"/>
                    <a:pt x="40402" y="3676"/>
                  </a:cubicBezTo>
                  <a:cubicBezTo>
                    <a:pt x="40589" y="3301"/>
                    <a:pt x="40792" y="2927"/>
                    <a:pt x="41001" y="2552"/>
                  </a:cubicBezTo>
                  <a:lnTo>
                    <a:pt x="41001" y="2552"/>
                  </a:lnTo>
                  <a:cubicBezTo>
                    <a:pt x="41166" y="2548"/>
                    <a:pt x="41404" y="2368"/>
                    <a:pt x="41425" y="2174"/>
                  </a:cubicBezTo>
                  <a:cubicBezTo>
                    <a:pt x="41474" y="1932"/>
                    <a:pt x="41419" y="1707"/>
                    <a:pt x="41236" y="1707"/>
                  </a:cubicBezTo>
                  <a:cubicBezTo>
                    <a:pt x="41162" y="1707"/>
                    <a:pt x="41066" y="1744"/>
                    <a:pt x="40948" y="1833"/>
                  </a:cubicBezTo>
                  <a:cubicBezTo>
                    <a:pt x="40777" y="1970"/>
                    <a:pt x="40675" y="2243"/>
                    <a:pt x="40538" y="2447"/>
                  </a:cubicBezTo>
                  <a:cubicBezTo>
                    <a:pt x="40402" y="2720"/>
                    <a:pt x="40231" y="2993"/>
                    <a:pt x="40095" y="3300"/>
                  </a:cubicBezTo>
                  <a:cubicBezTo>
                    <a:pt x="39480" y="4426"/>
                    <a:pt x="38900" y="5587"/>
                    <a:pt x="38286" y="6747"/>
                  </a:cubicBezTo>
                  <a:cubicBezTo>
                    <a:pt x="37126" y="8965"/>
                    <a:pt x="35829" y="11217"/>
                    <a:pt x="33884" y="12889"/>
                  </a:cubicBezTo>
                  <a:cubicBezTo>
                    <a:pt x="32826" y="13810"/>
                    <a:pt x="31564" y="14527"/>
                    <a:pt x="30233" y="15039"/>
                  </a:cubicBezTo>
                  <a:cubicBezTo>
                    <a:pt x="28972" y="15505"/>
                    <a:pt x="27623" y="15640"/>
                    <a:pt x="26293" y="15640"/>
                  </a:cubicBezTo>
                  <a:cubicBezTo>
                    <a:pt x="25967" y="15640"/>
                    <a:pt x="25642" y="15632"/>
                    <a:pt x="25319" y="15619"/>
                  </a:cubicBezTo>
                  <a:cubicBezTo>
                    <a:pt x="21907" y="15551"/>
                    <a:pt x="18427" y="15209"/>
                    <a:pt x="15185" y="14152"/>
                  </a:cubicBezTo>
                  <a:cubicBezTo>
                    <a:pt x="12421" y="13230"/>
                    <a:pt x="9657" y="12514"/>
                    <a:pt x="6791" y="12241"/>
                  </a:cubicBezTo>
                  <a:cubicBezTo>
                    <a:pt x="5801" y="12172"/>
                    <a:pt x="4812" y="12070"/>
                    <a:pt x="3856" y="11797"/>
                  </a:cubicBezTo>
                  <a:cubicBezTo>
                    <a:pt x="3003" y="11592"/>
                    <a:pt x="2048" y="11251"/>
                    <a:pt x="1468" y="10535"/>
                  </a:cubicBezTo>
                  <a:cubicBezTo>
                    <a:pt x="785" y="9647"/>
                    <a:pt x="1024" y="8453"/>
                    <a:pt x="1604" y="7600"/>
                  </a:cubicBezTo>
                  <a:cubicBezTo>
                    <a:pt x="2286" y="6576"/>
                    <a:pt x="3378" y="5860"/>
                    <a:pt x="4504" y="5382"/>
                  </a:cubicBezTo>
                  <a:cubicBezTo>
                    <a:pt x="5938" y="4768"/>
                    <a:pt x="7576" y="4665"/>
                    <a:pt x="9111" y="4631"/>
                  </a:cubicBezTo>
                  <a:cubicBezTo>
                    <a:pt x="10817" y="4563"/>
                    <a:pt x="12489" y="4597"/>
                    <a:pt x="14161" y="4324"/>
                  </a:cubicBezTo>
                  <a:cubicBezTo>
                    <a:pt x="15185" y="4154"/>
                    <a:pt x="16209" y="3881"/>
                    <a:pt x="17130" y="3369"/>
                  </a:cubicBezTo>
                  <a:cubicBezTo>
                    <a:pt x="17710" y="3062"/>
                    <a:pt x="18631" y="2550"/>
                    <a:pt x="18665" y="1799"/>
                  </a:cubicBezTo>
                  <a:cubicBezTo>
                    <a:pt x="18700" y="844"/>
                    <a:pt x="17096" y="502"/>
                    <a:pt x="16413" y="332"/>
                  </a:cubicBezTo>
                  <a:cubicBezTo>
                    <a:pt x="15449" y="85"/>
                    <a:pt x="14456" y="1"/>
                    <a:pt x="13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06525" y="4569650"/>
              <a:ext cx="168700" cy="486175"/>
            </a:xfrm>
            <a:custGeom>
              <a:rect b="b" l="l" r="r" t="t"/>
              <a:pathLst>
                <a:path extrusionOk="0" h="19447" w="6748">
                  <a:moveTo>
                    <a:pt x="6663" y="1"/>
                  </a:moveTo>
                  <a:cubicBezTo>
                    <a:pt x="6568" y="1"/>
                    <a:pt x="6404" y="111"/>
                    <a:pt x="6382" y="221"/>
                  </a:cubicBezTo>
                  <a:cubicBezTo>
                    <a:pt x="4607" y="5237"/>
                    <a:pt x="2492" y="10151"/>
                    <a:pt x="717" y="15167"/>
                  </a:cubicBezTo>
                  <a:cubicBezTo>
                    <a:pt x="444" y="15918"/>
                    <a:pt x="171" y="16668"/>
                    <a:pt x="103" y="17453"/>
                  </a:cubicBezTo>
                  <a:cubicBezTo>
                    <a:pt x="1" y="18443"/>
                    <a:pt x="786" y="19091"/>
                    <a:pt x="1639" y="19432"/>
                  </a:cubicBezTo>
                  <a:cubicBezTo>
                    <a:pt x="1658" y="19442"/>
                    <a:pt x="1679" y="19446"/>
                    <a:pt x="1701" y="19446"/>
                  </a:cubicBezTo>
                  <a:cubicBezTo>
                    <a:pt x="1910" y="19446"/>
                    <a:pt x="2196" y="19047"/>
                    <a:pt x="1980" y="18954"/>
                  </a:cubicBezTo>
                  <a:cubicBezTo>
                    <a:pt x="1570" y="18784"/>
                    <a:pt x="1195" y="18579"/>
                    <a:pt x="888" y="18238"/>
                  </a:cubicBezTo>
                  <a:cubicBezTo>
                    <a:pt x="444" y="17726"/>
                    <a:pt x="547" y="17180"/>
                    <a:pt x="683" y="16600"/>
                  </a:cubicBezTo>
                  <a:cubicBezTo>
                    <a:pt x="820" y="16020"/>
                    <a:pt x="990" y="15474"/>
                    <a:pt x="1195" y="14928"/>
                  </a:cubicBezTo>
                  <a:cubicBezTo>
                    <a:pt x="1536" y="13938"/>
                    <a:pt x="1946" y="12983"/>
                    <a:pt x="2287" y="11993"/>
                  </a:cubicBezTo>
                  <a:cubicBezTo>
                    <a:pt x="3345" y="9229"/>
                    <a:pt x="4437" y="6465"/>
                    <a:pt x="5460" y="3667"/>
                  </a:cubicBezTo>
                  <a:cubicBezTo>
                    <a:pt x="5870" y="2507"/>
                    <a:pt x="6313" y="1313"/>
                    <a:pt x="6723" y="119"/>
                  </a:cubicBezTo>
                  <a:cubicBezTo>
                    <a:pt x="6747" y="34"/>
                    <a:pt x="6716" y="1"/>
                    <a:pt x="6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644925" y="4745425"/>
              <a:ext cx="405475" cy="397200"/>
            </a:xfrm>
            <a:custGeom>
              <a:rect b="b" l="l" r="r" t="t"/>
              <a:pathLst>
                <a:path extrusionOk="0" h="15888" w="16219">
                  <a:moveTo>
                    <a:pt x="16066" y="0"/>
                  </a:moveTo>
                  <a:cubicBezTo>
                    <a:pt x="15953" y="0"/>
                    <a:pt x="15786" y="90"/>
                    <a:pt x="15731" y="219"/>
                  </a:cubicBezTo>
                  <a:cubicBezTo>
                    <a:pt x="15048" y="1960"/>
                    <a:pt x="14502" y="3734"/>
                    <a:pt x="13854" y="5508"/>
                  </a:cubicBezTo>
                  <a:cubicBezTo>
                    <a:pt x="13206" y="7249"/>
                    <a:pt x="12489" y="9057"/>
                    <a:pt x="11841" y="10866"/>
                  </a:cubicBezTo>
                  <a:cubicBezTo>
                    <a:pt x="11534" y="11753"/>
                    <a:pt x="11295" y="12674"/>
                    <a:pt x="10920" y="13527"/>
                  </a:cubicBezTo>
                  <a:cubicBezTo>
                    <a:pt x="10681" y="14107"/>
                    <a:pt x="10237" y="15199"/>
                    <a:pt x="9521" y="15336"/>
                  </a:cubicBezTo>
                  <a:cubicBezTo>
                    <a:pt x="9435" y="15354"/>
                    <a:pt x="9348" y="15363"/>
                    <a:pt x="9259" y="15363"/>
                  </a:cubicBezTo>
                  <a:cubicBezTo>
                    <a:pt x="8531" y="15363"/>
                    <a:pt x="7706" y="14794"/>
                    <a:pt x="7098" y="14551"/>
                  </a:cubicBezTo>
                  <a:cubicBezTo>
                    <a:pt x="6313" y="14244"/>
                    <a:pt x="5528" y="13971"/>
                    <a:pt x="4743" y="13664"/>
                  </a:cubicBezTo>
                  <a:cubicBezTo>
                    <a:pt x="3958" y="13357"/>
                    <a:pt x="3208" y="13050"/>
                    <a:pt x="2457" y="12742"/>
                  </a:cubicBezTo>
                  <a:cubicBezTo>
                    <a:pt x="1775" y="12469"/>
                    <a:pt x="1092" y="12128"/>
                    <a:pt x="341" y="11992"/>
                  </a:cubicBezTo>
                  <a:cubicBezTo>
                    <a:pt x="205" y="11992"/>
                    <a:pt x="0" y="12231"/>
                    <a:pt x="137" y="12333"/>
                  </a:cubicBezTo>
                  <a:cubicBezTo>
                    <a:pt x="751" y="12708"/>
                    <a:pt x="1468" y="12947"/>
                    <a:pt x="2116" y="13220"/>
                  </a:cubicBezTo>
                  <a:cubicBezTo>
                    <a:pt x="2867" y="13561"/>
                    <a:pt x="3583" y="13868"/>
                    <a:pt x="4300" y="14141"/>
                  </a:cubicBezTo>
                  <a:cubicBezTo>
                    <a:pt x="5187" y="14483"/>
                    <a:pt x="6074" y="14790"/>
                    <a:pt x="6927" y="15131"/>
                  </a:cubicBezTo>
                  <a:cubicBezTo>
                    <a:pt x="7600" y="15419"/>
                    <a:pt x="8302" y="15888"/>
                    <a:pt x="9063" y="15888"/>
                  </a:cubicBezTo>
                  <a:cubicBezTo>
                    <a:pt x="9113" y="15888"/>
                    <a:pt x="9163" y="15886"/>
                    <a:pt x="9213" y="15882"/>
                  </a:cubicBezTo>
                  <a:cubicBezTo>
                    <a:pt x="10544" y="15779"/>
                    <a:pt x="11227" y="13971"/>
                    <a:pt x="11602" y="12913"/>
                  </a:cubicBezTo>
                  <a:cubicBezTo>
                    <a:pt x="12284" y="10866"/>
                    <a:pt x="13001" y="8852"/>
                    <a:pt x="13786" y="6839"/>
                  </a:cubicBezTo>
                  <a:cubicBezTo>
                    <a:pt x="14605" y="4655"/>
                    <a:pt x="15287" y="2403"/>
                    <a:pt x="16140" y="219"/>
                  </a:cubicBezTo>
                  <a:cubicBezTo>
                    <a:pt x="16218" y="63"/>
                    <a:pt x="16161" y="0"/>
                    <a:pt x="1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763500" y="4553525"/>
              <a:ext cx="313100" cy="178750"/>
            </a:xfrm>
            <a:custGeom>
              <a:rect b="b" l="l" r="r" t="t"/>
              <a:pathLst>
                <a:path extrusionOk="0" h="7150" w="12524">
                  <a:moveTo>
                    <a:pt x="992" y="1"/>
                  </a:moveTo>
                  <a:cubicBezTo>
                    <a:pt x="934" y="1"/>
                    <a:pt x="877" y="5"/>
                    <a:pt x="819" y="13"/>
                  </a:cubicBezTo>
                  <a:cubicBezTo>
                    <a:pt x="342" y="47"/>
                    <a:pt x="0" y="456"/>
                    <a:pt x="103" y="900"/>
                  </a:cubicBezTo>
                  <a:cubicBezTo>
                    <a:pt x="113" y="963"/>
                    <a:pt x="147" y="988"/>
                    <a:pt x="188" y="988"/>
                  </a:cubicBezTo>
                  <a:cubicBezTo>
                    <a:pt x="280" y="988"/>
                    <a:pt x="410" y="868"/>
                    <a:pt x="410" y="798"/>
                  </a:cubicBezTo>
                  <a:lnTo>
                    <a:pt x="444" y="798"/>
                  </a:lnTo>
                  <a:cubicBezTo>
                    <a:pt x="470" y="533"/>
                    <a:pt x="558" y="433"/>
                    <a:pt x="740" y="433"/>
                  </a:cubicBezTo>
                  <a:cubicBezTo>
                    <a:pt x="792" y="433"/>
                    <a:pt x="853" y="441"/>
                    <a:pt x="922" y="456"/>
                  </a:cubicBezTo>
                  <a:cubicBezTo>
                    <a:pt x="1126" y="491"/>
                    <a:pt x="1331" y="593"/>
                    <a:pt x="1536" y="661"/>
                  </a:cubicBezTo>
                  <a:cubicBezTo>
                    <a:pt x="1809" y="764"/>
                    <a:pt x="2082" y="900"/>
                    <a:pt x="2389" y="1002"/>
                  </a:cubicBezTo>
                  <a:cubicBezTo>
                    <a:pt x="3242" y="1344"/>
                    <a:pt x="4095" y="1685"/>
                    <a:pt x="4948" y="1992"/>
                  </a:cubicBezTo>
                  <a:cubicBezTo>
                    <a:pt x="6825" y="2674"/>
                    <a:pt x="8702" y="3357"/>
                    <a:pt x="10578" y="4073"/>
                  </a:cubicBezTo>
                  <a:cubicBezTo>
                    <a:pt x="10954" y="4210"/>
                    <a:pt x="11397" y="4346"/>
                    <a:pt x="11670" y="4654"/>
                  </a:cubicBezTo>
                  <a:cubicBezTo>
                    <a:pt x="12250" y="5302"/>
                    <a:pt x="11500" y="6291"/>
                    <a:pt x="11363" y="6974"/>
                  </a:cubicBezTo>
                  <a:cubicBezTo>
                    <a:pt x="11325" y="7103"/>
                    <a:pt x="11369" y="7149"/>
                    <a:pt x="11443" y="7149"/>
                  </a:cubicBezTo>
                  <a:cubicBezTo>
                    <a:pt x="11564" y="7149"/>
                    <a:pt x="11764" y="7025"/>
                    <a:pt x="11807" y="6940"/>
                  </a:cubicBezTo>
                  <a:cubicBezTo>
                    <a:pt x="12114" y="6326"/>
                    <a:pt x="12523" y="5438"/>
                    <a:pt x="12387" y="4722"/>
                  </a:cubicBezTo>
                  <a:cubicBezTo>
                    <a:pt x="12285" y="4210"/>
                    <a:pt x="11841" y="3903"/>
                    <a:pt x="11363" y="3732"/>
                  </a:cubicBezTo>
                  <a:cubicBezTo>
                    <a:pt x="10510" y="3357"/>
                    <a:pt x="9589" y="3050"/>
                    <a:pt x="8702" y="2743"/>
                  </a:cubicBezTo>
                  <a:cubicBezTo>
                    <a:pt x="6552" y="1958"/>
                    <a:pt x="4368" y="1241"/>
                    <a:pt x="2252" y="354"/>
                  </a:cubicBezTo>
                  <a:cubicBezTo>
                    <a:pt x="1862" y="204"/>
                    <a:pt x="1419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85875" y="4793475"/>
              <a:ext cx="255925" cy="252775"/>
            </a:xfrm>
            <a:custGeom>
              <a:rect b="b" l="l" r="r" t="t"/>
              <a:pathLst>
                <a:path extrusionOk="0" h="10111" w="10237">
                  <a:moveTo>
                    <a:pt x="4740" y="452"/>
                  </a:moveTo>
                  <a:cubicBezTo>
                    <a:pt x="5311" y="452"/>
                    <a:pt x="5893" y="566"/>
                    <a:pt x="6449" y="788"/>
                  </a:cubicBezTo>
                  <a:cubicBezTo>
                    <a:pt x="8087" y="1471"/>
                    <a:pt x="9316" y="3040"/>
                    <a:pt x="9486" y="4849"/>
                  </a:cubicBezTo>
                  <a:cubicBezTo>
                    <a:pt x="9657" y="6657"/>
                    <a:pt x="8565" y="8329"/>
                    <a:pt x="6961" y="9114"/>
                  </a:cubicBezTo>
                  <a:cubicBezTo>
                    <a:pt x="6383" y="9397"/>
                    <a:pt x="5761" y="9534"/>
                    <a:pt x="5141" y="9534"/>
                  </a:cubicBezTo>
                  <a:cubicBezTo>
                    <a:pt x="4040" y="9534"/>
                    <a:pt x="2945" y="9103"/>
                    <a:pt x="2116" y="8295"/>
                  </a:cubicBezTo>
                  <a:cubicBezTo>
                    <a:pt x="1297" y="7545"/>
                    <a:pt x="751" y="6521"/>
                    <a:pt x="648" y="5429"/>
                  </a:cubicBezTo>
                  <a:cubicBezTo>
                    <a:pt x="512" y="4166"/>
                    <a:pt x="1058" y="3143"/>
                    <a:pt x="1604" y="2051"/>
                  </a:cubicBezTo>
                  <a:cubicBezTo>
                    <a:pt x="1614" y="2030"/>
                    <a:pt x="1622" y="2011"/>
                    <a:pt x="1628" y="1993"/>
                  </a:cubicBezTo>
                  <a:lnTo>
                    <a:pt x="1628" y="1993"/>
                  </a:lnTo>
                  <a:cubicBezTo>
                    <a:pt x="1644" y="1980"/>
                    <a:pt x="1659" y="1965"/>
                    <a:pt x="1672" y="1948"/>
                  </a:cubicBezTo>
                  <a:cubicBezTo>
                    <a:pt x="2431" y="937"/>
                    <a:pt x="3561" y="452"/>
                    <a:pt x="4740" y="452"/>
                  </a:cubicBezTo>
                  <a:close/>
                  <a:moveTo>
                    <a:pt x="5031" y="1"/>
                  </a:moveTo>
                  <a:cubicBezTo>
                    <a:pt x="3632" y="1"/>
                    <a:pt x="2269" y="613"/>
                    <a:pt x="1452" y="1819"/>
                  </a:cubicBezTo>
                  <a:lnTo>
                    <a:pt x="1452" y="1819"/>
                  </a:lnTo>
                  <a:cubicBezTo>
                    <a:pt x="1356" y="1838"/>
                    <a:pt x="1250" y="1899"/>
                    <a:pt x="1194" y="1983"/>
                  </a:cubicBezTo>
                  <a:cubicBezTo>
                    <a:pt x="580" y="2938"/>
                    <a:pt x="68" y="4064"/>
                    <a:pt x="34" y="5258"/>
                  </a:cubicBezTo>
                  <a:cubicBezTo>
                    <a:pt x="0" y="6453"/>
                    <a:pt x="478" y="7545"/>
                    <a:pt x="1229" y="8398"/>
                  </a:cubicBezTo>
                  <a:cubicBezTo>
                    <a:pt x="2160" y="9497"/>
                    <a:pt x="3493" y="10111"/>
                    <a:pt x="4865" y="10111"/>
                  </a:cubicBezTo>
                  <a:cubicBezTo>
                    <a:pt x="5452" y="10111"/>
                    <a:pt x="6047" y="9998"/>
                    <a:pt x="6620" y="9763"/>
                  </a:cubicBezTo>
                  <a:cubicBezTo>
                    <a:pt x="8394" y="9046"/>
                    <a:pt x="9828" y="7374"/>
                    <a:pt x="9998" y="5463"/>
                  </a:cubicBezTo>
                  <a:cubicBezTo>
                    <a:pt x="10237" y="3382"/>
                    <a:pt x="8974" y="1368"/>
                    <a:pt x="7132" y="481"/>
                  </a:cubicBezTo>
                  <a:cubicBezTo>
                    <a:pt x="6467" y="160"/>
                    <a:pt x="5744" y="1"/>
                    <a:pt x="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753250" y="4860550"/>
              <a:ext cx="115200" cy="109725"/>
            </a:xfrm>
            <a:custGeom>
              <a:rect b="b" l="l" r="r" t="t"/>
              <a:pathLst>
                <a:path extrusionOk="0" h="4389" w="4608">
                  <a:moveTo>
                    <a:pt x="2162" y="486"/>
                  </a:moveTo>
                  <a:cubicBezTo>
                    <a:pt x="2214" y="486"/>
                    <a:pt x="2268" y="489"/>
                    <a:pt x="2321" y="494"/>
                  </a:cubicBezTo>
                  <a:cubicBezTo>
                    <a:pt x="3004" y="596"/>
                    <a:pt x="3618" y="1108"/>
                    <a:pt x="3857" y="1756"/>
                  </a:cubicBezTo>
                  <a:cubicBezTo>
                    <a:pt x="4061" y="2302"/>
                    <a:pt x="4096" y="2985"/>
                    <a:pt x="3652" y="3360"/>
                  </a:cubicBezTo>
                  <a:cubicBezTo>
                    <a:pt x="3345" y="3599"/>
                    <a:pt x="2935" y="3736"/>
                    <a:pt x="2594" y="3770"/>
                  </a:cubicBezTo>
                  <a:cubicBezTo>
                    <a:pt x="2526" y="3779"/>
                    <a:pt x="2460" y="3783"/>
                    <a:pt x="2397" y="3783"/>
                  </a:cubicBezTo>
                  <a:cubicBezTo>
                    <a:pt x="1990" y="3783"/>
                    <a:pt x="1686" y="3606"/>
                    <a:pt x="1332" y="3428"/>
                  </a:cubicBezTo>
                  <a:cubicBezTo>
                    <a:pt x="1323" y="3426"/>
                    <a:pt x="1314" y="3424"/>
                    <a:pt x="1305" y="3422"/>
                  </a:cubicBezTo>
                  <a:lnTo>
                    <a:pt x="1305" y="3422"/>
                  </a:lnTo>
                  <a:cubicBezTo>
                    <a:pt x="1299" y="3399"/>
                    <a:pt x="1286" y="3378"/>
                    <a:pt x="1263" y="3360"/>
                  </a:cubicBezTo>
                  <a:lnTo>
                    <a:pt x="1298" y="3360"/>
                  </a:lnTo>
                  <a:cubicBezTo>
                    <a:pt x="752" y="2848"/>
                    <a:pt x="410" y="2166"/>
                    <a:pt x="717" y="1415"/>
                  </a:cubicBezTo>
                  <a:cubicBezTo>
                    <a:pt x="969" y="849"/>
                    <a:pt x="1539" y="486"/>
                    <a:pt x="2162" y="486"/>
                  </a:cubicBezTo>
                  <a:close/>
                  <a:moveTo>
                    <a:pt x="2379" y="0"/>
                  </a:moveTo>
                  <a:cubicBezTo>
                    <a:pt x="1619" y="0"/>
                    <a:pt x="906" y="413"/>
                    <a:pt x="479" y="1040"/>
                  </a:cubicBezTo>
                  <a:cubicBezTo>
                    <a:pt x="206" y="1483"/>
                    <a:pt x="1" y="1995"/>
                    <a:pt x="103" y="2507"/>
                  </a:cubicBezTo>
                  <a:cubicBezTo>
                    <a:pt x="171" y="3018"/>
                    <a:pt x="477" y="3426"/>
                    <a:pt x="918" y="3699"/>
                  </a:cubicBezTo>
                  <a:lnTo>
                    <a:pt x="918" y="3699"/>
                  </a:lnTo>
                  <a:cubicBezTo>
                    <a:pt x="884" y="3775"/>
                    <a:pt x="878" y="3851"/>
                    <a:pt x="922" y="3906"/>
                  </a:cubicBezTo>
                  <a:cubicBezTo>
                    <a:pt x="1199" y="4245"/>
                    <a:pt x="1670" y="4389"/>
                    <a:pt x="2086" y="4389"/>
                  </a:cubicBezTo>
                  <a:cubicBezTo>
                    <a:pt x="2131" y="4389"/>
                    <a:pt x="2175" y="4387"/>
                    <a:pt x="2219" y="4384"/>
                  </a:cubicBezTo>
                  <a:cubicBezTo>
                    <a:pt x="2697" y="4350"/>
                    <a:pt x="3174" y="4179"/>
                    <a:pt x="3584" y="3940"/>
                  </a:cubicBezTo>
                  <a:cubicBezTo>
                    <a:pt x="3959" y="3736"/>
                    <a:pt x="4266" y="3394"/>
                    <a:pt x="4437" y="3019"/>
                  </a:cubicBezTo>
                  <a:cubicBezTo>
                    <a:pt x="4607" y="2609"/>
                    <a:pt x="4607" y="2166"/>
                    <a:pt x="4505" y="1722"/>
                  </a:cubicBezTo>
                  <a:cubicBezTo>
                    <a:pt x="4334" y="903"/>
                    <a:pt x="3652" y="221"/>
                    <a:pt x="2833" y="50"/>
                  </a:cubicBezTo>
                  <a:cubicBezTo>
                    <a:pt x="2681" y="16"/>
                    <a:pt x="2529" y="0"/>
                    <a:pt x="2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11275" y="4817725"/>
              <a:ext cx="41825" cy="45175"/>
            </a:xfrm>
            <a:custGeom>
              <a:rect b="b" l="l" r="r" t="t"/>
              <a:pathLst>
                <a:path extrusionOk="0" h="1807" w="1673">
                  <a:moveTo>
                    <a:pt x="1148" y="0"/>
                  </a:moveTo>
                  <a:cubicBezTo>
                    <a:pt x="1051" y="0"/>
                    <a:pt x="932" y="73"/>
                    <a:pt x="853" y="125"/>
                  </a:cubicBezTo>
                  <a:cubicBezTo>
                    <a:pt x="580" y="364"/>
                    <a:pt x="341" y="637"/>
                    <a:pt x="103" y="910"/>
                  </a:cubicBezTo>
                  <a:cubicBezTo>
                    <a:pt x="68" y="978"/>
                    <a:pt x="0" y="1115"/>
                    <a:pt x="103" y="1183"/>
                  </a:cubicBezTo>
                  <a:cubicBezTo>
                    <a:pt x="115" y="1189"/>
                    <a:pt x="130" y="1192"/>
                    <a:pt x="146" y="1192"/>
                  </a:cubicBezTo>
                  <a:cubicBezTo>
                    <a:pt x="219" y="1192"/>
                    <a:pt x="320" y="1137"/>
                    <a:pt x="376" y="1081"/>
                  </a:cubicBezTo>
                  <a:cubicBezTo>
                    <a:pt x="410" y="1047"/>
                    <a:pt x="478" y="1013"/>
                    <a:pt x="512" y="978"/>
                  </a:cubicBezTo>
                  <a:cubicBezTo>
                    <a:pt x="512" y="944"/>
                    <a:pt x="546" y="944"/>
                    <a:pt x="546" y="910"/>
                  </a:cubicBezTo>
                  <a:lnTo>
                    <a:pt x="546" y="910"/>
                  </a:lnTo>
                  <a:cubicBezTo>
                    <a:pt x="559" y="897"/>
                    <a:pt x="572" y="885"/>
                    <a:pt x="580" y="876"/>
                  </a:cubicBezTo>
                  <a:cubicBezTo>
                    <a:pt x="614" y="876"/>
                    <a:pt x="649" y="842"/>
                    <a:pt x="649" y="842"/>
                  </a:cubicBezTo>
                  <a:cubicBezTo>
                    <a:pt x="725" y="765"/>
                    <a:pt x="795" y="696"/>
                    <a:pt x="864" y="630"/>
                  </a:cubicBezTo>
                  <a:lnTo>
                    <a:pt x="864" y="630"/>
                  </a:lnTo>
                  <a:cubicBezTo>
                    <a:pt x="877" y="664"/>
                    <a:pt x="899" y="695"/>
                    <a:pt x="922" y="740"/>
                  </a:cubicBezTo>
                  <a:cubicBezTo>
                    <a:pt x="956" y="842"/>
                    <a:pt x="990" y="978"/>
                    <a:pt x="990" y="1081"/>
                  </a:cubicBezTo>
                  <a:cubicBezTo>
                    <a:pt x="990" y="1115"/>
                    <a:pt x="990" y="1115"/>
                    <a:pt x="1024" y="1149"/>
                  </a:cubicBezTo>
                  <a:cubicBezTo>
                    <a:pt x="1024" y="1183"/>
                    <a:pt x="1024" y="1217"/>
                    <a:pt x="1024" y="1251"/>
                  </a:cubicBezTo>
                  <a:cubicBezTo>
                    <a:pt x="1024" y="1286"/>
                    <a:pt x="1058" y="1354"/>
                    <a:pt x="1058" y="1422"/>
                  </a:cubicBezTo>
                  <a:cubicBezTo>
                    <a:pt x="1058" y="1490"/>
                    <a:pt x="1092" y="1559"/>
                    <a:pt x="1092" y="1627"/>
                  </a:cubicBezTo>
                  <a:cubicBezTo>
                    <a:pt x="1092" y="1627"/>
                    <a:pt x="1126" y="1661"/>
                    <a:pt x="1126" y="1695"/>
                  </a:cubicBezTo>
                  <a:cubicBezTo>
                    <a:pt x="1126" y="1729"/>
                    <a:pt x="1194" y="1763"/>
                    <a:pt x="1229" y="1797"/>
                  </a:cubicBezTo>
                  <a:cubicBezTo>
                    <a:pt x="1242" y="1804"/>
                    <a:pt x="1256" y="1807"/>
                    <a:pt x="1271" y="1807"/>
                  </a:cubicBezTo>
                  <a:cubicBezTo>
                    <a:pt x="1335" y="1807"/>
                    <a:pt x="1412" y="1757"/>
                    <a:pt x="1467" y="1729"/>
                  </a:cubicBezTo>
                  <a:cubicBezTo>
                    <a:pt x="1536" y="1661"/>
                    <a:pt x="1604" y="1593"/>
                    <a:pt x="1638" y="1490"/>
                  </a:cubicBezTo>
                  <a:cubicBezTo>
                    <a:pt x="1672" y="1422"/>
                    <a:pt x="1672" y="1388"/>
                    <a:pt x="1672" y="1320"/>
                  </a:cubicBezTo>
                  <a:cubicBezTo>
                    <a:pt x="1672" y="1286"/>
                    <a:pt x="1638" y="1286"/>
                    <a:pt x="1638" y="1286"/>
                  </a:cubicBezTo>
                  <a:cubicBezTo>
                    <a:pt x="1638" y="1273"/>
                    <a:pt x="1638" y="1261"/>
                    <a:pt x="1638" y="1251"/>
                  </a:cubicBezTo>
                  <a:cubicBezTo>
                    <a:pt x="1638" y="1217"/>
                    <a:pt x="1638" y="1217"/>
                    <a:pt x="1638" y="1183"/>
                  </a:cubicBezTo>
                  <a:cubicBezTo>
                    <a:pt x="1638" y="1149"/>
                    <a:pt x="1604" y="1115"/>
                    <a:pt x="1604" y="1047"/>
                  </a:cubicBezTo>
                  <a:cubicBezTo>
                    <a:pt x="1570" y="944"/>
                    <a:pt x="1570" y="808"/>
                    <a:pt x="1536" y="671"/>
                  </a:cubicBezTo>
                  <a:cubicBezTo>
                    <a:pt x="1502" y="467"/>
                    <a:pt x="1399" y="194"/>
                    <a:pt x="1229" y="23"/>
                  </a:cubicBezTo>
                  <a:cubicBezTo>
                    <a:pt x="1205" y="7"/>
                    <a:pt x="1177" y="0"/>
                    <a:pt x="1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866725" y="4924200"/>
              <a:ext cx="37550" cy="40000"/>
            </a:xfrm>
            <a:custGeom>
              <a:rect b="b" l="l" r="r" t="t"/>
              <a:pathLst>
                <a:path extrusionOk="0" h="1600" w="1502">
                  <a:moveTo>
                    <a:pt x="1055" y="0"/>
                  </a:moveTo>
                  <a:cubicBezTo>
                    <a:pt x="998" y="0"/>
                    <a:pt x="934" y="40"/>
                    <a:pt x="887" y="63"/>
                  </a:cubicBezTo>
                  <a:cubicBezTo>
                    <a:pt x="819" y="132"/>
                    <a:pt x="717" y="234"/>
                    <a:pt x="785" y="336"/>
                  </a:cubicBezTo>
                  <a:cubicBezTo>
                    <a:pt x="819" y="405"/>
                    <a:pt x="819" y="507"/>
                    <a:pt x="853" y="609"/>
                  </a:cubicBezTo>
                  <a:cubicBezTo>
                    <a:pt x="853" y="609"/>
                    <a:pt x="853" y="644"/>
                    <a:pt x="853" y="678"/>
                  </a:cubicBezTo>
                  <a:cubicBezTo>
                    <a:pt x="853" y="678"/>
                    <a:pt x="853" y="678"/>
                    <a:pt x="887" y="712"/>
                  </a:cubicBezTo>
                  <a:cubicBezTo>
                    <a:pt x="887" y="746"/>
                    <a:pt x="887" y="814"/>
                    <a:pt x="887" y="848"/>
                  </a:cubicBezTo>
                  <a:lnTo>
                    <a:pt x="903" y="970"/>
                  </a:lnTo>
                  <a:lnTo>
                    <a:pt x="903" y="970"/>
                  </a:lnTo>
                  <a:cubicBezTo>
                    <a:pt x="873" y="974"/>
                    <a:pt x="845" y="980"/>
                    <a:pt x="819" y="985"/>
                  </a:cubicBezTo>
                  <a:cubicBezTo>
                    <a:pt x="614" y="1019"/>
                    <a:pt x="444" y="1053"/>
                    <a:pt x="239" y="1155"/>
                  </a:cubicBezTo>
                  <a:cubicBezTo>
                    <a:pt x="171" y="1190"/>
                    <a:pt x="68" y="1292"/>
                    <a:pt x="34" y="1360"/>
                  </a:cubicBezTo>
                  <a:cubicBezTo>
                    <a:pt x="0" y="1428"/>
                    <a:pt x="0" y="1565"/>
                    <a:pt x="103" y="1565"/>
                  </a:cubicBezTo>
                  <a:cubicBezTo>
                    <a:pt x="137" y="1599"/>
                    <a:pt x="205" y="1599"/>
                    <a:pt x="239" y="1599"/>
                  </a:cubicBezTo>
                  <a:cubicBezTo>
                    <a:pt x="273" y="1599"/>
                    <a:pt x="341" y="1565"/>
                    <a:pt x="410" y="1565"/>
                  </a:cubicBezTo>
                  <a:cubicBezTo>
                    <a:pt x="478" y="1565"/>
                    <a:pt x="546" y="1531"/>
                    <a:pt x="649" y="1497"/>
                  </a:cubicBezTo>
                  <a:lnTo>
                    <a:pt x="956" y="1497"/>
                  </a:lnTo>
                  <a:cubicBezTo>
                    <a:pt x="990" y="1497"/>
                    <a:pt x="1024" y="1531"/>
                    <a:pt x="1024" y="1531"/>
                  </a:cubicBezTo>
                  <a:cubicBezTo>
                    <a:pt x="1043" y="1537"/>
                    <a:pt x="1063" y="1540"/>
                    <a:pt x="1083" y="1540"/>
                  </a:cubicBezTo>
                  <a:cubicBezTo>
                    <a:pt x="1174" y="1540"/>
                    <a:pt x="1275" y="1484"/>
                    <a:pt x="1331" y="1428"/>
                  </a:cubicBezTo>
                  <a:cubicBezTo>
                    <a:pt x="1365" y="1394"/>
                    <a:pt x="1399" y="1360"/>
                    <a:pt x="1433" y="1292"/>
                  </a:cubicBezTo>
                  <a:cubicBezTo>
                    <a:pt x="1467" y="1258"/>
                    <a:pt x="1502" y="1190"/>
                    <a:pt x="1467" y="1155"/>
                  </a:cubicBezTo>
                  <a:cubicBezTo>
                    <a:pt x="1433" y="746"/>
                    <a:pt x="1433" y="336"/>
                    <a:pt x="1126" y="29"/>
                  </a:cubicBezTo>
                  <a:cubicBezTo>
                    <a:pt x="1105" y="8"/>
                    <a:pt x="108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766050" y="4967325"/>
              <a:ext cx="49500" cy="39875"/>
            </a:xfrm>
            <a:custGeom>
              <a:rect b="b" l="l" r="r" t="t"/>
              <a:pathLst>
                <a:path extrusionOk="0" h="1595" w="1980">
                  <a:moveTo>
                    <a:pt x="881" y="1028"/>
                  </a:moveTo>
                  <a:lnTo>
                    <a:pt x="881" y="1028"/>
                  </a:lnTo>
                  <a:cubicBezTo>
                    <a:pt x="879" y="1031"/>
                    <a:pt x="877" y="1033"/>
                    <a:pt x="876" y="1036"/>
                  </a:cubicBezTo>
                  <a:lnTo>
                    <a:pt x="876" y="1036"/>
                  </a:lnTo>
                  <a:cubicBezTo>
                    <a:pt x="879" y="1035"/>
                    <a:pt x="883" y="1034"/>
                    <a:pt x="888" y="1034"/>
                  </a:cubicBezTo>
                  <a:cubicBezTo>
                    <a:pt x="885" y="1031"/>
                    <a:pt x="883" y="1029"/>
                    <a:pt x="881" y="1028"/>
                  </a:cubicBezTo>
                  <a:close/>
                  <a:moveTo>
                    <a:pt x="786" y="1094"/>
                  </a:moveTo>
                  <a:cubicBezTo>
                    <a:pt x="786" y="1096"/>
                    <a:pt x="786" y="1099"/>
                    <a:pt x="786" y="1102"/>
                  </a:cubicBezTo>
                  <a:cubicBezTo>
                    <a:pt x="774" y="1102"/>
                    <a:pt x="778" y="1099"/>
                    <a:pt x="786" y="1094"/>
                  </a:cubicBezTo>
                  <a:close/>
                  <a:moveTo>
                    <a:pt x="933" y="1098"/>
                  </a:moveTo>
                  <a:lnTo>
                    <a:pt x="956" y="1102"/>
                  </a:lnTo>
                  <a:cubicBezTo>
                    <a:pt x="948" y="1102"/>
                    <a:pt x="940" y="1101"/>
                    <a:pt x="933" y="1098"/>
                  </a:cubicBezTo>
                  <a:close/>
                  <a:moveTo>
                    <a:pt x="363" y="0"/>
                  </a:moveTo>
                  <a:cubicBezTo>
                    <a:pt x="296" y="0"/>
                    <a:pt x="218" y="55"/>
                    <a:pt x="171" y="79"/>
                  </a:cubicBezTo>
                  <a:cubicBezTo>
                    <a:pt x="103" y="147"/>
                    <a:pt x="1" y="283"/>
                    <a:pt x="35" y="386"/>
                  </a:cubicBezTo>
                  <a:cubicBezTo>
                    <a:pt x="205" y="625"/>
                    <a:pt x="240" y="898"/>
                    <a:pt x="308" y="1137"/>
                  </a:cubicBezTo>
                  <a:cubicBezTo>
                    <a:pt x="308" y="1205"/>
                    <a:pt x="342" y="1341"/>
                    <a:pt x="376" y="1410"/>
                  </a:cubicBezTo>
                  <a:cubicBezTo>
                    <a:pt x="410" y="1478"/>
                    <a:pt x="444" y="1546"/>
                    <a:pt x="513" y="1580"/>
                  </a:cubicBezTo>
                  <a:cubicBezTo>
                    <a:pt x="543" y="1590"/>
                    <a:pt x="572" y="1594"/>
                    <a:pt x="602" y="1594"/>
                  </a:cubicBezTo>
                  <a:cubicBezTo>
                    <a:pt x="672" y="1594"/>
                    <a:pt x="737" y="1570"/>
                    <a:pt x="786" y="1546"/>
                  </a:cubicBezTo>
                  <a:cubicBezTo>
                    <a:pt x="990" y="1444"/>
                    <a:pt x="1161" y="1273"/>
                    <a:pt x="1331" y="1137"/>
                  </a:cubicBezTo>
                  <a:cubicBezTo>
                    <a:pt x="1366" y="1102"/>
                    <a:pt x="1400" y="1068"/>
                    <a:pt x="1434" y="1034"/>
                  </a:cubicBezTo>
                  <a:lnTo>
                    <a:pt x="1434" y="1000"/>
                  </a:lnTo>
                  <a:cubicBezTo>
                    <a:pt x="1434" y="1000"/>
                    <a:pt x="1468" y="966"/>
                    <a:pt x="1468" y="966"/>
                  </a:cubicBezTo>
                  <a:cubicBezTo>
                    <a:pt x="1502" y="966"/>
                    <a:pt x="1536" y="932"/>
                    <a:pt x="1536" y="932"/>
                  </a:cubicBezTo>
                  <a:cubicBezTo>
                    <a:pt x="1536" y="932"/>
                    <a:pt x="1536" y="932"/>
                    <a:pt x="1570" y="898"/>
                  </a:cubicBezTo>
                  <a:cubicBezTo>
                    <a:pt x="1639" y="864"/>
                    <a:pt x="1707" y="829"/>
                    <a:pt x="1775" y="761"/>
                  </a:cubicBezTo>
                  <a:cubicBezTo>
                    <a:pt x="1877" y="693"/>
                    <a:pt x="1980" y="488"/>
                    <a:pt x="1843" y="420"/>
                  </a:cubicBezTo>
                  <a:cubicBezTo>
                    <a:pt x="1823" y="410"/>
                    <a:pt x="1797" y="406"/>
                    <a:pt x="1769" y="406"/>
                  </a:cubicBezTo>
                  <a:cubicBezTo>
                    <a:pt x="1701" y="406"/>
                    <a:pt x="1619" y="430"/>
                    <a:pt x="1570" y="454"/>
                  </a:cubicBezTo>
                  <a:cubicBezTo>
                    <a:pt x="1502" y="488"/>
                    <a:pt x="1434" y="522"/>
                    <a:pt x="1400" y="556"/>
                  </a:cubicBezTo>
                  <a:cubicBezTo>
                    <a:pt x="1297" y="625"/>
                    <a:pt x="1195" y="727"/>
                    <a:pt x="1093" y="795"/>
                  </a:cubicBezTo>
                  <a:lnTo>
                    <a:pt x="917" y="1000"/>
                  </a:lnTo>
                  <a:lnTo>
                    <a:pt x="917" y="1000"/>
                  </a:lnTo>
                  <a:cubicBezTo>
                    <a:pt x="906" y="1002"/>
                    <a:pt x="900" y="1006"/>
                    <a:pt x="895" y="1012"/>
                  </a:cubicBezTo>
                  <a:lnTo>
                    <a:pt x="895" y="1012"/>
                  </a:lnTo>
                  <a:cubicBezTo>
                    <a:pt x="902" y="1006"/>
                    <a:pt x="909" y="1002"/>
                    <a:pt x="917" y="1001"/>
                  </a:cubicBezTo>
                  <a:lnTo>
                    <a:pt x="917" y="1001"/>
                  </a:lnTo>
                  <a:lnTo>
                    <a:pt x="888" y="1034"/>
                  </a:lnTo>
                  <a:cubicBezTo>
                    <a:pt x="883" y="1039"/>
                    <a:pt x="879" y="1042"/>
                    <a:pt x="877" y="1043"/>
                  </a:cubicBezTo>
                  <a:lnTo>
                    <a:pt x="877" y="1043"/>
                  </a:lnTo>
                  <a:cubicBezTo>
                    <a:pt x="876" y="1041"/>
                    <a:pt x="875" y="1040"/>
                    <a:pt x="875" y="1038"/>
                  </a:cubicBezTo>
                  <a:lnTo>
                    <a:pt x="875" y="1038"/>
                  </a:lnTo>
                  <a:cubicBezTo>
                    <a:pt x="875" y="1037"/>
                    <a:pt x="875" y="1037"/>
                    <a:pt x="876" y="1036"/>
                  </a:cubicBezTo>
                  <a:lnTo>
                    <a:pt x="876" y="1036"/>
                  </a:lnTo>
                  <a:cubicBezTo>
                    <a:pt x="875" y="1036"/>
                    <a:pt x="875" y="1036"/>
                    <a:pt x="874" y="1036"/>
                  </a:cubicBezTo>
                  <a:lnTo>
                    <a:pt x="874" y="1036"/>
                  </a:lnTo>
                  <a:cubicBezTo>
                    <a:pt x="872" y="1030"/>
                    <a:pt x="872" y="1025"/>
                    <a:pt x="875" y="1025"/>
                  </a:cubicBezTo>
                  <a:cubicBezTo>
                    <a:pt x="876" y="1025"/>
                    <a:pt x="878" y="1026"/>
                    <a:pt x="881" y="1028"/>
                  </a:cubicBezTo>
                  <a:lnTo>
                    <a:pt x="881" y="1028"/>
                  </a:lnTo>
                  <a:cubicBezTo>
                    <a:pt x="881" y="1028"/>
                    <a:pt x="881" y="1027"/>
                    <a:pt x="881" y="1027"/>
                  </a:cubicBezTo>
                  <a:lnTo>
                    <a:pt x="881" y="1027"/>
                  </a:lnTo>
                  <a:cubicBezTo>
                    <a:pt x="883" y="1030"/>
                    <a:pt x="886" y="1032"/>
                    <a:pt x="888" y="1034"/>
                  </a:cubicBezTo>
                  <a:cubicBezTo>
                    <a:pt x="888" y="1034"/>
                    <a:pt x="888" y="1022"/>
                    <a:pt x="895" y="1012"/>
                  </a:cubicBezTo>
                  <a:lnTo>
                    <a:pt x="895" y="1012"/>
                  </a:lnTo>
                  <a:cubicBezTo>
                    <a:pt x="890" y="1017"/>
                    <a:pt x="885" y="1022"/>
                    <a:pt x="881" y="1027"/>
                  </a:cubicBezTo>
                  <a:lnTo>
                    <a:pt x="881" y="1027"/>
                  </a:lnTo>
                  <a:cubicBezTo>
                    <a:pt x="854" y="995"/>
                    <a:pt x="851" y="964"/>
                    <a:pt x="820" y="932"/>
                  </a:cubicBezTo>
                  <a:cubicBezTo>
                    <a:pt x="786" y="829"/>
                    <a:pt x="786" y="727"/>
                    <a:pt x="751" y="659"/>
                  </a:cubicBezTo>
                  <a:cubicBezTo>
                    <a:pt x="683" y="420"/>
                    <a:pt x="581" y="215"/>
                    <a:pt x="444" y="45"/>
                  </a:cubicBezTo>
                  <a:cubicBezTo>
                    <a:pt x="423" y="12"/>
                    <a:pt x="394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715725" y="4870325"/>
              <a:ext cx="44375" cy="38050"/>
            </a:xfrm>
            <a:custGeom>
              <a:rect b="b" l="l" r="r" t="t"/>
              <a:pathLst>
                <a:path extrusionOk="0" h="1522" w="1775">
                  <a:moveTo>
                    <a:pt x="1399" y="0"/>
                  </a:moveTo>
                  <a:cubicBezTo>
                    <a:pt x="1263" y="0"/>
                    <a:pt x="1126" y="35"/>
                    <a:pt x="1024" y="35"/>
                  </a:cubicBezTo>
                  <a:lnTo>
                    <a:pt x="683" y="103"/>
                  </a:lnTo>
                  <a:lnTo>
                    <a:pt x="376" y="103"/>
                  </a:lnTo>
                  <a:cubicBezTo>
                    <a:pt x="239" y="137"/>
                    <a:pt x="137" y="205"/>
                    <a:pt x="69" y="342"/>
                  </a:cubicBezTo>
                  <a:cubicBezTo>
                    <a:pt x="35" y="410"/>
                    <a:pt x="0" y="546"/>
                    <a:pt x="103" y="581"/>
                  </a:cubicBezTo>
                  <a:cubicBezTo>
                    <a:pt x="103" y="581"/>
                    <a:pt x="103" y="585"/>
                    <a:pt x="104" y="591"/>
                  </a:cubicBezTo>
                  <a:lnTo>
                    <a:pt x="104" y="591"/>
                  </a:lnTo>
                  <a:cubicBezTo>
                    <a:pt x="103" y="594"/>
                    <a:pt x="103" y="602"/>
                    <a:pt x="103" y="615"/>
                  </a:cubicBezTo>
                  <a:cubicBezTo>
                    <a:pt x="116" y="615"/>
                    <a:pt x="128" y="620"/>
                    <a:pt x="138" y="624"/>
                  </a:cubicBezTo>
                  <a:lnTo>
                    <a:pt x="138" y="624"/>
                  </a:lnTo>
                  <a:cubicBezTo>
                    <a:pt x="143" y="655"/>
                    <a:pt x="171" y="686"/>
                    <a:pt x="171" y="717"/>
                  </a:cubicBezTo>
                  <a:lnTo>
                    <a:pt x="171" y="785"/>
                  </a:lnTo>
                  <a:lnTo>
                    <a:pt x="171" y="888"/>
                  </a:lnTo>
                  <a:cubicBezTo>
                    <a:pt x="171" y="990"/>
                    <a:pt x="171" y="1058"/>
                    <a:pt x="205" y="1161"/>
                  </a:cubicBezTo>
                  <a:cubicBezTo>
                    <a:pt x="239" y="1263"/>
                    <a:pt x="273" y="1365"/>
                    <a:pt x="308" y="1468"/>
                  </a:cubicBezTo>
                  <a:cubicBezTo>
                    <a:pt x="321" y="1508"/>
                    <a:pt x="350" y="1522"/>
                    <a:pt x="385" y="1522"/>
                  </a:cubicBezTo>
                  <a:cubicBezTo>
                    <a:pt x="438" y="1522"/>
                    <a:pt x="505" y="1489"/>
                    <a:pt x="546" y="1468"/>
                  </a:cubicBezTo>
                  <a:cubicBezTo>
                    <a:pt x="615" y="1434"/>
                    <a:pt x="683" y="1331"/>
                    <a:pt x="717" y="1229"/>
                  </a:cubicBezTo>
                  <a:cubicBezTo>
                    <a:pt x="717" y="1092"/>
                    <a:pt x="683" y="956"/>
                    <a:pt x="649" y="854"/>
                  </a:cubicBezTo>
                  <a:cubicBezTo>
                    <a:pt x="649" y="854"/>
                    <a:pt x="649" y="819"/>
                    <a:pt x="649" y="819"/>
                  </a:cubicBezTo>
                  <a:lnTo>
                    <a:pt x="649" y="751"/>
                  </a:lnTo>
                  <a:cubicBezTo>
                    <a:pt x="649" y="717"/>
                    <a:pt x="649" y="683"/>
                    <a:pt x="649" y="615"/>
                  </a:cubicBezTo>
                  <a:cubicBezTo>
                    <a:pt x="649" y="603"/>
                    <a:pt x="649" y="592"/>
                    <a:pt x="649" y="581"/>
                  </a:cubicBezTo>
                  <a:lnTo>
                    <a:pt x="683" y="581"/>
                  </a:lnTo>
                  <a:cubicBezTo>
                    <a:pt x="683" y="581"/>
                    <a:pt x="713" y="565"/>
                    <a:pt x="723" y="565"/>
                  </a:cubicBezTo>
                  <a:cubicBezTo>
                    <a:pt x="728" y="565"/>
                    <a:pt x="728" y="569"/>
                    <a:pt x="717" y="581"/>
                  </a:cubicBezTo>
                  <a:cubicBezTo>
                    <a:pt x="751" y="581"/>
                    <a:pt x="751" y="546"/>
                    <a:pt x="785" y="546"/>
                  </a:cubicBezTo>
                  <a:lnTo>
                    <a:pt x="1365" y="546"/>
                  </a:lnTo>
                  <a:cubicBezTo>
                    <a:pt x="1434" y="546"/>
                    <a:pt x="1468" y="512"/>
                    <a:pt x="1536" y="478"/>
                  </a:cubicBezTo>
                  <a:cubicBezTo>
                    <a:pt x="1604" y="444"/>
                    <a:pt x="1672" y="376"/>
                    <a:pt x="1707" y="342"/>
                  </a:cubicBezTo>
                  <a:cubicBezTo>
                    <a:pt x="1741" y="273"/>
                    <a:pt x="1775" y="205"/>
                    <a:pt x="1741" y="137"/>
                  </a:cubicBezTo>
                  <a:cubicBezTo>
                    <a:pt x="1707" y="103"/>
                    <a:pt x="1707" y="69"/>
                    <a:pt x="1672" y="35"/>
                  </a:cubicBezTo>
                  <a:lnTo>
                    <a:pt x="1536" y="35"/>
                  </a:lnTo>
                  <a:cubicBezTo>
                    <a:pt x="1502" y="0"/>
                    <a:pt x="1434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54975" y="4602850"/>
              <a:ext cx="281575" cy="188750"/>
            </a:xfrm>
            <a:custGeom>
              <a:rect b="b" l="l" r="r" t="t"/>
              <a:pathLst>
                <a:path extrusionOk="0" h="7550" w="11263">
                  <a:moveTo>
                    <a:pt x="1704" y="1"/>
                  </a:moveTo>
                  <a:cubicBezTo>
                    <a:pt x="1621" y="1"/>
                    <a:pt x="1504" y="63"/>
                    <a:pt x="1467" y="155"/>
                  </a:cubicBezTo>
                  <a:cubicBezTo>
                    <a:pt x="1194" y="804"/>
                    <a:pt x="853" y="1452"/>
                    <a:pt x="580" y="2066"/>
                  </a:cubicBezTo>
                  <a:cubicBezTo>
                    <a:pt x="375" y="2612"/>
                    <a:pt x="0" y="3295"/>
                    <a:pt x="34" y="3909"/>
                  </a:cubicBezTo>
                  <a:cubicBezTo>
                    <a:pt x="34" y="4182"/>
                    <a:pt x="239" y="4284"/>
                    <a:pt x="512" y="4387"/>
                  </a:cubicBezTo>
                  <a:cubicBezTo>
                    <a:pt x="921" y="4591"/>
                    <a:pt x="1399" y="4762"/>
                    <a:pt x="1843" y="4933"/>
                  </a:cubicBezTo>
                  <a:cubicBezTo>
                    <a:pt x="4163" y="5820"/>
                    <a:pt x="6518" y="6639"/>
                    <a:pt x="8838" y="7492"/>
                  </a:cubicBezTo>
                  <a:cubicBezTo>
                    <a:pt x="8936" y="7531"/>
                    <a:pt x="9028" y="7549"/>
                    <a:pt x="9114" y="7549"/>
                  </a:cubicBezTo>
                  <a:cubicBezTo>
                    <a:pt x="9475" y="7549"/>
                    <a:pt x="9730" y="7230"/>
                    <a:pt x="9896" y="6844"/>
                  </a:cubicBezTo>
                  <a:cubicBezTo>
                    <a:pt x="10339" y="5752"/>
                    <a:pt x="10749" y="4660"/>
                    <a:pt x="11192" y="3568"/>
                  </a:cubicBezTo>
                  <a:cubicBezTo>
                    <a:pt x="11263" y="3413"/>
                    <a:pt x="11217" y="3351"/>
                    <a:pt x="11131" y="3351"/>
                  </a:cubicBezTo>
                  <a:cubicBezTo>
                    <a:pt x="11010" y="3351"/>
                    <a:pt x="10809" y="3476"/>
                    <a:pt x="10749" y="3636"/>
                  </a:cubicBezTo>
                  <a:cubicBezTo>
                    <a:pt x="10544" y="4216"/>
                    <a:pt x="10373" y="4796"/>
                    <a:pt x="10066" y="5376"/>
                  </a:cubicBezTo>
                  <a:cubicBezTo>
                    <a:pt x="9896" y="5718"/>
                    <a:pt x="9725" y="6025"/>
                    <a:pt x="9589" y="6400"/>
                  </a:cubicBezTo>
                  <a:cubicBezTo>
                    <a:pt x="9554" y="6571"/>
                    <a:pt x="9418" y="7048"/>
                    <a:pt x="9282" y="7082"/>
                  </a:cubicBezTo>
                  <a:cubicBezTo>
                    <a:pt x="9272" y="7087"/>
                    <a:pt x="9260" y="7089"/>
                    <a:pt x="9248" y="7089"/>
                  </a:cubicBezTo>
                  <a:cubicBezTo>
                    <a:pt x="9168" y="7089"/>
                    <a:pt x="9038" y="7009"/>
                    <a:pt x="9009" y="6980"/>
                  </a:cubicBezTo>
                  <a:cubicBezTo>
                    <a:pt x="8087" y="6639"/>
                    <a:pt x="7132" y="6332"/>
                    <a:pt x="6210" y="5990"/>
                  </a:cubicBezTo>
                  <a:cubicBezTo>
                    <a:pt x="5016" y="5581"/>
                    <a:pt x="3788" y="5137"/>
                    <a:pt x="2593" y="4660"/>
                  </a:cubicBezTo>
                  <a:cubicBezTo>
                    <a:pt x="2116" y="4489"/>
                    <a:pt x="1672" y="4318"/>
                    <a:pt x="1194" y="4114"/>
                  </a:cubicBezTo>
                  <a:cubicBezTo>
                    <a:pt x="1058" y="4045"/>
                    <a:pt x="614" y="3943"/>
                    <a:pt x="512" y="3807"/>
                  </a:cubicBezTo>
                  <a:cubicBezTo>
                    <a:pt x="239" y="3465"/>
                    <a:pt x="819" y="2408"/>
                    <a:pt x="956" y="2066"/>
                  </a:cubicBezTo>
                  <a:cubicBezTo>
                    <a:pt x="1229" y="1452"/>
                    <a:pt x="1536" y="804"/>
                    <a:pt x="1774" y="155"/>
                  </a:cubicBezTo>
                  <a:cubicBezTo>
                    <a:pt x="1821" y="46"/>
                    <a:pt x="1775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786525" y="4599900"/>
              <a:ext cx="253000" cy="99975"/>
            </a:xfrm>
            <a:custGeom>
              <a:rect b="b" l="l" r="r" t="t"/>
              <a:pathLst>
                <a:path extrusionOk="0" h="3999" w="10120">
                  <a:moveTo>
                    <a:pt x="410" y="0"/>
                  </a:moveTo>
                  <a:cubicBezTo>
                    <a:pt x="308" y="0"/>
                    <a:pt x="1" y="239"/>
                    <a:pt x="171" y="342"/>
                  </a:cubicBezTo>
                  <a:cubicBezTo>
                    <a:pt x="478" y="546"/>
                    <a:pt x="854" y="615"/>
                    <a:pt x="1161" y="819"/>
                  </a:cubicBezTo>
                  <a:cubicBezTo>
                    <a:pt x="1536" y="1024"/>
                    <a:pt x="1912" y="1161"/>
                    <a:pt x="2321" y="1263"/>
                  </a:cubicBezTo>
                  <a:cubicBezTo>
                    <a:pt x="3208" y="1468"/>
                    <a:pt x="4061" y="1672"/>
                    <a:pt x="4880" y="2014"/>
                  </a:cubicBezTo>
                  <a:cubicBezTo>
                    <a:pt x="5733" y="2389"/>
                    <a:pt x="6552" y="2730"/>
                    <a:pt x="7405" y="3037"/>
                  </a:cubicBezTo>
                  <a:cubicBezTo>
                    <a:pt x="7781" y="3174"/>
                    <a:pt x="8190" y="3379"/>
                    <a:pt x="8565" y="3515"/>
                  </a:cubicBezTo>
                  <a:cubicBezTo>
                    <a:pt x="8770" y="3618"/>
                    <a:pt x="8975" y="3652"/>
                    <a:pt x="9146" y="3788"/>
                  </a:cubicBezTo>
                  <a:cubicBezTo>
                    <a:pt x="9282" y="3856"/>
                    <a:pt x="9350" y="3925"/>
                    <a:pt x="9487" y="3993"/>
                  </a:cubicBezTo>
                  <a:cubicBezTo>
                    <a:pt x="9503" y="3997"/>
                    <a:pt x="9519" y="3999"/>
                    <a:pt x="9536" y="3999"/>
                  </a:cubicBezTo>
                  <a:cubicBezTo>
                    <a:pt x="9802" y="3999"/>
                    <a:pt x="10119" y="3513"/>
                    <a:pt x="9862" y="3481"/>
                  </a:cubicBezTo>
                  <a:cubicBezTo>
                    <a:pt x="9692" y="3413"/>
                    <a:pt x="9623" y="3310"/>
                    <a:pt x="9487" y="3242"/>
                  </a:cubicBezTo>
                  <a:cubicBezTo>
                    <a:pt x="9316" y="3140"/>
                    <a:pt x="9111" y="3106"/>
                    <a:pt x="8941" y="3037"/>
                  </a:cubicBezTo>
                  <a:cubicBezTo>
                    <a:pt x="8531" y="2867"/>
                    <a:pt x="8156" y="2696"/>
                    <a:pt x="7747" y="2560"/>
                  </a:cubicBezTo>
                  <a:cubicBezTo>
                    <a:pt x="6893" y="2218"/>
                    <a:pt x="6075" y="1877"/>
                    <a:pt x="5256" y="1536"/>
                  </a:cubicBezTo>
                  <a:cubicBezTo>
                    <a:pt x="4402" y="1161"/>
                    <a:pt x="3584" y="990"/>
                    <a:pt x="2696" y="751"/>
                  </a:cubicBezTo>
                  <a:cubicBezTo>
                    <a:pt x="2287" y="649"/>
                    <a:pt x="1912" y="512"/>
                    <a:pt x="1536" y="308"/>
                  </a:cubicBezTo>
                  <a:cubicBezTo>
                    <a:pt x="1161" y="103"/>
                    <a:pt x="820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759225" y="4868125"/>
              <a:ext cx="34150" cy="51825"/>
            </a:xfrm>
            <a:custGeom>
              <a:rect b="b" l="l" r="r" t="t"/>
              <a:pathLst>
                <a:path extrusionOk="0" h="2073" w="1366">
                  <a:moveTo>
                    <a:pt x="1329" y="0"/>
                  </a:moveTo>
                  <a:cubicBezTo>
                    <a:pt x="1296" y="0"/>
                    <a:pt x="1250" y="34"/>
                    <a:pt x="1229" y="54"/>
                  </a:cubicBezTo>
                  <a:cubicBezTo>
                    <a:pt x="1229" y="72"/>
                    <a:pt x="1227" y="88"/>
                    <a:pt x="1223" y="103"/>
                  </a:cubicBezTo>
                  <a:lnTo>
                    <a:pt x="1223" y="103"/>
                  </a:lnTo>
                  <a:cubicBezTo>
                    <a:pt x="1196" y="142"/>
                    <a:pt x="1176" y="186"/>
                    <a:pt x="1157" y="227"/>
                  </a:cubicBezTo>
                  <a:lnTo>
                    <a:pt x="1157" y="227"/>
                  </a:lnTo>
                  <a:cubicBezTo>
                    <a:pt x="1146" y="246"/>
                    <a:pt x="1135" y="268"/>
                    <a:pt x="1127" y="293"/>
                  </a:cubicBezTo>
                  <a:cubicBezTo>
                    <a:pt x="1059" y="396"/>
                    <a:pt x="990" y="464"/>
                    <a:pt x="956" y="532"/>
                  </a:cubicBezTo>
                  <a:cubicBezTo>
                    <a:pt x="820" y="703"/>
                    <a:pt x="717" y="839"/>
                    <a:pt x="581" y="1010"/>
                  </a:cubicBezTo>
                  <a:cubicBezTo>
                    <a:pt x="478" y="1180"/>
                    <a:pt x="376" y="1351"/>
                    <a:pt x="274" y="1522"/>
                  </a:cubicBezTo>
                  <a:cubicBezTo>
                    <a:pt x="205" y="1624"/>
                    <a:pt x="171" y="1692"/>
                    <a:pt x="103" y="1795"/>
                  </a:cubicBezTo>
                  <a:cubicBezTo>
                    <a:pt x="69" y="1863"/>
                    <a:pt x="1" y="1965"/>
                    <a:pt x="1" y="2033"/>
                  </a:cubicBezTo>
                  <a:cubicBezTo>
                    <a:pt x="1" y="2062"/>
                    <a:pt x="19" y="2073"/>
                    <a:pt x="43" y="2073"/>
                  </a:cubicBezTo>
                  <a:cubicBezTo>
                    <a:pt x="75" y="2073"/>
                    <a:pt x="117" y="2053"/>
                    <a:pt x="137" y="2033"/>
                  </a:cubicBezTo>
                  <a:cubicBezTo>
                    <a:pt x="205" y="1965"/>
                    <a:pt x="240" y="1897"/>
                    <a:pt x="274" y="1795"/>
                  </a:cubicBezTo>
                  <a:cubicBezTo>
                    <a:pt x="342" y="1692"/>
                    <a:pt x="376" y="1624"/>
                    <a:pt x="444" y="1522"/>
                  </a:cubicBezTo>
                  <a:cubicBezTo>
                    <a:pt x="547" y="1351"/>
                    <a:pt x="649" y="1180"/>
                    <a:pt x="786" y="1010"/>
                  </a:cubicBezTo>
                  <a:cubicBezTo>
                    <a:pt x="888" y="839"/>
                    <a:pt x="990" y="703"/>
                    <a:pt x="1093" y="532"/>
                  </a:cubicBezTo>
                  <a:cubicBezTo>
                    <a:pt x="1195" y="396"/>
                    <a:pt x="1331" y="225"/>
                    <a:pt x="1366" y="54"/>
                  </a:cubicBezTo>
                  <a:cubicBezTo>
                    <a:pt x="1366" y="14"/>
                    <a:pt x="1350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764350" y="4868625"/>
              <a:ext cx="38400" cy="50900"/>
            </a:xfrm>
            <a:custGeom>
              <a:rect b="b" l="l" r="r" t="t"/>
              <a:pathLst>
                <a:path extrusionOk="0" h="2036" w="1536">
                  <a:moveTo>
                    <a:pt x="1502" y="0"/>
                  </a:moveTo>
                  <a:cubicBezTo>
                    <a:pt x="1468" y="0"/>
                    <a:pt x="1399" y="34"/>
                    <a:pt x="1399" y="68"/>
                  </a:cubicBezTo>
                  <a:cubicBezTo>
                    <a:pt x="1161" y="376"/>
                    <a:pt x="888" y="717"/>
                    <a:pt x="649" y="1024"/>
                  </a:cubicBezTo>
                  <a:cubicBezTo>
                    <a:pt x="546" y="1195"/>
                    <a:pt x="410" y="1331"/>
                    <a:pt x="308" y="1502"/>
                  </a:cubicBezTo>
                  <a:cubicBezTo>
                    <a:pt x="239" y="1570"/>
                    <a:pt x="171" y="1672"/>
                    <a:pt x="137" y="1741"/>
                  </a:cubicBezTo>
                  <a:cubicBezTo>
                    <a:pt x="69" y="1809"/>
                    <a:pt x="0" y="1911"/>
                    <a:pt x="0" y="1979"/>
                  </a:cubicBezTo>
                  <a:cubicBezTo>
                    <a:pt x="0" y="2019"/>
                    <a:pt x="12" y="2036"/>
                    <a:pt x="29" y="2036"/>
                  </a:cubicBezTo>
                  <a:cubicBezTo>
                    <a:pt x="40" y="2036"/>
                    <a:pt x="55" y="2028"/>
                    <a:pt x="69" y="2013"/>
                  </a:cubicBezTo>
                  <a:cubicBezTo>
                    <a:pt x="137" y="1979"/>
                    <a:pt x="205" y="1877"/>
                    <a:pt x="239" y="1809"/>
                  </a:cubicBezTo>
                  <a:cubicBezTo>
                    <a:pt x="308" y="1741"/>
                    <a:pt x="376" y="1638"/>
                    <a:pt x="444" y="1570"/>
                  </a:cubicBezTo>
                  <a:cubicBezTo>
                    <a:pt x="546" y="1399"/>
                    <a:pt x="683" y="1229"/>
                    <a:pt x="785" y="1092"/>
                  </a:cubicBezTo>
                  <a:cubicBezTo>
                    <a:pt x="1024" y="751"/>
                    <a:pt x="1263" y="444"/>
                    <a:pt x="1502" y="103"/>
                  </a:cubicBezTo>
                  <a:cubicBezTo>
                    <a:pt x="1536" y="68"/>
                    <a:pt x="1536" y="34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766050" y="4866650"/>
              <a:ext cx="46250" cy="58925"/>
            </a:xfrm>
            <a:custGeom>
              <a:rect b="b" l="l" r="r" t="t"/>
              <a:pathLst>
                <a:path extrusionOk="0" h="2357" w="1850">
                  <a:moveTo>
                    <a:pt x="1773" y="0"/>
                  </a:moveTo>
                  <a:cubicBezTo>
                    <a:pt x="1741" y="0"/>
                    <a:pt x="1701" y="17"/>
                    <a:pt x="1673" y="45"/>
                  </a:cubicBezTo>
                  <a:cubicBezTo>
                    <a:pt x="1434" y="420"/>
                    <a:pt x="1195" y="796"/>
                    <a:pt x="922" y="1171"/>
                  </a:cubicBezTo>
                  <a:cubicBezTo>
                    <a:pt x="786" y="1376"/>
                    <a:pt x="649" y="1547"/>
                    <a:pt x="513" y="1717"/>
                  </a:cubicBezTo>
                  <a:cubicBezTo>
                    <a:pt x="376" y="1888"/>
                    <a:pt x="240" y="2058"/>
                    <a:pt x="69" y="2229"/>
                  </a:cubicBezTo>
                  <a:cubicBezTo>
                    <a:pt x="69" y="2263"/>
                    <a:pt x="1" y="2297"/>
                    <a:pt x="35" y="2331"/>
                  </a:cubicBezTo>
                  <a:cubicBezTo>
                    <a:pt x="52" y="2348"/>
                    <a:pt x="69" y="2357"/>
                    <a:pt x="86" y="2357"/>
                  </a:cubicBezTo>
                  <a:cubicBezTo>
                    <a:pt x="103" y="2357"/>
                    <a:pt x="120" y="2348"/>
                    <a:pt x="137" y="2331"/>
                  </a:cubicBezTo>
                  <a:cubicBezTo>
                    <a:pt x="478" y="2058"/>
                    <a:pt x="751" y="1649"/>
                    <a:pt x="1024" y="1274"/>
                  </a:cubicBezTo>
                  <a:cubicBezTo>
                    <a:pt x="1263" y="898"/>
                    <a:pt x="1536" y="489"/>
                    <a:pt x="1809" y="113"/>
                  </a:cubicBezTo>
                  <a:cubicBezTo>
                    <a:pt x="1849" y="33"/>
                    <a:pt x="1819" y="0"/>
                    <a:pt x="1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774350" y="4868625"/>
              <a:ext cx="46325" cy="61950"/>
            </a:xfrm>
            <a:custGeom>
              <a:rect b="b" l="l" r="r" t="t"/>
              <a:pathLst>
                <a:path extrusionOk="0" h="2478" w="1853">
                  <a:moveTo>
                    <a:pt x="1784" y="0"/>
                  </a:moveTo>
                  <a:cubicBezTo>
                    <a:pt x="1750" y="0"/>
                    <a:pt x="1682" y="34"/>
                    <a:pt x="1682" y="68"/>
                  </a:cubicBezTo>
                  <a:cubicBezTo>
                    <a:pt x="1443" y="478"/>
                    <a:pt x="1204" y="887"/>
                    <a:pt x="931" y="1263"/>
                  </a:cubicBezTo>
                  <a:cubicBezTo>
                    <a:pt x="795" y="1468"/>
                    <a:pt x="658" y="1638"/>
                    <a:pt x="522" y="1843"/>
                  </a:cubicBezTo>
                  <a:cubicBezTo>
                    <a:pt x="351" y="2013"/>
                    <a:pt x="181" y="2184"/>
                    <a:pt x="44" y="2389"/>
                  </a:cubicBezTo>
                  <a:cubicBezTo>
                    <a:pt x="1" y="2454"/>
                    <a:pt x="26" y="2478"/>
                    <a:pt x="68" y="2478"/>
                  </a:cubicBezTo>
                  <a:cubicBezTo>
                    <a:pt x="92" y="2478"/>
                    <a:pt x="121" y="2470"/>
                    <a:pt x="146" y="2457"/>
                  </a:cubicBezTo>
                  <a:cubicBezTo>
                    <a:pt x="317" y="2286"/>
                    <a:pt x="488" y="2082"/>
                    <a:pt x="624" y="1911"/>
                  </a:cubicBezTo>
                  <a:cubicBezTo>
                    <a:pt x="761" y="1706"/>
                    <a:pt x="931" y="1502"/>
                    <a:pt x="1068" y="1297"/>
                  </a:cubicBezTo>
                  <a:cubicBezTo>
                    <a:pt x="1341" y="922"/>
                    <a:pt x="1580" y="512"/>
                    <a:pt x="1818" y="68"/>
                  </a:cubicBezTo>
                  <a:cubicBezTo>
                    <a:pt x="1853" y="34"/>
                    <a:pt x="1853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779200" y="4867075"/>
              <a:ext cx="49300" cy="68675"/>
            </a:xfrm>
            <a:custGeom>
              <a:rect b="b" l="l" r="r" t="t"/>
              <a:pathLst>
                <a:path extrusionOk="0" h="2747" w="1972">
                  <a:moveTo>
                    <a:pt x="1903" y="0"/>
                  </a:moveTo>
                  <a:cubicBezTo>
                    <a:pt x="1876" y="0"/>
                    <a:pt x="1843" y="19"/>
                    <a:pt x="1829" y="62"/>
                  </a:cubicBezTo>
                  <a:cubicBezTo>
                    <a:pt x="1522" y="506"/>
                    <a:pt x="1215" y="949"/>
                    <a:pt x="908" y="1393"/>
                  </a:cubicBezTo>
                  <a:cubicBezTo>
                    <a:pt x="737" y="1632"/>
                    <a:pt x="567" y="1837"/>
                    <a:pt x="430" y="2041"/>
                  </a:cubicBezTo>
                  <a:cubicBezTo>
                    <a:pt x="362" y="2178"/>
                    <a:pt x="294" y="2280"/>
                    <a:pt x="191" y="2383"/>
                  </a:cubicBezTo>
                  <a:cubicBezTo>
                    <a:pt x="123" y="2485"/>
                    <a:pt x="55" y="2587"/>
                    <a:pt x="21" y="2690"/>
                  </a:cubicBezTo>
                  <a:cubicBezTo>
                    <a:pt x="1" y="2730"/>
                    <a:pt x="28" y="2746"/>
                    <a:pt x="60" y="2746"/>
                  </a:cubicBezTo>
                  <a:cubicBezTo>
                    <a:pt x="83" y="2746"/>
                    <a:pt x="109" y="2738"/>
                    <a:pt x="123" y="2724"/>
                  </a:cubicBezTo>
                  <a:cubicBezTo>
                    <a:pt x="191" y="2621"/>
                    <a:pt x="260" y="2519"/>
                    <a:pt x="328" y="2417"/>
                  </a:cubicBezTo>
                  <a:cubicBezTo>
                    <a:pt x="396" y="2314"/>
                    <a:pt x="498" y="2212"/>
                    <a:pt x="567" y="2075"/>
                  </a:cubicBezTo>
                  <a:cubicBezTo>
                    <a:pt x="703" y="1871"/>
                    <a:pt x="874" y="1666"/>
                    <a:pt x="1044" y="1427"/>
                  </a:cubicBezTo>
                  <a:cubicBezTo>
                    <a:pt x="1351" y="984"/>
                    <a:pt x="1659" y="540"/>
                    <a:pt x="1932" y="96"/>
                  </a:cubicBezTo>
                  <a:cubicBezTo>
                    <a:pt x="1971" y="37"/>
                    <a:pt x="1942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780075" y="4871275"/>
              <a:ext cx="52450" cy="76175"/>
            </a:xfrm>
            <a:custGeom>
              <a:rect b="b" l="l" r="r" t="t"/>
              <a:pathLst>
                <a:path extrusionOk="0" h="3047" w="2098">
                  <a:moveTo>
                    <a:pt x="2048" y="0"/>
                  </a:moveTo>
                  <a:cubicBezTo>
                    <a:pt x="2009" y="0"/>
                    <a:pt x="1949" y="27"/>
                    <a:pt x="1931" y="65"/>
                  </a:cubicBezTo>
                  <a:cubicBezTo>
                    <a:pt x="1658" y="611"/>
                    <a:pt x="1351" y="1089"/>
                    <a:pt x="1009" y="1600"/>
                  </a:cubicBezTo>
                  <a:cubicBezTo>
                    <a:pt x="839" y="1805"/>
                    <a:pt x="668" y="2044"/>
                    <a:pt x="497" y="2283"/>
                  </a:cubicBezTo>
                  <a:cubicBezTo>
                    <a:pt x="429" y="2385"/>
                    <a:pt x="327" y="2488"/>
                    <a:pt x="259" y="2624"/>
                  </a:cubicBezTo>
                  <a:cubicBezTo>
                    <a:pt x="190" y="2726"/>
                    <a:pt x="88" y="2863"/>
                    <a:pt x="20" y="2965"/>
                  </a:cubicBezTo>
                  <a:cubicBezTo>
                    <a:pt x="1" y="3022"/>
                    <a:pt x="13" y="3047"/>
                    <a:pt x="39" y="3047"/>
                  </a:cubicBezTo>
                  <a:cubicBezTo>
                    <a:pt x="61" y="3047"/>
                    <a:pt x="91" y="3030"/>
                    <a:pt x="122" y="2999"/>
                  </a:cubicBezTo>
                  <a:cubicBezTo>
                    <a:pt x="225" y="2931"/>
                    <a:pt x="293" y="2795"/>
                    <a:pt x="361" y="2692"/>
                  </a:cubicBezTo>
                  <a:cubicBezTo>
                    <a:pt x="463" y="2556"/>
                    <a:pt x="532" y="2453"/>
                    <a:pt x="634" y="2317"/>
                  </a:cubicBezTo>
                  <a:cubicBezTo>
                    <a:pt x="805" y="2078"/>
                    <a:pt x="975" y="1839"/>
                    <a:pt x="1146" y="1600"/>
                  </a:cubicBezTo>
                  <a:cubicBezTo>
                    <a:pt x="1487" y="1123"/>
                    <a:pt x="1828" y="611"/>
                    <a:pt x="2067" y="65"/>
                  </a:cubicBezTo>
                  <a:cubicBezTo>
                    <a:pt x="2098" y="19"/>
                    <a:pt x="2080" y="0"/>
                    <a:pt x="2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794625" y="4878850"/>
              <a:ext cx="47375" cy="72325"/>
            </a:xfrm>
            <a:custGeom>
              <a:rect b="b" l="l" r="r" t="t"/>
              <a:pathLst>
                <a:path extrusionOk="0" h="2893" w="1895">
                  <a:moveTo>
                    <a:pt x="1826" y="1"/>
                  </a:moveTo>
                  <a:cubicBezTo>
                    <a:pt x="1758" y="1"/>
                    <a:pt x="1724" y="35"/>
                    <a:pt x="1724" y="69"/>
                  </a:cubicBezTo>
                  <a:cubicBezTo>
                    <a:pt x="1417" y="547"/>
                    <a:pt x="1144" y="1024"/>
                    <a:pt x="837" y="1502"/>
                  </a:cubicBezTo>
                  <a:cubicBezTo>
                    <a:pt x="700" y="1741"/>
                    <a:pt x="530" y="1946"/>
                    <a:pt x="393" y="2185"/>
                  </a:cubicBezTo>
                  <a:cubicBezTo>
                    <a:pt x="325" y="2321"/>
                    <a:pt x="257" y="2423"/>
                    <a:pt x="188" y="2560"/>
                  </a:cubicBezTo>
                  <a:cubicBezTo>
                    <a:pt x="120" y="2662"/>
                    <a:pt x="52" y="2765"/>
                    <a:pt x="18" y="2867"/>
                  </a:cubicBezTo>
                  <a:cubicBezTo>
                    <a:pt x="1" y="2884"/>
                    <a:pt x="9" y="2893"/>
                    <a:pt x="26" y="2893"/>
                  </a:cubicBezTo>
                  <a:cubicBezTo>
                    <a:pt x="43" y="2893"/>
                    <a:pt x="69" y="2884"/>
                    <a:pt x="86" y="2867"/>
                  </a:cubicBezTo>
                  <a:cubicBezTo>
                    <a:pt x="188" y="2765"/>
                    <a:pt x="257" y="2662"/>
                    <a:pt x="325" y="2560"/>
                  </a:cubicBezTo>
                  <a:cubicBezTo>
                    <a:pt x="393" y="2423"/>
                    <a:pt x="461" y="2321"/>
                    <a:pt x="564" y="2185"/>
                  </a:cubicBezTo>
                  <a:cubicBezTo>
                    <a:pt x="700" y="1946"/>
                    <a:pt x="837" y="1707"/>
                    <a:pt x="1007" y="1502"/>
                  </a:cubicBezTo>
                  <a:cubicBezTo>
                    <a:pt x="1280" y="1024"/>
                    <a:pt x="1588" y="547"/>
                    <a:pt x="1860" y="69"/>
                  </a:cubicBezTo>
                  <a:cubicBezTo>
                    <a:pt x="1895" y="35"/>
                    <a:pt x="186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798950" y="4884125"/>
              <a:ext cx="54275" cy="83375"/>
            </a:xfrm>
            <a:custGeom>
              <a:rect b="b" l="l" r="r" t="t"/>
              <a:pathLst>
                <a:path extrusionOk="0" h="3335" w="2171">
                  <a:moveTo>
                    <a:pt x="2103" y="1"/>
                  </a:moveTo>
                  <a:cubicBezTo>
                    <a:pt x="2075" y="1"/>
                    <a:pt x="2043" y="20"/>
                    <a:pt x="2029" y="63"/>
                  </a:cubicBezTo>
                  <a:cubicBezTo>
                    <a:pt x="1687" y="643"/>
                    <a:pt x="1312" y="1223"/>
                    <a:pt x="971" y="1803"/>
                  </a:cubicBezTo>
                  <a:cubicBezTo>
                    <a:pt x="800" y="2076"/>
                    <a:pt x="596" y="2349"/>
                    <a:pt x="425" y="2656"/>
                  </a:cubicBezTo>
                  <a:cubicBezTo>
                    <a:pt x="288" y="2861"/>
                    <a:pt x="118" y="3100"/>
                    <a:pt x="15" y="3270"/>
                  </a:cubicBezTo>
                  <a:cubicBezTo>
                    <a:pt x="0" y="3316"/>
                    <a:pt x="19" y="3335"/>
                    <a:pt x="48" y="3335"/>
                  </a:cubicBezTo>
                  <a:cubicBezTo>
                    <a:pt x="84" y="3335"/>
                    <a:pt x="133" y="3308"/>
                    <a:pt x="152" y="3270"/>
                  </a:cubicBezTo>
                  <a:cubicBezTo>
                    <a:pt x="152" y="3236"/>
                    <a:pt x="254" y="3100"/>
                    <a:pt x="323" y="3031"/>
                  </a:cubicBezTo>
                  <a:cubicBezTo>
                    <a:pt x="391" y="2895"/>
                    <a:pt x="493" y="2758"/>
                    <a:pt x="596" y="2622"/>
                  </a:cubicBezTo>
                  <a:cubicBezTo>
                    <a:pt x="766" y="2349"/>
                    <a:pt x="937" y="2076"/>
                    <a:pt x="1107" y="1769"/>
                  </a:cubicBezTo>
                  <a:cubicBezTo>
                    <a:pt x="1449" y="1223"/>
                    <a:pt x="1790" y="643"/>
                    <a:pt x="2131" y="97"/>
                  </a:cubicBezTo>
                  <a:cubicBezTo>
                    <a:pt x="2171" y="37"/>
                    <a:pt x="2141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814325" y="4896925"/>
              <a:ext cx="48300" cy="71375"/>
            </a:xfrm>
            <a:custGeom>
              <a:rect b="b" l="l" r="r" t="t"/>
              <a:pathLst>
                <a:path extrusionOk="0" h="2855" w="1932">
                  <a:moveTo>
                    <a:pt x="1863" y="1"/>
                  </a:moveTo>
                  <a:cubicBezTo>
                    <a:pt x="1836" y="1"/>
                    <a:pt x="1803" y="20"/>
                    <a:pt x="1789" y="63"/>
                  </a:cubicBezTo>
                  <a:cubicBezTo>
                    <a:pt x="1482" y="506"/>
                    <a:pt x="1209" y="984"/>
                    <a:pt x="936" y="1427"/>
                  </a:cubicBezTo>
                  <a:cubicBezTo>
                    <a:pt x="765" y="1666"/>
                    <a:pt x="629" y="1871"/>
                    <a:pt x="492" y="2110"/>
                  </a:cubicBezTo>
                  <a:cubicBezTo>
                    <a:pt x="356" y="2315"/>
                    <a:pt x="185" y="2519"/>
                    <a:pt x="49" y="2758"/>
                  </a:cubicBezTo>
                  <a:cubicBezTo>
                    <a:pt x="1" y="2807"/>
                    <a:pt x="38" y="2855"/>
                    <a:pt x="76" y="2855"/>
                  </a:cubicBezTo>
                  <a:cubicBezTo>
                    <a:pt x="91" y="2855"/>
                    <a:pt x="107" y="2847"/>
                    <a:pt x="117" y="2827"/>
                  </a:cubicBezTo>
                  <a:cubicBezTo>
                    <a:pt x="492" y="2417"/>
                    <a:pt x="765" y="1939"/>
                    <a:pt x="1038" y="1496"/>
                  </a:cubicBezTo>
                  <a:cubicBezTo>
                    <a:pt x="1311" y="1052"/>
                    <a:pt x="1618" y="574"/>
                    <a:pt x="1891" y="97"/>
                  </a:cubicBezTo>
                  <a:cubicBezTo>
                    <a:pt x="1931" y="37"/>
                    <a:pt x="1902" y="1"/>
                    <a:pt x="1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832075" y="4911425"/>
              <a:ext cx="35650" cy="50275"/>
            </a:xfrm>
            <a:custGeom>
              <a:rect b="b" l="l" r="r" t="t"/>
              <a:pathLst>
                <a:path extrusionOk="0" h="2011" w="1426">
                  <a:moveTo>
                    <a:pt x="1351" y="1"/>
                  </a:moveTo>
                  <a:cubicBezTo>
                    <a:pt x="1319" y="1"/>
                    <a:pt x="1278" y="20"/>
                    <a:pt x="1250" y="63"/>
                  </a:cubicBezTo>
                  <a:cubicBezTo>
                    <a:pt x="874" y="677"/>
                    <a:pt x="465" y="1325"/>
                    <a:pt x="21" y="1939"/>
                  </a:cubicBezTo>
                  <a:cubicBezTo>
                    <a:pt x="0" y="1982"/>
                    <a:pt x="31" y="2011"/>
                    <a:pt x="66" y="2011"/>
                  </a:cubicBezTo>
                  <a:cubicBezTo>
                    <a:pt x="88" y="2011"/>
                    <a:pt x="111" y="2000"/>
                    <a:pt x="124" y="1974"/>
                  </a:cubicBezTo>
                  <a:cubicBezTo>
                    <a:pt x="601" y="1393"/>
                    <a:pt x="977" y="745"/>
                    <a:pt x="1386" y="97"/>
                  </a:cubicBezTo>
                  <a:cubicBezTo>
                    <a:pt x="1426" y="37"/>
                    <a:pt x="1396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780550" y="4605875"/>
              <a:ext cx="33300" cy="44750"/>
            </a:xfrm>
            <a:custGeom>
              <a:rect b="b" l="l" r="r" t="t"/>
              <a:pathLst>
                <a:path extrusionOk="0" h="1790" w="1332">
                  <a:moveTo>
                    <a:pt x="1297" y="0"/>
                  </a:moveTo>
                  <a:cubicBezTo>
                    <a:pt x="1263" y="0"/>
                    <a:pt x="1195" y="34"/>
                    <a:pt x="1161" y="69"/>
                  </a:cubicBezTo>
                  <a:cubicBezTo>
                    <a:pt x="956" y="342"/>
                    <a:pt x="751" y="649"/>
                    <a:pt x="547" y="922"/>
                  </a:cubicBezTo>
                  <a:cubicBezTo>
                    <a:pt x="444" y="1058"/>
                    <a:pt x="342" y="1195"/>
                    <a:pt x="240" y="1331"/>
                  </a:cubicBezTo>
                  <a:cubicBezTo>
                    <a:pt x="171" y="1399"/>
                    <a:pt x="137" y="1468"/>
                    <a:pt x="103" y="1536"/>
                  </a:cubicBezTo>
                  <a:cubicBezTo>
                    <a:pt x="35" y="1604"/>
                    <a:pt x="1" y="1672"/>
                    <a:pt x="1" y="1775"/>
                  </a:cubicBezTo>
                  <a:cubicBezTo>
                    <a:pt x="1" y="1786"/>
                    <a:pt x="5" y="1790"/>
                    <a:pt x="11" y="1790"/>
                  </a:cubicBezTo>
                  <a:cubicBezTo>
                    <a:pt x="24" y="1790"/>
                    <a:pt x="46" y="1775"/>
                    <a:pt x="69" y="1775"/>
                  </a:cubicBezTo>
                  <a:cubicBezTo>
                    <a:pt x="137" y="1741"/>
                    <a:pt x="171" y="1672"/>
                    <a:pt x="240" y="1604"/>
                  </a:cubicBezTo>
                  <a:cubicBezTo>
                    <a:pt x="274" y="1536"/>
                    <a:pt x="342" y="1433"/>
                    <a:pt x="376" y="1365"/>
                  </a:cubicBezTo>
                  <a:cubicBezTo>
                    <a:pt x="478" y="1229"/>
                    <a:pt x="581" y="1092"/>
                    <a:pt x="683" y="956"/>
                  </a:cubicBezTo>
                  <a:cubicBezTo>
                    <a:pt x="888" y="683"/>
                    <a:pt x="1093" y="410"/>
                    <a:pt x="1297" y="137"/>
                  </a:cubicBezTo>
                  <a:cubicBezTo>
                    <a:pt x="1332" y="103"/>
                    <a:pt x="1332" y="34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772875" y="4609050"/>
              <a:ext cx="49500" cy="58900"/>
            </a:xfrm>
            <a:custGeom>
              <a:rect b="b" l="l" r="r" t="t"/>
              <a:pathLst>
                <a:path extrusionOk="0" h="2356" w="1980">
                  <a:moveTo>
                    <a:pt x="1923" y="1"/>
                  </a:moveTo>
                  <a:cubicBezTo>
                    <a:pt x="1887" y="1"/>
                    <a:pt x="1837" y="50"/>
                    <a:pt x="1809" y="78"/>
                  </a:cubicBezTo>
                  <a:cubicBezTo>
                    <a:pt x="1502" y="453"/>
                    <a:pt x="1161" y="829"/>
                    <a:pt x="854" y="1204"/>
                  </a:cubicBezTo>
                  <a:cubicBezTo>
                    <a:pt x="683" y="1375"/>
                    <a:pt x="513" y="1545"/>
                    <a:pt x="376" y="1750"/>
                  </a:cubicBezTo>
                  <a:cubicBezTo>
                    <a:pt x="308" y="1852"/>
                    <a:pt x="205" y="1955"/>
                    <a:pt x="137" y="2057"/>
                  </a:cubicBezTo>
                  <a:cubicBezTo>
                    <a:pt x="103" y="2125"/>
                    <a:pt x="1" y="2228"/>
                    <a:pt x="1" y="2330"/>
                  </a:cubicBezTo>
                  <a:cubicBezTo>
                    <a:pt x="1" y="2347"/>
                    <a:pt x="18" y="2356"/>
                    <a:pt x="39" y="2356"/>
                  </a:cubicBezTo>
                  <a:cubicBezTo>
                    <a:pt x="60" y="2356"/>
                    <a:pt x="86" y="2347"/>
                    <a:pt x="103" y="2330"/>
                  </a:cubicBezTo>
                  <a:cubicBezTo>
                    <a:pt x="171" y="2296"/>
                    <a:pt x="240" y="2160"/>
                    <a:pt x="308" y="2091"/>
                  </a:cubicBezTo>
                  <a:cubicBezTo>
                    <a:pt x="376" y="1989"/>
                    <a:pt x="444" y="1887"/>
                    <a:pt x="513" y="1784"/>
                  </a:cubicBezTo>
                  <a:cubicBezTo>
                    <a:pt x="683" y="1614"/>
                    <a:pt x="854" y="1409"/>
                    <a:pt x="990" y="1238"/>
                  </a:cubicBezTo>
                  <a:cubicBezTo>
                    <a:pt x="1331" y="863"/>
                    <a:pt x="1673" y="522"/>
                    <a:pt x="1946" y="112"/>
                  </a:cubicBezTo>
                  <a:cubicBezTo>
                    <a:pt x="1980" y="78"/>
                    <a:pt x="1980" y="10"/>
                    <a:pt x="1946" y="10"/>
                  </a:cubicBezTo>
                  <a:cubicBezTo>
                    <a:pt x="1939" y="3"/>
                    <a:pt x="1931" y="1"/>
                    <a:pt x="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765225" y="4615850"/>
              <a:ext cx="65475" cy="80650"/>
            </a:xfrm>
            <a:custGeom>
              <a:rect b="b" l="l" r="r" t="t"/>
              <a:pathLst>
                <a:path extrusionOk="0" h="3226" w="2619">
                  <a:moveTo>
                    <a:pt x="2533" y="0"/>
                  </a:moveTo>
                  <a:cubicBezTo>
                    <a:pt x="2496" y="0"/>
                    <a:pt x="2451" y="17"/>
                    <a:pt x="2422" y="45"/>
                  </a:cubicBezTo>
                  <a:cubicBezTo>
                    <a:pt x="1945" y="625"/>
                    <a:pt x="1467" y="1205"/>
                    <a:pt x="989" y="1785"/>
                  </a:cubicBezTo>
                  <a:cubicBezTo>
                    <a:pt x="784" y="2024"/>
                    <a:pt x="580" y="2297"/>
                    <a:pt x="409" y="2570"/>
                  </a:cubicBezTo>
                  <a:cubicBezTo>
                    <a:pt x="307" y="2741"/>
                    <a:pt x="204" y="2945"/>
                    <a:pt x="34" y="3116"/>
                  </a:cubicBezTo>
                  <a:cubicBezTo>
                    <a:pt x="4" y="3145"/>
                    <a:pt x="0" y="3225"/>
                    <a:pt x="43" y="3225"/>
                  </a:cubicBezTo>
                  <a:cubicBezTo>
                    <a:pt x="50" y="3225"/>
                    <a:pt x="58" y="3223"/>
                    <a:pt x="68" y="3218"/>
                  </a:cubicBezTo>
                  <a:cubicBezTo>
                    <a:pt x="238" y="3116"/>
                    <a:pt x="375" y="2877"/>
                    <a:pt x="477" y="2741"/>
                  </a:cubicBezTo>
                  <a:cubicBezTo>
                    <a:pt x="648" y="2434"/>
                    <a:pt x="853" y="2195"/>
                    <a:pt x="1057" y="1922"/>
                  </a:cubicBezTo>
                  <a:cubicBezTo>
                    <a:pt x="1569" y="1307"/>
                    <a:pt x="2047" y="727"/>
                    <a:pt x="2559" y="113"/>
                  </a:cubicBezTo>
                  <a:cubicBezTo>
                    <a:pt x="2619" y="33"/>
                    <a:pt x="2585" y="0"/>
                    <a:pt x="2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776800" y="4612925"/>
              <a:ext cx="67950" cy="86650"/>
            </a:xfrm>
            <a:custGeom>
              <a:rect b="b" l="l" r="r" t="t"/>
              <a:pathLst>
                <a:path extrusionOk="0" h="3466" w="2718">
                  <a:moveTo>
                    <a:pt x="2635" y="0"/>
                  </a:moveTo>
                  <a:cubicBezTo>
                    <a:pt x="2604" y="0"/>
                    <a:pt x="2566" y="19"/>
                    <a:pt x="2539" y="60"/>
                  </a:cubicBezTo>
                  <a:cubicBezTo>
                    <a:pt x="2130" y="640"/>
                    <a:pt x="1755" y="1220"/>
                    <a:pt x="1345" y="1766"/>
                  </a:cubicBezTo>
                  <a:cubicBezTo>
                    <a:pt x="1140" y="2039"/>
                    <a:pt x="936" y="2312"/>
                    <a:pt x="731" y="2585"/>
                  </a:cubicBezTo>
                  <a:cubicBezTo>
                    <a:pt x="492" y="2858"/>
                    <a:pt x="253" y="3097"/>
                    <a:pt x="48" y="3369"/>
                  </a:cubicBezTo>
                  <a:cubicBezTo>
                    <a:pt x="0" y="3418"/>
                    <a:pt x="20" y="3466"/>
                    <a:pt x="60" y="3466"/>
                  </a:cubicBezTo>
                  <a:cubicBezTo>
                    <a:pt x="77" y="3466"/>
                    <a:pt x="97" y="3458"/>
                    <a:pt x="117" y="3438"/>
                  </a:cubicBezTo>
                  <a:cubicBezTo>
                    <a:pt x="390" y="3233"/>
                    <a:pt x="594" y="2960"/>
                    <a:pt x="799" y="2721"/>
                  </a:cubicBezTo>
                  <a:cubicBezTo>
                    <a:pt x="1004" y="2448"/>
                    <a:pt x="1243" y="2175"/>
                    <a:pt x="1447" y="1868"/>
                  </a:cubicBezTo>
                  <a:cubicBezTo>
                    <a:pt x="1857" y="1288"/>
                    <a:pt x="2266" y="708"/>
                    <a:pt x="2676" y="128"/>
                  </a:cubicBezTo>
                  <a:cubicBezTo>
                    <a:pt x="2717" y="45"/>
                    <a:pt x="2683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785025" y="4620350"/>
              <a:ext cx="65750" cy="85500"/>
            </a:xfrm>
            <a:custGeom>
              <a:rect b="b" l="l" r="r" t="t"/>
              <a:pathLst>
                <a:path extrusionOk="0" h="3420" w="2630">
                  <a:moveTo>
                    <a:pt x="2545" y="0"/>
                  </a:moveTo>
                  <a:cubicBezTo>
                    <a:pt x="2520" y="0"/>
                    <a:pt x="2495" y="11"/>
                    <a:pt x="2483" y="36"/>
                  </a:cubicBezTo>
                  <a:cubicBezTo>
                    <a:pt x="2074" y="616"/>
                    <a:pt x="1664" y="1196"/>
                    <a:pt x="1255" y="1776"/>
                  </a:cubicBezTo>
                  <a:cubicBezTo>
                    <a:pt x="1050" y="2049"/>
                    <a:pt x="845" y="2322"/>
                    <a:pt x="641" y="2595"/>
                  </a:cubicBezTo>
                  <a:cubicBezTo>
                    <a:pt x="538" y="2731"/>
                    <a:pt x="436" y="2834"/>
                    <a:pt x="334" y="2970"/>
                  </a:cubicBezTo>
                  <a:cubicBezTo>
                    <a:pt x="265" y="3107"/>
                    <a:pt x="197" y="3209"/>
                    <a:pt x="95" y="3277"/>
                  </a:cubicBezTo>
                  <a:cubicBezTo>
                    <a:pt x="34" y="3308"/>
                    <a:pt x="0" y="3419"/>
                    <a:pt x="66" y="3419"/>
                  </a:cubicBezTo>
                  <a:cubicBezTo>
                    <a:pt x="74" y="3419"/>
                    <a:pt x="84" y="3417"/>
                    <a:pt x="95" y="3414"/>
                  </a:cubicBezTo>
                  <a:cubicBezTo>
                    <a:pt x="334" y="3311"/>
                    <a:pt x="436" y="3038"/>
                    <a:pt x="607" y="2868"/>
                  </a:cubicBezTo>
                  <a:cubicBezTo>
                    <a:pt x="845" y="2561"/>
                    <a:pt x="1050" y="2254"/>
                    <a:pt x="1289" y="1946"/>
                  </a:cubicBezTo>
                  <a:cubicBezTo>
                    <a:pt x="1733" y="1332"/>
                    <a:pt x="2142" y="718"/>
                    <a:pt x="2586" y="104"/>
                  </a:cubicBezTo>
                  <a:cubicBezTo>
                    <a:pt x="2630" y="38"/>
                    <a:pt x="2588" y="0"/>
                    <a:pt x="2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792100" y="4630775"/>
              <a:ext cx="69300" cy="85500"/>
            </a:xfrm>
            <a:custGeom>
              <a:rect b="b" l="l" r="r" t="t"/>
              <a:pathLst>
                <a:path extrusionOk="0" h="3420" w="2772">
                  <a:moveTo>
                    <a:pt x="2688" y="0"/>
                  </a:moveTo>
                  <a:cubicBezTo>
                    <a:pt x="2651" y="0"/>
                    <a:pt x="2604" y="19"/>
                    <a:pt x="2576" y="62"/>
                  </a:cubicBezTo>
                  <a:cubicBezTo>
                    <a:pt x="2200" y="608"/>
                    <a:pt x="1791" y="1188"/>
                    <a:pt x="1381" y="1734"/>
                  </a:cubicBezTo>
                  <a:cubicBezTo>
                    <a:pt x="1177" y="2007"/>
                    <a:pt x="938" y="2280"/>
                    <a:pt x="733" y="2553"/>
                  </a:cubicBezTo>
                  <a:cubicBezTo>
                    <a:pt x="528" y="2826"/>
                    <a:pt x="255" y="3065"/>
                    <a:pt x="51" y="3338"/>
                  </a:cubicBezTo>
                  <a:cubicBezTo>
                    <a:pt x="1" y="3388"/>
                    <a:pt x="42" y="3420"/>
                    <a:pt x="81" y="3420"/>
                  </a:cubicBezTo>
                  <a:cubicBezTo>
                    <a:pt x="96" y="3420"/>
                    <a:pt x="110" y="3415"/>
                    <a:pt x="119" y="3406"/>
                  </a:cubicBezTo>
                  <a:cubicBezTo>
                    <a:pt x="392" y="3167"/>
                    <a:pt x="597" y="2894"/>
                    <a:pt x="835" y="2655"/>
                  </a:cubicBezTo>
                  <a:cubicBezTo>
                    <a:pt x="1040" y="2383"/>
                    <a:pt x="1279" y="2075"/>
                    <a:pt x="1484" y="1802"/>
                  </a:cubicBezTo>
                  <a:cubicBezTo>
                    <a:pt x="1893" y="1256"/>
                    <a:pt x="2303" y="676"/>
                    <a:pt x="2712" y="96"/>
                  </a:cubicBezTo>
                  <a:cubicBezTo>
                    <a:pt x="2772" y="37"/>
                    <a:pt x="2739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806150" y="4626300"/>
              <a:ext cx="70775" cy="90675"/>
            </a:xfrm>
            <a:custGeom>
              <a:rect b="b" l="l" r="r" t="t"/>
              <a:pathLst>
                <a:path extrusionOk="0" h="3627" w="2831">
                  <a:moveTo>
                    <a:pt x="2731" y="1"/>
                  </a:moveTo>
                  <a:cubicBezTo>
                    <a:pt x="2703" y="1"/>
                    <a:pt x="2674" y="12"/>
                    <a:pt x="2662" y="36"/>
                  </a:cubicBezTo>
                  <a:cubicBezTo>
                    <a:pt x="2184" y="685"/>
                    <a:pt x="1741" y="1299"/>
                    <a:pt x="1263" y="1947"/>
                  </a:cubicBezTo>
                  <a:cubicBezTo>
                    <a:pt x="1024" y="2254"/>
                    <a:pt x="785" y="2527"/>
                    <a:pt x="546" y="2834"/>
                  </a:cubicBezTo>
                  <a:cubicBezTo>
                    <a:pt x="444" y="2971"/>
                    <a:pt x="342" y="3142"/>
                    <a:pt x="205" y="3278"/>
                  </a:cubicBezTo>
                  <a:cubicBezTo>
                    <a:pt x="171" y="3312"/>
                    <a:pt x="137" y="3346"/>
                    <a:pt x="103" y="3415"/>
                  </a:cubicBezTo>
                  <a:cubicBezTo>
                    <a:pt x="103" y="3415"/>
                    <a:pt x="87" y="3439"/>
                    <a:pt x="74" y="3460"/>
                  </a:cubicBezTo>
                  <a:lnTo>
                    <a:pt x="74" y="3460"/>
                  </a:lnTo>
                  <a:cubicBezTo>
                    <a:pt x="74" y="3460"/>
                    <a:pt x="74" y="3460"/>
                    <a:pt x="74" y="3460"/>
                  </a:cubicBezTo>
                  <a:cubicBezTo>
                    <a:pt x="40" y="3460"/>
                    <a:pt x="0" y="3525"/>
                    <a:pt x="0" y="3551"/>
                  </a:cubicBezTo>
                  <a:cubicBezTo>
                    <a:pt x="0" y="3585"/>
                    <a:pt x="0" y="3585"/>
                    <a:pt x="0" y="3619"/>
                  </a:cubicBezTo>
                  <a:lnTo>
                    <a:pt x="35" y="3619"/>
                  </a:lnTo>
                  <a:cubicBezTo>
                    <a:pt x="44" y="3624"/>
                    <a:pt x="54" y="3626"/>
                    <a:pt x="63" y="3626"/>
                  </a:cubicBezTo>
                  <a:cubicBezTo>
                    <a:pt x="121" y="3626"/>
                    <a:pt x="176" y="3546"/>
                    <a:pt x="205" y="3517"/>
                  </a:cubicBezTo>
                  <a:cubicBezTo>
                    <a:pt x="273" y="3380"/>
                    <a:pt x="376" y="3278"/>
                    <a:pt x="444" y="3176"/>
                  </a:cubicBezTo>
                  <a:cubicBezTo>
                    <a:pt x="717" y="2834"/>
                    <a:pt x="990" y="2493"/>
                    <a:pt x="1229" y="2152"/>
                  </a:cubicBezTo>
                  <a:cubicBezTo>
                    <a:pt x="1775" y="1470"/>
                    <a:pt x="2253" y="787"/>
                    <a:pt x="2764" y="105"/>
                  </a:cubicBezTo>
                  <a:cubicBezTo>
                    <a:pt x="2831" y="39"/>
                    <a:pt x="278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814000" y="4635450"/>
              <a:ext cx="74725" cy="89250"/>
            </a:xfrm>
            <a:custGeom>
              <a:rect b="b" l="l" r="r" t="t"/>
              <a:pathLst>
                <a:path extrusionOk="0" h="3570" w="2989">
                  <a:moveTo>
                    <a:pt x="2924" y="1"/>
                  </a:moveTo>
                  <a:cubicBezTo>
                    <a:pt x="2894" y="1"/>
                    <a:pt x="2854" y="17"/>
                    <a:pt x="2826" y="46"/>
                  </a:cubicBezTo>
                  <a:cubicBezTo>
                    <a:pt x="2348" y="626"/>
                    <a:pt x="1904" y="1206"/>
                    <a:pt x="1461" y="1786"/>
                  </a:cubicBezTo>
                  <a:cubicBezTo>
                    <a:pt x="1222" y="2059"/>
                    <a:pt x="1017" y="2366"/>
                    <a:pt x="778" y="2639"/>
                  </a:cubicBezTo>
                  <a:cubicBezTo>
                    <a:pt x="540" y="2912"/>
                    <a:pt x="232" y="3185"/>
                    <a:pt x="28" y="3492"/>
                  </a:cubicBezTo>
                  <a:cubicBezTo>
                    <a:pt x="0" y="3520"/>
                    <a:pt x="39" y="3570"/>
                    <a:pt x="74" y="3570"/>
                  </a:cubicBezTo>
                  <a:cubicBezTo>
                    <a:pt x="82" y="3570"/>
                    <a:pt x="89" y="3567"/>
                    <a:pt x="96" y="3560"/>
                  </a:cubicBezTo>
                  <a:cubicBezTo>
                    <a:pt x="369" y="3322"/>
                    <a:pt x="574" y="3049"/>
                    <a:pt x="813" y="2776"/>
                  </a:cubicBezTo>
                  <a:cubicBezTo>
                    <a:pt x="1051" y="2468"/>
                    <a:pt x="1290" y="2196"/>
                    <a:pt x="1529" y="1888"/>
                  </a:cubicBezTo>
                  <a:cubicBezTo>
                    <a:pt x="2007" y="1308"/>
                    <a:pt x="2485" y="694"/>
                    <a:pt x="2928" y="114"/>
                  </a:cubicBezTo>
                  <a:cubicBezTo>
                    <a:pt x="2988" y="34"/>
                    <a:pt x="2966" y="1"/>
                    <a:pt x="2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828350" y="4642725"/>
              <a:ext cx="72300" cy="84525"/>
            </a:xfrm>
            <a:custGeom>
              <a:rect b="b" l="l" r="r" t="t"/>
              <a:pathLst>
                <a:path extrusionOk="0" h="3381" w="2892">
                  <a:moveTo>
                    <a:pt x="2807" y="0"/>
                  </a:moveTo>
                  <a:cubicBezTo>
                    <a:pt x="2770" y="0"/>
                    <a:pt x="2724" y="19"/>
                    <a:pt x="2695" y="62"/>
                  </a:cubicBezTo>
                  <a:cubicBezTo>
                    <a:pt x="2286" y="642"/>
                    <a:pt x="1842" y="1188"/>
                    <a:pt x="1365" y="1700"/>
                  </a:cubicBezTo>
                  <a:cubicBezTo>
                    <a:pt x="1126" y="1973"/>
                    <a:pt x="921" y="2212"/>
                    <a:pt x="682" y="2485"/>
                  </a:cubicBezTo>
                  <a:cubicBezTo>
                    <a:pt x="580" y="2621"/>
                    <a:pt x="477" y="2723"/>
                    <a:pt x="375" y="2860"/>
                  </a:cubicBezTo>
                  <a:cubicBezTo>
                    <a:pt x="307" y="2928"/>
                    <a:pt x="273" y="2996"/>
                    <a:pt x="204" y="3065"/>
                  </a:cubicBezTo>
                  <a:cubicBezTo>
                    <a:pt x="179" y="3090"/>
                    <a:pt x="135" y="3172"/>
                    <a:pt x="100" y="3212"/>
                  </a:cubicBezTo>
                  <a:lnTo>
                    <a:pt x="100" y="3212"/>
                  </a:lnTo>
                  <a:cubicBezTo>
                    <a:pt x="68" y="3219"/>
                    <a:pt x="34" y="3269"/>
                    <a:pt x="34" y="3269"/>
                  </a:cubicBezTo>
                  <a:cubicBezTo>
                    <a:pt x="6" y="3325"/>
                    <a:pt x="1" y="3381"/>
                    <a:pt x="37" y="3381"/>
                  </a:cubicBezTo>
                  <a:cubicBezTo>
                    <a:pt x="45" y="3381"/>
                    <a:pt x="55" y="3378"/>
                    <a:pt x="68" y="3372"/>
                  </a:cubicBezTo>
                  <a:cubicBezTo>
                    <a:pt x="170" y="3372"/>
                    <a:pt x="273" y="3201"/>
                    <a:pt x="341" y="3133"/>
                  </a:cubicBezTo>
                  <a:cubicBezTo>
                    <a:pt x="443" y="2962"/>
                    <a:pt x="580" y="2826"/>
                    <a:pt x="682" y="2689"/>
                  </a:cubicBezTo>
                  <a:cubicBezTo>
                    <a:pt x="921" y="2416"/>
                    <a:pt x="1194" y="2109"/>
                    <a:pt x="1433" y="1836"/>
                  </a:cubicBezTo>
                  <a:cubicBezTo>
                    <a:pt x="1911" y="1256"/>
                    <a:pt x="2388" y="710"/>
                    <a:pt x="2832" y="96"/>
                  </a:cubicBezTo>
                  <a:cubicBezTo>
                    <a:pt x="2891" y="36"/>
                    <a:pt x="2859" y="0"/>
                    <a:pt x="2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851550" y="4639025"/>
              <a:ext cx="66425" cy="87100"/>
            </a:xfrm>
            <a:custGeom>
              <a:rect b="b" l="l" r="r" t="t"/>
              <a:pathLst>
                <a:path extrusionOk="0" h="3484" w="2657">
                  <a:moveTo>
                    <a:pt x="124" y="3328"/>
                  </a:moveTo>
                  <a:cubicBezTo>
                    <a:pt x="132" y="3329"/>
                    <a:pt x="140" y="3332"/>
                    <a:pt x="147" y="3336"/>
                  </a:cubicBezTo>
                  <a:lnTo>
                    <a:pt x="147" y="3336"/>
                  </a:lnTo>
                  <a:cubicBezTo>
                    <a:pt x="148" y="3336"/>
                    <a:pt x="148" y="3336"/>
                    <a:pt x="149" y="3335"/>
                  </a:cubicBezTo>
                  <a:lnTo>
                    <a:pt x="149" y="3335"/>
                  </a:lnTo>
                  <a:cubicBezTo>
                    <a:pt x="153" y="3339"/>
                    <a:pt x="158" y="3343"/>
                    <a:pt x="164" y="3349"/>
                  </a:cubicBezTo>
                  <a:cubicBezTo>
                    <a:pt x="158" y="3344"/>
                    <a:pt x="153" y="3340"/>
                    <a:pt x="147" y="3336"/>
                  </a:cubicBezTo>
                  <a:lnTo>
                    <a:pt x="147" y="3336"/>
                  </a:lnTo>
                  <a:cubicBezTo>
                    <a:pt x="144" y="3339"/>
                    <a:pt x="140" y="3340"/>
                    <a:pt x="137" y="3340"/>
                  </a:cubicBezTo>
                  <a:cubicBezTo>
                    <a:pt x="129" y="3340"/>
                    <a:pt x="124" y="3332"/>
                    <a:pt x="124" y="3328"/>
                  </a:cubicBezTo>
                  <a:close/>
                  <a:moveTo>
                    <a:pt x="2596" y="0"/>
                  </a:moveTo>
                  <a:cubicBezTo>
                    <a:pt x="2562" y="0"/>
                    <a:pt x="2516" y="26"/>
                    <a:pt x="2484" y="73"/>
                  </a:cubicBezTo>
                  <a:cubicBezTo>
                    <a:pt x="2109" y="722"/>
                    <a:pt x="1665" y="1370"/>
                    <a:pt x="1221" y="1984"/>
                  </a:cubicBezTo>
                  <a:cubicBezTo>
                    <a:pt x="983" y="2291"/>
                    <a:pt x="744" y="2598"/>
                    <a:pt x="505" y="2871"/>
                  </a:cubicBezTo>
                  <a:cubicBezTo>
                    <a:pt x="437" y="2974"/>
                    <a:pt x="368" y="3042"/>
                    <a:pt x="300" y="3144"/>
                  </a:cubicBezTo>
                  <a:cubicBezTo>
                    <a:pt x="266" y="3179"/>
                    <a:pt x="232" y="3213"/>
                    <a:pt x="198" y="3281"/>
                  </a:cubicBezTo>
                  <a:cubicBezTo>
                    <a:pt x="164" y="3281"/>
                    <a:pt x="164" y="3315"/>
                    <a:pt x="164" y="3315"/>
                  </a:cubicBezTo>
                  <a:cubicBezTo>
                    <a:pt x="158" y="3325"/>
                    <a:pt x="153" y="3332"/>
                    <a:pt x="149" y="3335"/>
                  </a:cubicBezTo>
                  <a:lnTo>
                    <a:pt x="149" y="3335"/>
                  </a:lnTo>
                  <a:cubicBezTo>
                    <a:pt x="139" y="3327"/>
                    <a:pt x="132" y="3324"/>
                    <a:pt x="128" y="3324"/>
                  </a:cubicBezTo>
                  <a:cubicBezTo>
                    <a:pt x="126" y="3324"/>
                    <a:pt x="124" y="3326"/>
                    <a:pt x="124" y="3328"/>
                  </a:cubicBezTo>
                  <a:lnTo>
                    <a:pt x="124" y="3328"/>
                  </a:lnTo>
                  <a:cubicBezTo>
                    <a:pt x="120" y="3327"/>
                    <a:pt x="116" y="3327"/>
                    <a:pt x="113" y="3327"/>
                  </a:cubicBezTo>
                  <a:cubicBezTo>
                    <a:pt x="55" y="3327"/>
                    <a:pt x="1" y="3399"/>
                    <a:pt x="27" y="3452"/>
                  </a:cubicBezTo>
                  <a:cubicBezTo>
                    <a:pt x="38" y="3474"/>
                    <a:pt x="55" y="3484"/>
                    <a:pt x="76" y="3484"/>
                  </a:cubicBezTo>
                  <a:cubicBezTo>
                    <a:pt x="179" y="3484"/>
                    <a:pt x="374" y="3241"/>
                    <a:pt x="402" y="3213"/>
                  </a:cubicBezTo>
                  <a:cubicBezTo>
                    <a:pt x="641" y="2940"/>
                    <a:pt x="880" y="2633"/>
                    <a:pt x="1085" y="2360"/>
                  </a:cubicBezTo>
                  <a:cubicBezTo>
                    <a:pt x="1665" y="1643"/>
                    <a:pt x="2143" y="892"/>
                    <a:pt x="2620" y="107"/>
                  </a:cubicBezTo>
                  <a:cubicBezTo>
                    <a:pt x="2657" y="34"/>
                    <a:pt x="2635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5375" y="4655500"/>
              <a:ext cx="56100" cy="76350"/>
            </a:xfrm>
            <a:custGeom>
              <a:rect b="b" l="l" r="r" t="t"/>
              <a:pathLst>
                <a:path extrusionOk="0" h="3054" w="2244">
                  <a:moveTo>
                    <a:pt x="2169" y="1"/>
                  </a:moveTo>
                  <a:cubicBezTo>
                    <a:pt x="2137" y="1"/>
                    <a:pt x="2096" y="20"/>
                    <a:pt x="2067" y="63"/>
                  </a:cubicBezTo>
                  <a:cubicBezTo>
                    <a:pt x="1726" y="575"/>
                    <a:pt x="1385" y="1052"/>
                    <a:pt x="1044" y="1564"/>
                  </a:cubicBezTo>
                  <a:cubicBezTo>
                    <a:pt x="873" y="1803"/>
                    <a:pt x="703" y="2042"/>
                    <a:pt x="532" y="2281"/>
                  </a:cubicBezTo>
                  <a:cubicBezTo>
                    <a:pt x="361" y="2520"/>
                    <a:pt x="157" y="2724"/>
                    <a:pt x="20" y="2997"/>
                  </a:cubicBezTo>
                  <a:cubicBezTo>
                    <a:pt x="0" y="3037"/>
                    <a:pt x="27" y="3054"/>
                    <a:pt x="59" y="3054"/>
                  </a:cubicBezTo>
                  <a:cubicBezTo>
                    <a:pt x="82" y="3054"/>
                    <a:pt x="108" y="3046"/>
                    <a:pt x="122" y="3031"/>
                  </a:cubicBezTo>
                  <a:cubicBezTo>
                    <a:pt x="327" y="2827"/>
                    <a:pt x="464" y="2554"/>
                    <a:pt x="634" y="2349"/>
                  </a:cubicBezTo>
                  <a:cubicBezTo>
                    <a:pt x="839" y="2110"/>
                    <a:pt x="1010" y="1837"/>
                    <a:pt x="1180" y="1598"/>
                  </a:cubicBezTo>
                  <a:cubicBezTo>
                    <a:pt x="1521" y="1121"/>
                    <a:pt x="1863" y="609"/>
                    <a:pt x="2204" y="97"/>
                  </a:cubicBezTo>
                  <a:cubicBezTo>
                    <a:pt x="2244" y="37"/>
                    <a:pt x="2214" y="1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868425" y="4646125"/>
              <a:ext cx="76950" cy="97325"/>
            </a:xfrm>
            <a:custGeom>
              <a:rect b="b" l="l" r="r" t="t"/>
              <a:pathLst>
                <a:path extrusionOk="0" h="3893" w="3078">
                  <a:moveTo>
                    <a:pt x="3002" y="1"/>
                  </a:moveTo>
                  <a:cubicBezTo>
                    <a:pt x="2970" y="1"/>
                    <a:pt x="2929" y="19"/>
                    <a:pt x="2901" y="62"/>
                  </a:cubicBezTo>
                  <a:cubicBezTo>
                    <a:pt x="2457" y="711"/>
                    <a:pt x="1980" y="1325"/>
                    <a:pt x="1502" y="1973"/>
                  </a:cubicBezTo>
                  <a:cubicBezTo>
                    <a:pt x="1024" y="2587"/>
                    <a:pt x="512" y="3168"/>
                    <a:pt x="35" y="3816"/>
                  </a:cubicBezTo>
                  <a:cubicBezTo>
                    <a:pt x="0" y="3867"/>
                    <a:pt x="26" y="3893"/>
                    <a:pt x="64" y="3893"/>
                  </a:cubicBezTo>
                  <a:cubicBezTo>
                    <a:pt x="103" y="3893"/>
                    <a:pt x="154" y="3867"/>
                    <a:pt x="171" y="3816"/>
                  </a:cubicBezTo>
                  <a:cubicBezTo>
                    <a:pt x="197" y="3816"/>
                    <a:pt x="203" y="3797"/>
                    <a:pt x="205" y="3773"/>
                  </a:cubicBezTo>
                  <a:lnTo>
                    <a:pt x="205" y="3773"/>
                  </a:lnTo>
                  <a:cubicBezTo>
                    <a:pt x="691" y="3216"/>
                    <a:pt x="1148" y="2629"/>
                    <a:pt x="1604" y="2041"/>
                  </a:cubicBezTo>
                  <a:cubicBezTo>
                    <a:pt x="2082" y="1427"/>
                    <a:pt x="2560" y="745"/>
                    <a:pt x="3037" y="96"/>
                  </a:cubicBezTo>
                  <a:cubicBezTo>
                    <a:pt x="3077" y="37"/>
                    <a:pt x="3048" y="1"/>
                    <a:pt x="3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874925" y="4656925"/>
              <a:ext cx="71225" cy="92425"/>
            </a:xfrm>
            <a:custGeom>
              <a:rect b="b" l="l" r="r" t="t"/>
              <a:pathLst>
                <a:path extrusionOk="0" h="3697" w="2849">
                  <a:moveTo>
                    <a:pt x="2787" y="1"/>
                  </a:moveTo>
                  <a:cubicBezTo>
                    <a:pt x="2753" y="1"/>
                    <a:pt x="2707" y="26"/>
                    <a:pt x="2675" y="74"/>
                  </a:cubicBezTo>
                  <a:cubicBezTo>
                    <a:pt x="2266" y="722"/>
                    <a:pt x="1822" y="1371"/>
                    <a:pt x="1344" y="2019"/>
                  </a:cubicBezTo>
                  <a:cubicBezTo>
                    <a:pt x="1105" y="2292"/>
                    <a:pt x="901" y="2599"/>
                    <a:pt x="662" y="2906"/>
                  </a:cubicBezTo>
                  <a:cubicBezTo>
                    <a:pt x="525" y="3043"/>
                    <a:pt x="389" y="3179"/>
                    <a:pt x="286" y="3316"/>
                  </a:cubicBezTo>
                  <a:cubicBezTo>
                    <a:pt x="218" y="3384"/>
                    <a:pt x="150" y="3520"/>
                    <a:pt x="116" y="3555"/>
                  </a:cubicBezTo>
                  <a:cubicBezTo>
                    <a:pt x="85" y="3585"/>
                    <a:pt x="1" y="3696"/>
                    <a:pt x="31" y="3696"/>
                  </a:cubicBezTo>
                  <a:cubicBezTo>
                    <a:pt x="35" y="3696"/>
                    <a:pt x="40" y="3695"/>
                    <a:pt x="48" y="3691"/>
                  </a:cubicBezTo>
                  <a:cubicBezTo>
                    <a:pt x="150" y="3691"/>
                    <a:pt x="218" y="3623"/>
                    <a:pt x="252" y="3555"/>
                  </a:cubicBezTo>
                  <a:cubicBezTo>
                    <a:pt x="355" y="3452"/>
                    <a:pt x="457" y="3316"/>
                    <a:pt x="559" y="3213"/>
                  </a:cubicBezTo>
                  <a:cubicBezTo>
                    <a:pt x="832" y="2906"/>
                    <a:pt x="1071" y="2565"/>
                    <a:pt x="1344" y="2224"/>
                  </a:cubicBezTo>
                  <a:cubicBezTo>
                    <a:pt x="1856" y="1541"/>
                    <a:pt x="2334" y="825"/>
                    <a:pt x="2811" y="108"/>
                  </a:cubicBezTo>
                  <a:cubicBezTo>
                    <a:pt x="2848" y="35"/>
                    <a:pt x="2826" y="1"/>
                    <a:pt x="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888450" y="4664900"/>
              <a:ext cx="68000" cy="90850"/>
            </a:xfrm>
            <a:custGeom>
              <a:rect b="b" l="l" r="r" t="t"/>
              <a:pathLst>
                <a:path extrusionOk="0" h="3634" w="2720">
                  <a:moveTo>
                    <a:pt x="2645" y="0"/>
                  </a:moveTo>
                  <a:cubicBezTo>
                    <a:pt x="2613" y="0"/>
                    <a:pt x="2572" y="19"/>
                    <a:pt x="2543" y="62"/>
                  </a:cubicBezTo>
                  <a:cubicBezTo>
                    <a:pt x="1793" y="1256"/>
                    <a:pt x="1008" y="2451"/>
                    <a:pt x="53" y="3508"/>
                  </a:cubicBezTo>
                  <a:cubicBezTo>
                    <a:pt x="0" y="3561"/>
                    <a:pt x="8" y="3633"/>
                    <a:pt x="61" y="3633"/>
                  </a:cubicBezTo>
                  <a:cubicBezTo>
                    <a:pt x="77" y="3633"/>
                    <a:pt x="97" y="3627"/>
                    <a:pt x="121" y="3611"/>
                  </a:cubicBezTo>
                  <a:cubicBezTo>
                    <a:pt x="360" y="3406"/>
                    <a:pt x="530" y="3133"/>
                    <a:pt x="735" y="2894"/>
                  </a:cubicBezTo>
                  <a:cubicBezTo>
                    <a:pt x="974" y="2587"/>
                    <a:pt x="1213" y="2314"/>
                    <a:pt x="1417" y="2007"/>
                  </a:cubicBezTo>
                  <a:cubicBezTo>
                    <a:pt x="1861" y="1393"/>
                    <a:pt x="2270" y="745"/>
                    <a:pt x="2680" y="96"/>
                  </a:cubicBezTo>
                  <a:cubicBezTo>
                    <a:pt x="2720" y="37"/>
                    <a:pt x="2690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893875" y="4677250"/>
              <a:ext cx="71975" cy="87575"/>
            </a:xfrm>
            <a:custGeom>
              <a:rect b="b" l="l" r="r" t="t"/>
              <a:pathLst>
                <a:path extrusionOk="0" h="3503" w="2879">
                  <a:moveTo>
                    <a:pt x="2802" y="1"/>
                  </a:moveTo>
                  <a:cubicBezTo>
                    <a:pt x="2770" y="1"/>
                    <a:pt x="2730" y="18"/>
                    <a:pt x="2702" y="46"/>
                  </a:cubicBezTo>
                  <a:cubicBezTo>
                    <a:pt x="2292" y="660"/>
                    <a:pt x="1849" y="1240"/>
                    <a:pt x="1405" y="1820"/>
                  </a:cubicBezTo>
                  <a:cubicBezTo>
                    <a:pt x="1166" y="2093"/>
                    <a:pt x="927" y="2366"/>
                    <a:pt x="689" y="2639"/>
                  </a:cubicBezTo>
                  <a:cubicBezTo>
                    <a:pt x="484" y="2878"/>
                    <a:pt x="245" y="3117"/>
                    <a:pt x="40" y="3390"/>
                  </a:cubicBezTo>
                  <a:cubicBezTo>
                    <a:pt x="0" y="3470"/>
                    <a:pt x="31" y="3503"/>
                    <a:pt x="76" y="3503"/>
                  </a:cubicBezTo>
                  <a:cubicBezTo>
                    <a:pt x="108" y="3503"/>
                    <a:pt x="148" y="3486"/>
                    <a:pt x="177" y="3458"/>
                  </a:cubicBezTo>
                  <a:cubicBezTo>
                    <a:pt x="201" y="3434"/>
                    <a:pt x="217" y="3413"/>
                    <a:pt x="229" y="3395"/>
                  </a:cubicBezTo>
                  <a:lnTo>
                    <a:pt x="229" y="3395"/>
                  </a:lnTo>
                  <a:cubicBezTo>
                    <a:pt x="657" y="2872"/>
                    <a:pt x="1115" y="2380"/>
                    <a:pt x="1542" y="1888"/>
                  </a:cubicBezTo>
                  <a:cubicBezTo>
                    <a:pt x="1985" y="1308"/>
                    <a:pt x="2395" y="694"/>
                    <a:pt x="2838" y="114"/>
                  </a:cubicBezTo>
                  <a:cubicBezTo>
                    <a:pt x="2878" y="34"/>
                    <a:pt x="2848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916500" y="4677250"/>
              <a:ext cx="68975" cy="83950"/>
            </a:xfrm>
            <a:custGeom>
              <a:rect b="b" l="l" r="r" t="t"/>
              <a:pathLst>
                <a:path extrusionOk="0" h="3358" w="2759">
                  <a:moveTo>
                    <a:pt x="2682" y="1"/>
                  </a:moveTo>
                  <a:cubicBezTo>
                    <a:pt x="2650" y="1"/>
                    <a:pt x="2610" y="18"/>
                    <a:pt x="2582" y="46"/>
                  </a:cubicBezTo>
                  <a:cubicBezTo>
                    <a:pt x="2206" y="626"/>
                    <a:pt x="1831" y="1172"/>
                    <a:pt x="1421" y="1718"/>
                  </a:cubicBezTo>
                  <a:cubicBezTo>
                    <a:pt x="1183" y="1957"/>
                    <a:pt x="978" y="2230"/>
                    <a:pt x="739" y="2469"/>
                  </a:cubicBezTo>
                  <a:cubicBezTo>
                    <a:pt x="530" y="2678"/>
                    <a:pt x="320" y="2914"/>
                    <a:pt x="111" y="3152"/>
                  </a:cubicBezTo>
                  <a:lnTo>
                    <a:pt x="111" y="3152"/>
                  </a:lnTo>
                  <a:cubicBezTo>
                    <a:pt x="105" y="3158"/>
                    <a:pt x="100" y="3163"/>
                    <a:pt x="97" y="3169"/>
                  </a:cubicBezTo>
                  <a:lnTo>
                    <a:pt x="97" y="3169"/>
                  </a:lnTo>
                  <a:cubicBezTo>
                    <a:pt x="72" y="3197"/>
                    <a:pt x="47" y="3225"/>
                    <a:pt x="22" y="3253"/>
                  </a:cubicBezTo>
                  <a:cubicBezTo>
                    <a:pt x="0" y="3319"/>
                    <a:pt x="21" y="3357"/>
                    <a:pt x="66" y="3357"/>
                  </a:cubicBezTo>
                  <a:cubicBezTo>
                    <a:pt x="91" y="3357"/>
                    <a:pt x="123" y="3346"/>
                    <a:pt x="159" y="3322"/>
                  </a:cubicBezTo>
                  <a:cubicBezTo>
                    <a:pt x="398" y="3083"/>
                    <a:pt x="637" y="2810"/>
                    <a:pt x="841" y="2571"/>
                  </a:cubicBezTo>
                  <a:cubicBezTo>
                    <a:pt x="1080" y="2298"/>
                    <a:pt x="1319" y="2059"/>
                    <a:pt x="1524" y="1786"/>
                  </a:cubicBezTo>
                  <a:cubicBezTo>
                    <a:pt x="1933" y="1240"/>
                    <a:pt x="2343" y="694"/>
                    <a:pt x="2718" y="114"/>
                  </a:cubicBezTo>
                  <a:cubicBezTo>
                    <a:pt x="2758" y="34"/>
                    <a:pt x="2728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940400" y="4679450"/>
              <a:ext cx="62150" cy="77375"/>
            </a:xfrm>
            <a:custGeom>
              <a:rect b="b" l="l" r="r" t="t"/>
              <a:pathLst>
                <a:path extrusionOk="0" h="3095" w="2486">
                  <a:moveTo>
                    <a:pt x="2404" y="1"/>
                  </a:moveTo>
                  <a:cubicBezTo>
                    <a:pt x="2373" y="1"/>
                    <a:pt x="2335" y="20"/>
                    <a:pt x="2308" y="60"/>
                  </a:cubicBezTo>
                  <a:cubicBezTo>
                    <a:pt x="1967" y="572"/>
                    <a:pt x="1626" y="1084"/>
                    <a:pt x="1284" y="1562"/>
                  </a:cubicBezTo>
                  <a:cubicBezTo>
                    <a:pt x="1114" y="1835"/>
                    <a:pt x="909" y="2073"/>
                    <a:pt x="704" y="2312"/>
                  </a:cubicBezTo>
                  <a:cubicBezTo>
                    <a:pt x="500" y="2517"/>
                    <a:pt x="295" y="2756"/>
                    <a:pt x="90" y="2961"/>
                  </a:cubicBezTo>
                  <a:cubicBezTo>
                    <a:pt x="1" y="3028"/>
                    <a:pt x="43" y="3095"/>
                    <a:pt x="102" y="3095"/>
                  </a:cubicBezTo>
                  <a:cubicBezTo>
                    <a:pt x="130" y="3095"/>
                    <a:pt x="162" y="3079"/>
                    <a:pt x="186" y="3041"/>
                  </a:cubicBezTo>
                  <a:lnTo>
                    <a:pt x="186" y="3041"/>
                  </a:lnTo>
                  <a:cubicBezTo>
                    <a:pt x="650" y="2668"/>
                    <a:pt x="1019" y="2167"/>
                    <a:pt x="1387" y="1698"/>
                  </a:cubicBezTo>
                  <a:cubicBezTo>
                    <a:pt x="1728" y="1186"/>
                    <a:pt x="2103" y="640"/>
                    <a:pt x="2445" y="128"/>
                  </a:cubicBezTo>
                  <a:cubicBezTo>
                    <a:pt x="2486" y="46"/>
                    <a:pt x="2452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950225" y="4686275"/>
              <a:ext cx="64100" cy="77775"/>
            </a:xfrm>
            <a:custGeom>
              <a:rect b="b" l="l" r="r" t="t"/>
              <a:pathLst>
                <a:path extrusionOk="0" h="3111" w="2564">
                  <a:moveTo>
                    <a:pt x="2512" y="0"/>
                  </a:moveTo>
                  <a:cubicBezTo>
                    <a:pt x="2478" y="0"/>
                    <a:pt x="2427" y="26"/>
                    <a:pt x="2393" y="60"/>
                  </a:cubicBezTo>
                  <a:cubicBezTo>
                    <a:pt x="2052" y="606"/>
                    <a:pt x="1676" y="1152"/>
                    <a:pt x="1267" y="1630"/>
                  </a:cubicBezTo>
                  <a:cubicBezTo>
                    <a:pt x="1028" y="1869"/>
                    <a:pt x="823" y="2108"/>
                    <a:pt x="618" y="2346"/>
                  </a:cubicBezTo>
                  <a:cubicBezTo>
                    <a:pt x="405" y="2559"/>
                    <a:pt x="219" y="2718"/>
                    <a:pt x="85" y="2944"/>
                  </a:cubicBezTo>
                  <a:lnTo>
                    <a:pt x="85" y="2944"/>
                  </a:lnTo>
                  <a:cubicBezTo>
                    <a:pt x="68" y="2970"/>
                    <a:pt x="53" y="3000"/>
                    <a:pt x="38" y="3029"/>
                  </a:cubicBezTo>
                  <a:cubicBezTo>
                    <a:pt x="1" y="3085"/>
                    <a:pt x="36" y="3111"/>
                    <a:pt x="80" y="3111"/>
                  </a:cubicBezTo>
                  <a:cubicBezTo>
                    <a:pt x="117" y="3111"/>
                    <a:pt x="160" y="3094"/>
                    <a:pt x="175" y="3063"/>
                  </a:cubicBezTo>
                  <a:cubicBezTo>
                    <a:pt x="345" y="2790"/>
                    <a:pt x="584" y="2585"/>
                    <a:pt x="789" y="2346"/>
                  </a:cubicBezTo>
                  <a:cubicBezTo>
                    <a:pt x="994" y="2108"/>
                    <a:pt x="1233" y="1869"/>
                    <a:pt x="1437" y="1630"/>
                  </a:cubicBezTo>
                  <a:cubicBezTo>
                    <a:pt x="1847" y="1152"/>
                    <a:pt x="2222" y="640"/>
                    <a:pt x="2529" y="94"/>
                  </a:cubicBezTo>
                  <a:cubicBezTo>
                    <a:pt x="2563" y="26"/>
                    <a:pt x="2546" y="0"/>
                    <a:pt x="2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955175" y="4682525"/>
              <a:ext cx="76725" cy="90275"/>
            </a:xfrm>
            <a:custGeom>
              <a:rect b="b" l="l" r="r" t="t"/>
              <a:pathLst>
                <a:path extrusionOk="0" h="3611" w="3069">
                  <a:moveTo>
                    <a:pt x="3001" y="1"/>
                  </a:moveTo>
                  <a:cubicBezTo>
                    <a:pt x="2963" y="1"/>
                    <a:pt x="2909" y="26"/>
                    <a:pt x="2877" y="74"/>
                  </a:cubicBezTo>
                  <a:cubicBezTo>
                    <a:pt x="2468" y="654"/>
                    <a:pt x="2024" y="1268"/>
                    <a:pt x="1581" y="1848"/>
                  </a:cubicBezTo>
                  <a:cubicBezTo>
                    <a:pt x="1342" y="2121"/>
                    <a:pt x="1103" y="2428"/>
                    <a:pt x="864" y="2701"/>
                  </a:cubicBezTo>
                  <a:cubicBezTo>
                    <a:pt x="664" y="2930"/>
                    <a:pt x="415" y="3135"/>
                    <a:pt x="200" y="3356"/>
                  </a:cubicBezTo>
                  <a:lnTo>
                    <a:pt x="200" y="3356"/>
                  </a:lnTo>
                  <a:cubicBezTo>
                    <a:pt x="178" y="3363"/>
                    <a:pt x="158" y="3373"/>
                    <a:pt x="147" y="3384"/>
                  </a:cubicBezTo>
                  <a:lnTo>
                    <a:pt x="118" y="3443"/>
                  </a:lnTo>
                  <a:lnTo>
                    <a:pt x="118" y="3443"/>
                  </a:lnTo>
                  <a:cubicBezTo>
                    <a:pt x="105" y="3457"/>
                    <a:pt x="92" y="3471"/>
                    <a:pt x="79" y="3486"/>
                  </a:cubicBezTo>
                  <a:cubicBezTo>
                    <a:pt x="1" y="3538"/>
                    <a:pt x="2" y="3611"/>
                    <a:pt x="69" y="3611"/>
                  </a:cubicBezTo>
                  <a:cubicBezTo>
                    <a:pt x="90" y="3611"/>
                    <a:pt x="116" y="3604"/>
                    <a:pt x="147" y="3588"/>
                  </a:cubicBezTo>
                  <a:cubicBezTo>
                    <a:pt x="728" y="3145"/>
                    <a:pt x="1205" y="2531"/>
                    <a:pt x="1683" y="1950"/>
                  </a:cubicBezTo>
                  <a:cubicBezTo>
                    <a:pt x="2127" y="1370"/>
                    <a:pt x="2570" y="722"/>
                    <a:pt x="3014" y="108"/>
                  </a:cubicBezTo>
                  <a:cubicBezTo>
                    <a:pt x="3069" y="35"/>
                    <a:pt x="3045" y="1"/>
                    <a:pt x="3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3967125" y="4706275"/>
              <a:ext cx="60650" cy="71500"/>
            </a:xfrm>
            <a:custGeom>
              <a:rect b="b" l="l" r="r" t="t"/>
              <a:pathLst>
                <a:path extrusionOk="0" h="2860" w="2426">
                  <a:moveTo>
                    <a:pt x="2339" y="0"/>
                  </a:moveTo>
                  <a:cubicBezTo>
                    <a:pt x="2303" y="0"/>
                    <a:pt x="2257" y="17"/>
                    <a:pt x="2229" y="45"/>
                  </a:cubicBezTo>
                  <a:cubicBezTo>
                    <a:pt x="1887" y="523"/>
                    <a:pt x="1546" y="1000"/>
                    <a:pt x="1205" y="1444"/>
                  </a:cubicBezTo>
                  <a:cubicBezTo>
                    <a:pt x="1034" y="1683"/>
                    <a:pt x="830" y="1888"/>
                    <a:pt x="659" y="2126"/>
                  </a:cubicBezTo>
                  <a:cubicBezTo>
                    <a:pt x="454" y="2331"/>
                    <a:pt x="250" y="2536"/>
                    <a:pt x="45" y="2741"/>
                  </a:cubicBezTo>
                  <a:cubicBezTo>
                    <a:pt x="0" y="2807"/>
                    <a:pt x="28" y="2860"/>
                    <a:pt x="81" y="2860"/>
                  </a:cubicBezTo>
                  <a:cubicBezTo>
                    <a:pt x="101" y="2860"/>
                    <a:pt x="123" y="2853"/>
                    <a:pt x="147" y="2837"/>
                  </a:cubicBezTo>
                  <a:lnTo>
                    <a:pt x="147" y="2837"/>
                  </a:lnTo>
                  <a:cubicBezTo>
                    <a:pt x="147" y="2839"/>
                    <a:pt x="147" y="2841"/>
                    <a:pt x="147" y="2843"/>
                  </a:cubicBezTo>
                  <a:cubicBezTo>
                    <a:pt x="386" y="2672"/>
                    <a:pt x="557" y="2434"/>
                    <a:pt x="761" y="2229"/>
                  </a:cubicBezTo>
                  <a:cubicBezTo>
                    <a:pt x="932" y="1990"/>
                    <a:pt x="1137" y="1751"/>
                    <a:pt x="1307" y="1546"/>
                  </a:cubicBezTo>
                  <a:cubicBezTo>
                    <a:pt x="1683" y="1069"/>
                    <a:pt x="2024" y="591"/>
                    <a:pt x="2365" y="113"/>
                  </a:cubicBezTo>
                  <a:cubicBezTo>
                    <a:pt x="2425" y="33"/>
                    <a:pt x="239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3978475" y="4745550"/>
              <a:ext cx="25600" cy="30950"/>
            </a:xfrm>
            <a:custGeom>
              <a:rect b="b" l="l" r="r" t="t"/>
              <a:pathLst>
                <a:path extrusionOk="0" h="1238" w="1024">
                  <a:moveTo>
                    <a:pt x="967" y="0"/>
                  </a:moveTo>
                  <a:cubicBezTo>
                    <a:pt x="931" y="0"/>
                    <a:pt x="881" y="50"/>
                    <a:pt x="853" y="78"/>
                  </a:cubicBezTo>
                  <a:cubicBezTo>
                    <a:pt x="717" y="248"/>
                    <a:pt x="580" y="419"/>
                    <a:pt x="444" y="624"/>
                  </a:cubicBezTo>
                  <a:cubicBezTo>
                    <a:pt x="307" y="794"/>
                    <a:pt x="137" y="965"/>
                    <a:pt x="34" y="1136"/>
                  </a:cubicBezTo>
                  <a:cubicBezTo>
                    <a:pt x="34" y="1170"/>
                    <a:pt x="0" y="1204"/>
                    <a:pt x="34" y="1238"/>
                  </a:cubicBezTo>
                  <a:cubicBezTo>
                    <a:pt x="69" y="1238"/>
                    <a:pt x="103" y="1204"/>
                    <a:pt x="137" y="1204"/>
                  </a:cubicBezTo>
                  <a:cubicBezTo>
                    <a:pt x="273" y="1033"/>
                    <a:pt x="444" y="863"/>
                    <a:pt x="580" y="658"/>
                  </a:cubicBezTo>
                  <a:cubicBezTo>
                    <a:pt x="717" y="487"/>
                    <a:pt x="853" y="317"/>
                    <a:pt x="990" y="112"/>
                  </a:cubicBezTo>
                  <a:cubicBezTo>
                    <a:pt x="1024" y="78"/>
                    <a:pt x="1024" y="44"/>
                    <a:pt x="990" y="10"/>
                  </a:cubicBezTo>
                  <a:cubicBezTo>
                    <a:pt x="983" y="3"/>
                    <a:pt x="976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818100" y="5091275"/>
              <a:ext cx="16225" cy="20275"/>
            </a:xfrm>
            <a:custGeom>
              <a:rect b="b" l="l" r="r" t="t"/>
              <a:pathLst>
                <a:path extrusionOk="0" h="811" w="649">
                  <a:moveTo>
                    <a:pt x="163" y="565"/>
                  </a:moveTo>
                  <a:cubicBezTo>
                    <a:pt x="156" y="565"/>
                    <a:pt x="148" y="580"/>
                    <a:pt x="171" y="580"/>
                  </a:cubicBezTo>
                  <a:cubicBezTo>
                    <a:pt x="171" y="569"/>
                    <a:pt x="167" y="565"/>
                    <a:pt x="163" y="565"/>
                  </a:cubicBezTo>
                  <a:close/>
                  <a:moveTo>
                    <a:pt x="580" y="0"/>
                  </a:moveTo>
                  <a:cubicBezTo>
                    <a:pt x="546" y="0"/>
                    <a:pt x="478" y="69"/>
                    <a:pt x="444" y="103"/>
                  </a:cubicBezTo>
                  <a:lnTo>
                    <a:pt x="478" y="103"/>
                  </a:lnTo>
                  <a:cubicBezTo>
                    <a:pt x="444" y="137"/>
                    <a:pt x="444" y="171"/>
                    <a:pt x="410" y="205"/>
                  </a:cubicBezTo>
                  <a:cubicBezTo>
                    <a:pt x="410" y="205"/>
                    <a:pt x="410" y="205"/>
                    <a:pt x="410" y="239"/>
                  </a:cubicBezTo>
                  <a:lnTo>
                    <a:pt x="376" y="239"/>
                  </a:lnTo>
                  <a:cubicBezTo>
                    <a:pt x="341" y="307"/>
                    <a:pt x="307" y="342"/>
                    <a:pt x="273" y="410"/>
                  </a:cubicBezTo>
                  <a:cubicBezTo>
                    <a:pt x="239" y="478"/>
                    <a:pt x="205" y="512"/>
                    <a:pt x="171" y="580"/>
                  </a:cubicBezTo>
                  <a:lnTo>
                    <a:pt x="137" y="580"/>
                  </a:lnTo>
                  <a:cubicBezTo>
                    <a:pt x="137" y="580"/>
                    <a:pt x="137" y="615"/>
                    <a:pt x="137" y="615"/>
                  </a:cubicBezTo>
                  <a:lnTo>
                    <a:pt x="68" y="683"/>
                  </a:lnTo>
                  <a:cubicBezTo>
                    <a:pt x="34" y="683"/>
                    <a:pt x="0" y="751"/>
                    <a:pt x="34" y="785"/>
                  </a:cubicBezTo>
                  <a:cubicBezTo>
                    <a:pt x="34" y="802"/>
                    <a:pt x="51" y="811"/>
                    <a:pt x="68" y="811"/>
                  </a:cubicBezTo>
                  <a:cubicBezTo>
                    <a:pt x="85" y="811"/>
                    <a:pt x="103" y="802"/>
                    <a:pt x="103" y="785"/>
                  </a:cubicBezTo>
                  <a:cubicBezTo>
                    <a:pt x="171" y="751"/>
                    <a:pt x="239" y="683"/>
                    <a:pt x="273" y="649"/>
                  </a:cubicBezTo>
                  <a:cubicBezTo>
                    <a:pt x="341" y="580"/>
                    <a:pt x="376" y="512"/>
                    <a:pt x="410" y="478"/>
                  </a:cubicBezTo>
                  <a:cubicBezTo>
                    <a:pt x="478" y="342"/>
                    <a:pt x="546" y="239"/>
                    <a:pt x="614" y="103"/>
                  </a:cubicBezTo>
                  <a:cubicBezTo>
                    <a:pt x="649" y="69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3824075" y="5092750"/>
              <a:ext cx="19625" cy="23850"/>
            </a:xfrm>
            <a:custGeom>
              <a:rect b="b" l="l" r="r" t="t"/>
              <a:pathLst>
                <a:path extrusionOk="0" h="954" w="785">
                  <a:moveTo>
                    <a:pt x="694" y="0"/>
                  </a:moveTo>
                  <a:cubicBezTo>
                    <a:pt x="659" y="0"/>
                    <a:pt x="614" y="50"/>
                    <a:pt x="614" y="78"/>
                  </a:cubicBezTo>
                  <a:cubicBezTo>
                    <a:pt x="512" y="214"/>
                    <a:pt x="410" y="351"/>
                    <a:pt x="307" y="487"/>
                  </a:cubicBezTo>
                  <a:cubicBezTo>
                    <a:pt x="239" y="556"/>
                    <a:pt x="205" y="624"/>
                    <a:pt x="137" y="692"/>
                  </a:cubicBezTo>
                  <a:cubicBezTo>
                    <a:pt x="137" y="726"/>
                    <a:pt x="102" y="760"/>
                    <a:pt x="68" y="794"/>
                  </a:cubicBezTo>
                  <a:cubicBezTo>
                    <a:pt x="34" y="829"/>
                    <a:pt x="0" y="863"/>
                    <a:pt x="34" y="897"/>
                  </a:cubicBezTo>
                  <a:cubicBezTo>
                    <a:pt x="34" y="937"/>
                    <a:pt x="46" y="953"/>
                    <a:pt x="62" y="953"/>
                  </a:cubicBezTo>
                  <a:cubicBezTo>
                    <a:pt x="74" y="953"/>
                    <a:pt x="88" y="945"/>
                    <a:pt x="102" y="931"/>
                  </a:cubicBezTo>
                  <a:cubicBezTo>
                    <a:pt x="137" y="931"/>
                    <a:pt x="171" y="863"/>
                    <a:pt x="205" y="829"/>
                  </a:cubicBezTo>
                  <a:lnTo>
                    <a:pt x="273" y="726"/>
                  </a:lnTo>
                  <a:cubicBezTo>
                    <a:pt x="341" y="658"/>
                    <a:pt x="375" y="590"/>
                    <a:pt x="444" y="521"/>
                  </a:cubicBezTo>
                  <a:cubicBezTo>
                    <a:pt x="546" y="385"/>
                    <a:pt x="614" y="248"/>
                    <a:pt x="717" y="112"/>
                  </a:cubicBezTo>
                  <a:cubicBezTo>
                    <a:pt x="751" y="78"/>
                    <a:pt x="785" y="10"/>
                    <a:pt x="717" y="10"/>
                  </a:cubicBezTo>
                  <a:cubicBezTo>
                    <a:pt x="710" y="3"/>
                    <a:pt x="702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833450" y="5084225"/>
              <a:ext cx="24750" cy="35600"/>
            </a:xfrm>
            <a:custGeom>
              <a:rect b="b" l="l" r="r" t="t"/>
              <a:pathLst>
                <a:path extrusionOk="0" h="1424" w="990">
                  <a:moveTo>
                    <a:pt x="917" y="0"/>
                  </a:moveTo>
                  <a:cubicBezTo>
                    <a:pt x="864" y="0"/>
                    <a:pt x="819" y="50"/>
                    <a:pt x="819" y="78"/>
                  </a:cubicBezTo>
                  <a:cubicBezTo>
                    <a:pt x="683" y="282"/>
                    <a:pt x="546" y="521"/>
                    <a:pt x="410" y="726"/>
                  </a:cubicBezTo>
                  <a:cubicBezTo>
                    <a:pt x="342" y="828"/>
                    <a:pt x="239" y="931"/>
                    <a:pt x="171" y="1033"/>
                  </a:cubicBezTo>
                  <a:cubicBezTo>
                    <a:pt x="137" y="1101"/>
                    <a:pt x="103" y="1170"/>
                    <a:pt x="69" y="1204"/>
                  </a:cubicBezTo>
                  <a:cubicBezTo>
                    <a:pt x="35" y="1272"/>
                    <a:pt x="0" y="1306"/>
                    <a:pt x="0" y="1408"/>
                  </a:cubicBezTo>
                  <a:cubicBezTo>
                    <a:pt x="12" y="1420"/>
                    <a:pt x="27" y="1424"/>
                    <a:pt x="42" y="1424"/>
                  </a:cubicBezTo>
                  <a:cubicBezTo>
                    <a:pt x="72" y="1424"/>
                    <a:pt x="103" y="1408"/>
                    <a:pt x="103" y="1408"/>
                  </a:cubicBezTo>
                  <a:cubicBezTo>
                    <a:pt x="171" y="1374"/>
                    <a:pt x="205" y="1306"/>
                    <a:pt x="239" y="1238"/>
                  </a:cubicBezTo>
                  <a:cubicBezTo>
                    <a:pt x="273" y="1170"/>
                    <a:pt x="307" y="1135"/>
                    <a:pt x="342" y="1067"/>
                  </a:cubicBezTo>
                  <a:cubicBezTo>
                    <a:pt x="410" y="965"/>
                    <a:pt x="478" y="862"/>
                    <a:pt x="546" y="760"/>
                  </a:cubicBezTo>
                  <a:cubicBezTo>
                    <a:pt x="683" y="555"/>
                    <a:pt x="819" y="316"/>
                    <a:pt x="956" y="112"/>
                  </a:cubicBezTo>
                  <a:cubicBezTo>
                    <a:pt x="956" y="78"/>
                    <a:pt x="990" y="9"/>
                    <a:pt x="956" y="9"/>
                  </a:cubicBezTo>
                  <a:cubicBezTo>
                    <a:pt x="943" y="3"/>
                    <a:pt x="930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3839850" y="5070100"/>
              <a:ext cx="40675" cy="54250"/>
            </a:xfrm>
            <a:custGeom>
              <a:rect b="b" l="l" r="r" t="t"/>
              <a:pathLst>
                <a:path extrusionOk="0" h="2170" w="1627">
                  <a:moveTo>
                    <a:pt x="1552" y="1"/>
                  </a:moveTo>
                  <a:cubicBezTo>
                    <a:pt x="1520" y="1"/>
                    <a:pt x="1479" y="20"/>
                    <a:pt x="1451" y="63"/>
                  </a:cubicBezTo>
                  <a:cubicBezTo>
                    <a:pt x="1212" y="404"/>
                    <a:pt x="973" y="745"/>
                    <a:pt x="700" y="1120"/>
                  </a:cubicBezTo>
                  <a:lnTo>
                    <a:pt x="359" y="1632"/>
                  </a:lnTo>
                  <a:cubicBezTo>
                    <a:pt x="290" y="1700"/>
                    <a:pt x="222" y="1803"/>
                    <a:pt x="154" y="1871"/>
                  </a:cubicBezTo>
                  <a:cubicBezTo>
                    <a:pt x="86" y="1973"/>
                    <a:pt x="17" y="2042"/>
                    <a:pt x="17" y="2144"/>
                  </a:cubicBezTo>
                  <a:cubicBezTo>
                    <a:pt x="0" y="2161"/>
                    <a:pt x="9" y="2170"/>
                    <a:pt x="26" y="2170"/>
                  </a:cubicBezTo>
                  <a:cubicBezTo>
                    <a:pt x="43" y="2170"/>
                    <a:pt x="69" y="2161"/>
                    <a:pt x="86" y="2144"/>
                  </a:cubicBezTo>
                  <a:cubicBezTo>
                    <a:pt x="154" y="2110"/>
                    <a:pt x="222" y="2008"/>
                    <a:pt x="256" y="1939"/>
                  </a:cubicBezTo>
                  <a:lnTo>
                    <a:pt x="461" y="1700"/>
                  </a:lnTo>
                  <a:cubicBezTo>
                    <a:pt x="597" y="1496"/>
                    <a:pt x="734" y="1325"/>
                    <a:pt x="836" y="1154"/>
                  </a:cubicBezTo>
                  <a:cubicBezTo>
                    <a:pt x="1075" y="813"/>
                    <a:pt x="1348" y="472"/>
                    <a:pt x="1587" y="97"/>
                  </a:cubicBezTo>
                  <a:cubicBezTo>
                    <a:pt x="1627" y="37"/>
                    <a:pt x="1597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3853075" y="5045375"/>
              <a:ext cx="66350" cy="80375"/>
            </a:xfrm>
            <a:custGeom>
              <a:rect b="b" l="l" r="r" t="t"/>
              <a:pathLst>
                <a:path extrusionOk="0" h="3215" w="2654">
                  <a:moveTo>
                    <a:pt x="2569" y="0"/>
                  </a:moveTo>
                  <a:cubicBezTo>
                    <a:pt x="2532" y="0"/>
                    <a:pt x="2486" y="19"/>
                    <a:pt x="2457" y="62"/>
                  </a:cubicBezTo>
                  <a:cubicBezTo>
                    <a:pt x="2048" y="574"/>
                    <a:pt x="1638" y="1086"/>
                    <a:pt x="1195" y="1598"/>
                  </a:cubicBezTo>
                  <a:cubicBezTo>
                    <a:pt x="990" y="1870"/>
                    <a:pt x="819" y="2109"/>
                    <a:pt x="614" y="2348"/>
                  </a:cubicBezTo>
                  <a:cubicBezTo>
                    <a:pt x="376" y="2621"/>
                    <a:pt x="137" y="2860"/>
                    <a:pt x="0" y="3133"/>
                  </a:cubicBezTo>
                  <a:cubicBezTo>
                    <a:pt x="0" y="3183"/>
                    <a:pt x="19" y="3215"/>
                    <a:pt x="42" y="3215"/>
                  </a:cubicBezTo>
                  <a:cubicBezTo>
                    <a:pt x="50" y="3215"/>
                    <a:pt x="59" y="3210"/>
                    <a:pt x="68" y="3201"/>
                  </a:cubicBezTo>
                  <a:cubicBezTo>
                    <a:pt x="307" y="2997"/>
                    <a:pt x="478" y="2724"/>
                    <a:pt x="683" y="2485"/>
                  </a:cubicBezTo>
                  <a:cubicBezTo>
                    <a:pt x="887" y="2212"/>
                    <a:pt x="1092" y="1939"/>
                    <a:pt x="1331" y="1700"/>
                  </a:cubicBezTo>
                  <a:cubicBezTo>
                    <a:pt x="1740" y="1154"/>
                    <a:pt x="2184" y="642"/>
                    <a:pt x="2594" y="96"/>
                  </a:cubicBezTo>
                  <a:cubicBezTo>
                    <a:pt x="2653" y="37"/>
                    <a:pt x="2620" y="0"/>
                    <a:pt x="2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881875" y="5051050"/>
              <a:ext cx="49750" cy="69325"/>
            </a:xfrm>
            <a:custGeom>
              <a:rect b="b" l="l" r="r" t="t"/>
              <a:pathLst>
                <a:path extrusionOk="0" h="2773" w="1990">
                  <a:moveTo>
                    <a:pt x="1929" y="1"/>
                  </a:moveTo>
                  <a:cubicBezTo>
                    <a:pt x="1895" y="1"/>
                    <a:pt x="1849" y="26"/>
                    <a:pt x="1817" y="74"/>
                  </a:cubicBezTo>
                  <a:lnTo>
                    <a:pt x="1817" y="40"/>
                  </a:lnTo>
                  <a:cubicBezTo>
                    <a:pt x="1510" y="483"/>
                    <a:pt x="1237" y="961"/>
                    <a:pt x="930" y="1405"/>
                  </a:cubicBezTo>
                  <a:cubicBezTo>
                    <a:pt x="623" y="1848"/>
                    <a:pt x="316" y="2258"/>
                    <a:pt x="43" y="2701"/>
                  </a:cubicBezTo>
                  <a:cubicBezTo>
                    <a:pt x="0" y="2743"/>
                    <a:pt x="10" y="2773"/>
                    <a:pt x="40" y="2773"/>
                  </a:cubicBezTo>
                  <a:cubicBezTo>
                    <a:pt x="59" y="2773"/>
                    <a:pt x="85" y="2761"/>
                    <a:pt x="111" y="2735"/>
                  </a:cubicBezTo>
                  <a:cubicBezTo>
                    <a:pt x="452" y="2360"/>
                    <a:pt x="759" y="1916"/>
                    <a:pt x="1066" y="1473"/>
                  </a:cubicBezTo>
                  <a:cubicBezTo>
                    <a:pt x="1339" y="1029"/>
                    <a:pt x="1646" y="552"/>
                    <a:pt x="1953" y="108"/>
                  </a:cubicBezTo>
                  <a:cubicBezTo>
                    <a:pt x="1990" y="35"/>
                    <a:pt x="1968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13"/>
          <p:cNvGrpSpPr/>
          <p:nvPr/>
        </p:nvGrpSpPr>
        <p:grpSpPr>
          <a:xfrm>
            <a:off x="451234" y="2833167"/>
            <a:ext cx="977127" cy="530023"/>
            <a:chOff x="979601" y="3569465"/>
            <a:chExt cx="542426" cy="294228"/>
          </a:xfrm>
        </p:grpSpPr>
        <p:sp>
          <p:nvSpPr>
            <p:cNvPr id="190" name="Google Shape;190;p13"/>
            <p:cNvSpPr/>
            <p:nvPr/>
          </p:nvSpPr>
          <p:spPr>
            <a:xfrm rot="8100000">
              <a:off x="1425883" y="3771351"/>
              <a:ext cx="81876" cy="74270"/>
            </a:xfrm>
            <a:custGeom>
              <a:rect b="b" l="l" r="r" t="t"/>
              <a:pathLst>
                <a:path extrusionOk="0" h="332" w="366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 rot="8100000">
              <a:off x="1169467" y="3685082"/>
              <a:ext cx="89930" cy="91943"/>
            </a:xfrm>
            <a:custGeom>
              <a:rect b="b" l="l" r="r" t="t"/>
              <a:pathLst>
                <a:path extrusionOk="0" h="411" w="402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 rot="8100000">
              <a:off x="992230" y="3584218"/>
              <a:ext cx="68230" cy="63980"/>
            </a:xfrm>
            <a:custGeom>
              <a:rect b="b" l="l" r="r" t="t"/>
              <a:pathLst>
                <a:path extrusionOk="0" h="286" w="305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13"/>
          <p:cNvSpPr/>
          <p:nvPr/>
        </p:nvSpPr>
        <p:spPr>
          <a:xfrm rot="7005402">
            <a:off x="577416" y="2535501"/>
            <a:ext cx="783958" cy="2808711"/>
          </a:xfrm>
          <a:custGeom>
            <a:rect b="b" l="l" r="r" t="t"/>
            <a:pathLst>
              <a:path extrusionOk="0" h="133385" w="37230">
                <a:moveTo>
                  <a:pt x="25145" y="1033"/>
                </a:moveTo>
                <a:cubicBezTo>
                  <a:pt x="25597" y="1033"/>
                  <a:pt x="25801" y="1418"/>
                  <a:pt x="26005" y="1780"/>
                </a:cubicBezTo>
                <a:cubicBezTo>
                  <a:pt x="25597" y="1576"/>
                  <a:pt x="25212" y="1350"/>
                  <a:pt x="24828" y="1101"/>
                </a:cubicBezTo>
                <a:cubicBezTo>
                  <a:pt x="24918" y="1056"/>
                  <a:pt x="25031" y="1033"/>
                  <a:pt x="25145" y="1033"/>
                </a:cubicBezTo>
                <a:close/>
                <a:moveTo>
                  <a:pt x="24669" y="1237"/>
                </a:moveTo>
                <a:cubicBezTo>
                  <a:pt x="25145" y="1599"/>
                  <a:pt x="25665" y="1938"/>
                  <a:pt x="26208" y="2187"/>
                </a:cubicBezTo>
                <a:cubicBezTo>
                  <a:pt x="26344" y="2436"/>
                  <a:pt x="26480" y="2685"/>
                  <a:pt x="26616" y="2957"/>
                </a:cubicBezTo>
                <a:cubicBezTo>
                  <a:pt x="25891" y="2527"/>
                  <a:pt x="25099" y="2142"/>
                  <a:pt x="24330" y="1780"/>
                </a:cubicBezTo>
                <a:cubicBezTo>
                  <a:pt x="24443" y="1576"/>
                  <a:pt x="24533" y="1372"/>
                  <a:pt x="24669" y="1237"/>
                </a:cubicBezTo>
                <a:close/>
                <a:moveTo>
                  <a:pt x="24239" y="1938"/>
                </a:moveTo>
                <a:cubicBezTo>
                  <a:pt x="25077" y="2414"/>
                  <a:pt x="25914" y="2934"/>
                  <a:pt x="26774" y="3296"/>
                </a:cubicBezTo>
                <a:cubicBezTo>
                  <a:pt x="27000" y="3771"/>
                  <a:pt x="27227" y="4224"/>
                  <a:pt x="27453" y="4699"/>
                </a:cubicBezTo>
                <a:cubicBezTo>
                  <a:pt x="27453" y="4722"/>
                  <a:pt x="27476" y="4767"/>
                  <a:pt x="27498" y="4813"/>
                </a:cubicBezTo>
                <a:cubicBezTo>
                  <a:pt x="26276" y="4066"/>
                  <a:pt x="24963" y="3455"/>
                  <a:pt x="23673" y="2798"/>
                </a:cubicBezTo>
                <a:cubicBezTo>
                  <a:pt x="23764" y="2662"/>
                  <a:pt x="23855" y="2527"/>
                  <a:pt x="23922" y="2414"/>
                </a:cubicBezTo>
                <a:cubicBezTo>
                  <a:pt x="24782" y="3092"/>
                  <a:pt x="25823" y="3794"/>
                  <a:pt x="26842" y="4043"/>
                </a:cubicBezTo>
                <a:cubicBezTo>
                  <a:pt x="26850" y="4045"/>
                  <a:pt x="26859" y="4046"/>
                  <a:pt x="26867" y="4046"/>
                </a:cubicBezTo>
                <a:cubicBezTo>
                  <a:pt x="26964" y="4046"/>
                  <a:pt x="27016" y="3925"/>
                  <a:pt x="26932" y="3862"/>
                </a:cubicBezTo>
                <a:cubicBezTo>
                  <a:pt x="26389" y="3568"/>
                  <a:pt x="25801" y="3364"/>
                  <a:pt x="25258" y="3047"/>
                </a:cubicBezTo>
                <a:cubicBezTo>
                  <a:pt x="24828" y="2821"/>
                  <a:pt x="24420" y="2549"/>
                  <a:pt x="24036" y="2255"/>
                </a:cubicBezTo>
                <a:cubicBezTo>
                  <a:pt x="24103" y="2142"/>
                  <a:pt x="24171" y="2051"/>
                  <a:pt x="24239" y="1938"/>
                </a:cubicBezTo>
                <a:close/>
                <a:moveTo>
                  <a:pt x="23583" y="2957"/>
                </a:moveTo>
                <a:cubicBezTo>
                  <a:pt x="24941" y="3726"/>
                  <a:pt x="26276" y="4564"/>
                  <a:pt x="27702" y="5220"/>
                </a:cubicBezTo>
                <a:cubicBezTo>
                  <a:pt x="27815" y="5469"/>
                  <a:pt x="27928" y="5718"/>
                  <a:pt x="28064" y="5944"/>
                </a:cubicBezTo>
                <a:cubicBezTo>
                  <a:pt x="26548" y="4994"/>
                  <a:pt x="24873" y="4224"/>
                  <a:pt x="23289" y="3409"/>
                </a:cubicBezTo>
                <a:cubicBezTo>
                  <a:pt x="23379" y="3251"/>
                  <a:pt x="23470" y="3115"/>
                  <a:pt x="23560" y="2957"/>
                </a:cubicBezTo>
                <a:close/>
                <a:moveTo>
                  <a:pt x="23198" y="3545"/>
                </a:moveTo>
                <a:cubicBezTo>
                  <a:pt x="24850" y="4496"/>
                  <a:pt x="26525" y="5582"/>
                  <a:pt x="28245" y="6351"/>
                </a:cubicBezTo>
                <a:cubicBezTo>
                  <a:pt x="28404" y="6646"/>
                  <a:pt x="28539" y="6917"/>
                  <a:pt x="28675" y="7212"/>
                </a:cubicBezTo>
                <a:cubicBezTo>
                  <a:pt x="26706" y="6216"/>
                  <a:pt x="24760" y="5152"/>
                  <a:pt x="22791" y="4179"/>
                </a:cubicBezTo>
                <a:lnTo>
                  <a:pt x="23198" y="3545"/>
                </a:lnTo>
                <a:close/>
                <a:moveTo>
                  <a:pt x="22678" y="4360"/>
                </a:moveTo>
                <a:cubicBezTo>
                  <a:pt x="24601" y="5673"/>
                  <a:pt x="26774" y="6736"/>
                  <a:pt x="28901" y="7664"/>
                </a:cubicBezTo>
                <a:lnTo>
                  <a:pt x="29943" y="9769"/>
                </a:lnTo>
                <a:cubicBezTo>
                  <a:pt x="28607" y="8977"/>
                  <a:pt x="27204" y="8275"/>
                  <a:pt x="25823" y="7551"/>
                </a:cubicBezTo>
                <a:cubicBezTo>
                  <a:pt x="24533" y="6872"/>
                  <a:pt x="23266" y="6080"/>
                  <a:pt x="21908" y="5537"/>
                </a:cubicBezTo>
                <a:cubicBezTo>
                  <a:pt x="21999" y="5424"/>
                  <a:pt x="22067" y="5288"/>
                  <a:pt x="22157" y="5175"/>
                </a:cubicBezTo>
                <a:cubicBezTo>
                  <a:pt x="24556" y="6306"/>
                  <a:pt x="26819" y="7642"/>
                  <a:pt x="29150" y="8909"/>
                </a:cubicBezTo>
                <a:cubicBezTo>
                  <a:pt x="29176" y="8923"/>
                  <a:pt x="29201" y="8930"/>
                  <a:pt x="29224" y="8930"/>
                </a:cubicBezTo>
                <a:cubicBezTo>
                  <a:pt x="29345" y="8930"/>
                  <a:pt x="29423" y="8755"/>
                  <a:pt x="29309" y="8660"/>
                </a:cubicBezTo>
                <a:cubicBezTo>
                  <a:pt x="27159" y="7144"/>
                  <a:pt x="24715" y="5989"/>
                  <a:pt x="22293" y="4948"/>
                </a:cubicBezTo>
                <a:cubicBezTo>
                  <a:pt x="22429" y="4745"/>
                  <a:pt x="22542" y="4564"/>
                  <a:pt x="22678" y="4360"/>
                </a:cubicBezTo>
                <a:close/>
                <a:moveTo>
                  <a:pt x="21863" y="5627"/>
                </a:moveTo>
                <a:lnTo>
                  <a:pt x="21863" y="5650"/>
                </a:lnTo>
                <a:cubicBezTo>
                  <a:pt x="23108" y="6533"/>
                  <a:pt x="24556" y="7212"/>
                  <a:pt x="25914" y="7958"/>
                </a:cubicBezTo>
                <a:cubicBezTo>
                  <a:pt x="27159" y="8637"/>
                  <a:pt x="28381" y="9362"/>
                  <a:pt x="29648" y="9995"/>
                </a:cubicBezTo>
                <a:cubicBezTo>
                  <a:pt x="29626" y="9995"/>
                  <a:pt x="29603" y="10018"/>
                  <a:pt x="29580" y="10018"/>
                </a:cubicBezTo>
                <a:cubicBezTo>
                  <a:pt x="29377" y="10131"/>
                  <a:pt x="29173" y="10222"/>
                  <a:pt x="28969" y="10312"/>
                </a:cubicBezTo>
                <a:cubicBezTo>
                  <a:pt x="26638" y="8728"/>
                  <a:pt x="24081" y="7393"/>
                  <a:pt x="21569" y="6080"/>
                </a:cubicBezTo>
                <a:cubicBezTo>
                  <a:pt x="21659" y="5921"/>
                  <a:pt x="21772" y="5786"/>
                  <a:pt x="21863" y="5627"/>
                </a:cubicBezTo>
                <a:close/>
                <a:moveTo>
                  <a:pt x="20030" y="8479"/>
                </a:moveTo>
                <a:cubicBezTo>
                  <a:pt x="21116" y="9135"/>
                  <a:pt x="22180" y="9859"/>
                  <a:pt x="23198" y="10629"/>
                </a:cubicBezTo>
                <a:cubicBezTo>
                  <a:pt x="21999" y="10244"/>
                  <a:pt x="20844" y="9633"/>
                  <a:pt x="19826" y="8773"/>
                </a:cubicBezTo>
                <a:cubicBezTo>
                  <a:pt x="19894" y="8683"/>
                  <a:pt x="19962" y="8569"/>
                  <a:pt x="20030" y="8479"/>
                </a:cubicBezTo>
                <a:close/>
                <a:moveTo>
                  <a:pt x="21478" y="6216"/>
                </a:moveTo>
                <a:cubicBezTo>
                  <a:pt x="23855" y="7642"/>
                  <a:pt x="26186" y="9158"/>
                  <a:pt x="28585" y="10471"/>
                </a:cubicBezTo>
                <a:cubicBezTo>
                  <a:pt x="28404" y="10538"/>
                  <a:pt x="28222" y="10606"/>
                  <a:pt x="28019" y="10652"/>
                </a:cubicBezTo>
                <a:cubicBezTo>
                  <a:pt x="28019" y="10629"/>
                  <a:pt x="27996" y="10606"/>
                  <a:pt x="27974" y="10584"/>
                </a:cubicBezTo>
                <a:cubicBezTo>
                  <a:pt x="25778" y="9203"/>
                  <a:pt x="23447" y="7958"/>
                  <a:pt x="21184" y="6691"/>
                </a:cubicBezTo>
                <a:lnTo>
                  <a:pt x="21478" y="6216"/>
                </a:lnTo>
                <a:close/>
                <a:moveTo>
                  <a:pt x="21071" y="6872"/>
                </a:moveTo>
                <a:cubicBezTo>
                  <a:pt x="23243" y="8185"/>
                  <a:pt x="25416" y="9565"/>
                  <a:pt x="27657" y="10765"/>
                </a:cubicBezTo>
                <a:cubicBezTo>
                  <a:pt x="27408" y="10833"/>
                  <a:pt x="27159" y="10878"/>
                  <a:pt x="26932" y="10901"/>
                </a:cubicBezTo>
                <a:cubicBezTo>
                  <a:pt x="24896" y="9678"/>
                  <a:pt x="22791" y="8547"/>
                  <a:pt x="20686" y="7460"/>
                </a:cubicBezTo>
                <a:cubicBezTo>
                  <a:pt x="20822" y="7257"/>
                  <a:pt x="20935" y="7053"/>
                  <a:pt x="21071" y="6872"/>
                </a:cubicBezTo>
                <a:close/>
                <a:moveTo>
                  <a:pt x="20256" y="8139"/>
                </a:moveTo>
                <a:cubicBezTo>
                  <a:pt x="21953" y="9022"/>
                  <a:pt x="23583" y="9927"/>
                  <a:pt x="25190" y="10991"/>
                </a:cubicBezTo>
                <a:cubicBezTo>
                  <a:pt x="24760" y="10946"/>
                  <a:pt x="24352" y="10901"/>
                  <a:pt x="23945" y="10810"/>
                </a:cubicBezTo>
                <a:cubicBezTo>
                  <a:pt x="22723" y="9882"/>
                  <a:pt x="21456" y="9067"/>
                  <a:pt x="20120" y="8320"/>
                </a:cubicBezTo>
                <a:cubicBezTo>
                  <a:pt x="20165" y="8253"/>
                  <a:pt x="20211" y="8185"/>
                  <a:pt x="20256" y="8139"/>
                </a:cubicBezTo>
                <a:close/>
                <a:moveTo>
                  <a:pt x="20595" y="7596"/>
                </a:moveTo>
                <a:cubicBezTo>
                  <a:pt x="22564" y="8705"/>
                  <a:pt x="24488" y="9837"/>
                  <a:pt x="26435" y="10968"/>
                </a:cubicBezTo>
                <a:cubicBezTo>
                  <a:pt x="26243" y="10984"/>
                  <a:pt x="26062" y="11000"/>
                  <a:pt x="25876" y="11000"/>
                </a:cubicBezTo>
                <a:cubicBezTo>
                  <a:pt x="25800" y="11000"/>
                  <a:pt x="25722" y="10998"/>
                  <a:pt x="25642" y="10991"/>
                </a:cubicBezTo>
                <a:cubicBezTo>
                  <a:pt x="25642" y="10968"/>
                  <a:pt x="25620" y="10923"/>
                  <a:pt x="25575" y="10878"/>
                </a:cubicBezTo>
                <a:cubicBezTo>
                  <a:pt x="23922" y="9792"/>
                  <a:pt x="22180" y="8773"/>
                  <a:pt x="20347" y="7981"/>
                </a:cubicBezTo>
                <a:cubicBezTo>
                  <a:pt x="20437" y="7868"/>
                  <a:pt x="20505" y="7732"/>
                  <a:pt x="20595" y="7596"/>
                </a:cubicBezTo>
                <a:close/>
                <a:moveTo>
                  <a:pt x="20143" y="24344"/>
                </a:moveTo>
                <a:cubicBezTo>
                  <a:pt x="20369" y="24683"/>
                  <a:pt x="20618" y="24978"/>
                  <a:pt x="20912" y="25227"/>
                </a:cubicBezTo>
                <a:cubicBezTo>
                  <a:pt x="20550" y="25091"/>
                  <a:pt x="20188" y="24955"/>
                  <a:pt x="19826" y="24842"/>
                </a:cubicBezTo>
                <a:cubicBezTo>
                  <a:pt x="19803" y="24751"/>
                  <a:pt x="19803" y="24683"/>
                  <a:pt x="19781" y="24593"/>
                </a:cubicBezTo>
                <a:cubicBezTo>
                  <a:pt x="19917" y="24525"/>
                  <a:pt x="20030" y="24434"/>
                  <a:pt x="20143" y="24344"/>
                </a:cubicBezTo>
                <a:close/>
                <a:moveTo>
                  <a:pt x="19487" y="9339"/>
                </a:moveTo>
                <a:cubicBezTo>
                  <a:pt x="21108" y="11084"/>
                  <a:pt x="23414" y="11937"/>
                  <a:pt x="25736" y="11937"/>
                </a:cubicBezTo>
                <a:cubicBezTo>
                  <a:pt x="27237" y="11937"/>
                  <a:pt x="28745" y="11580"/>
                  <a:pt x="30078" y="10878"/>
                </a:cubicBezTo>
                <a:cubicBezTo>
                  <a:pt x="30214" y="10787"/>
                  <a:pt x="30282" y="10674"/>
                  <a:pt x="30305" y="10538"/>
                </a:cubicBezTo>
                <a:cubicBezTo>
                  <a:pt x="32115" y="14227"/>
                  <a:pt x="33880" y="17916"/>
                  <a:pt x="35668" y="21628"/>
                </a:cubicBezTo>
                <a:cubicBezTo>
                  <a:pt x="35714" y="21741"/>
                  <a:pt x="35827" y="21809"/>
                  <a:pt x="35940" y="21832"/>
                </a:cubicBezTo>
                <a:cubicBezTo>
                  <a:pt x="35849" y="22398"/>
                  <a:pt x="35759" y="22963"/>
                  <a:pt x="35691" y="23529"/>
                </a:cubicBezTo>
                <a:lnTo>
                  <a:pt x="35668" y="23529"/>
                </a:lnTo>
                <a:cubicBezTo>
                  <a:pt x="35185" y="23986"/>
                  <a:pt x="34375" y="24170"/>
                  <a:pt x="33505" y="24170"/>
                </a:cubicBezTo>
                <a:cubicBezTo>
                  <a:pt x="32133" y="24170"/>
                  <a:pt x="30611" y="23712"/>
                  <a:pt x="29988" y="23144"/>
                </a:cubicBezTo>
                <a:cubicBezTo>
                  <a:pt x="29910" y="23073"/>
                  <a:pt x="29824" y="23042"/>
                  <a:pt x="29743" y="23042"/>
                </a:cubicBezTo>
                <a:cubicBezTo>
                  <a:pt x="29542" y="23042"/>
                  <a:pt x="29367" y="23229"/>
                  <a:pt x="29399" y="23439"/>
                </a:cubicBezTo>
                <a:lnTo>
                  <a:pt x="29309" y="23439"/>
                </a:lnTo>
                <a:cubicBezTo>
                  <a:pt x="29015" y="23552"/>
                  <a:pt x="28879" y="23756"/>
                  <a:pt x="28924" y="24027"/>
                </a:cubicBezTo>
                <a:cubicBezTo>
                  <a:pt x="27803" y="25281"/>
                  <a:pt x="26312" y="25920"/>
                  <a:pt x="24830" y="25920"/>
                </a:cubicBezTo>
                <a:cubicBezTo>
                  <a:pt x="23290" y="25920"/>
                  <a:pt x="21759" y="25230"/>
                  <a:pt x="20663" y="23823"/>
                </a:cubicBezTo>
                <a:cubicBezTo>
                  <a:pt x="20709" y="23756"/>
                  <a:pt x="20754" y="23710"/>
                  <a:pt x="20799" y="23642"/>
                </a:cubicBezTo>
                <a:cubicBezTo>
                  <a:pt x="20939" y="23443"/>
                  <a:pt x="20763" y="23174"/>
                  <a:pt x="20549" y="23174"/>
                </a:cubicBezTo>
                <a:cubicBezTo>
                  <a:pt x="20519" y="23174"/>
                  <a:pt x="20490" y="23179"/>
                  <a:pt x="20460" y="23190"/>
                </a:cubicBezTo>
                <a:cubicBezTo>
                  <a:pt x="20392" y="23212"/>
                  <a:pt x="20347" y="23235"/>
                  <a:pt x="20279" y="23258"/>
                </a:cubicBezTo>
                <a:cubicBezTo>
                  <a:pt x="20205" y="23162"/>
                  <a:pt x="20111" y="23122"/>
                  <a:pt x="20019" y="23122"/>
                </a:cubicBezTo>
                <a:cubicBezTo>
                  <a:pt x="19826" y="23122"/>
                  <a:pt x="19644" y="23300"/>
                  <a:pt x="19690" y="23529"/>
                </a:cubicBezTo>
                <a:cubicBezTo>
                  <a:pt x="19192" y="23801"/>
                  <a:pt x="18694" y="24118"/>
                  <a:pt x="18151" y="24299"/>
                </a:cubicBezTo>
                <a:cubicBezTo>
                  <a:pt x="17443" y="24530"/>
                  <a:pt x="16713" y="24656"/>
                  <a:pt x="15984" y="24656"/>
                </a:cubicBezTo>
                <a:cubicBezTo>
                  <a:pt x="15642" y="24656"/>
                  <a:pt x="15300" y="24628"/>
                  <a:pt x="14960" y="24570"/>
                </a:cubicBezTo>
                <a:cubicBezTo>
                  <a:pt x="13331" y="24299"/>
                  <a:pt x="11905" y="23439"/>
                  <a:pt x="10796" y="22239"/>
                </a:cubicBezTo>
                <a:cubicBezTo>
                  <a:pt x="10773" y="22081"/>
                  <a:pt x="10751" y="21922"/>
                  <a:pt x="10705" y="21764"/>
                </a:cubicBezTo>
                <a:cubicBezTo>
                  <a:pt x="13806" y="17781"/>
                  <a:pt x="16680" y="13594"/>
                  <a:pt x="19487" y="9339"/>
                </a:cubicBezTo>
                <a:close/>
                <a:moveTo>
                  <a:pt x="29218" y="25249"/>
                </a:moveTo>
                <a:cubicBezTo>
                  <a:pt x="29173" y="25543"/>
                  <a:pt x="29128" y="25906"/>
                  <a:pt x="29060" y="26313"/>
                </a:cubicBezTo>
                <a:cubicBezTo>
                  <a:pt x="28811" y="26200"/>
                  <a:pt x="28562" y="26087"/>
                  <a:pt x="28290" y="25973"/>
                </a:cubicBezTo>
                <a:cubicBezTo>
                  <a:pt x="28630" y="25770"/>
                  <a:pt x="28924" y="25521"/>
                  <a:pt x="29218" y="25249"/>
                </a:cubicBezTo>
                <a:close/>
                <a:moveTo>
                  <a:pt x="28041" y="26132"/>
                </a:moveTo>
                <a:cubicBezTo>
                  <a:pt x="28358" y="26290"/>
                  <a:pt x="28698" y="26471"/>
                  <a:pt x="29015" y="26607"/>
                </a:cubicBezTo>
                <a:cubicBezTo>
                  <a:pt x="29015" y="26766"/>
                  <a:pt x="28992" y="26901"/>
                  <a:pt x="28969" y="27060"/>
                </a:cubicBezTo>
                <a:cubicBezTo>
                  <a:pt x="28675" y="26811"/>
                  <a:pt x="28290" y="26675"/>
                  <a:pt x="27951" y="26517"/>
                </a:cubicBezTo>
                <a:cubicBezTo>
                  <a:pt x="27838" y="26471"/>
                  <a:pt x="27725" y="26403"/>
                  <a:pt x="27611" y="26358"/>
                </a:cubicBezTo>
                <a:cubicBezTo>
                  <a:pt x="27770" y="26290"/>
                  <a:pt x="27906" y="26222"/>
                  <a:pt x="28041" y="26132"/>
                </a:cubicBezTo>
                <a:close/>
                <a:moveTo>
                  <a:pt x="27385" y="26471"/>
                </a:moveTo>
                <a:cubicBezTo>
                  <a:pt x="27544" y="26539"/>
                  <a:pt x="27679" y="26630"/>
                  <a:pt x="27838" y="26720"/>
                </a:cubicBezTo>
                <a:cubicBezTo>
                  <a:pt x="28177" y="26901"/>
                  <a:pt x="28517" y="27173"/>
                  <a:pt x="28879" y="27263"/>
                </a:cubicBezTo>
                <a:lnTo>
                  <a:pt x="28924" y="27263"/>
                </a:lnTo>
                <a:cubicBezTo>
                  <a:pt x="28924" y="27331"/>
                  <a:pt x="28924" y="27377"/>
                  <a:pt x="28901" y="27445"/>
                </a:cubicBezTo>
                <a:cubicBezTo>
                  <a:pt x="28901" y="27422"/>
                  <a:pt x="28879" y="27422"/>
                  <a:pt x="28834" y="27399"/>
                </a:cubicBezTo>
                <a:cubicBezTo>
                  <a:pt x="28041" y="27196"/>
                  <a:pt x="27317" y="27015"/>
                  <a:pt x="26593" y="26720"/>
                </a:cubicBezTo>
                <a:cubicBezTo>
                  <a:pt x="26865" y="26652"/>
                  <a:pt x="27114" y="26562"/>
                  <a:pt x="27385" y="26471"/>
                </a:cubicBezTo>
                <a:close/>
                <a:moveTo>
                  <a:pt x="26253" y="26788"/>
                </a:moveTo>
                <a:cubicBezTo>
                  <a:pt x="27046" y="27218"/>
                  <a:pt x="27928" y="27580"/>
                  <a:pt x="28788" y="27648"/>
                </a:cubicBezTo>
                <a:cubicBezTo>
                  <a:pt x="28834" y="27648"/>
                  <a:pt x="28856" y="27626"/>
                  <a:pt x="28879" y="27603"/>
                </a:cubicBezTo>
                <a:lnTo>
                  <a:pt x="28879" y="27603"/>
                </a:lnTo>
                <a:cubicBezTo>
                  <a:pt x="28811" y="28056"/>
                  <a:pt x="28743" y="28531"/>
                  <a:pt x="28652" y="29029"/>
                </a:cubicBezTo>
                <a:cubicBezTo>
                  <a:pt x="28652" y="29006"/>
                  <a:pt x="28630" y="28984"/>
                  <a:pt x="28607" y="28984"/>
                </a:cubicBezTo>
                <a:cubicBezTo>
                  <a:pt x="27430" y="28214"/>
                  <a:pt x="26163" y="27535"/>
                  <a:pt x="24873" y="26901"/>
                </a:cubicBezTo>
                <a:lnTo>
                  <a:pt x="24873" y="26901"/>
                </a:lnTo>
                <a:cubicBezTo>
                  <a:pt x="24911" y="26909"/>
                  <a:pt x="24948" y="26911"/>
                  <a:pt x="24986" y="26911"/>
                </a:cubicBezTo>
                <a:cubicBezTo>
                  <a:pt x="25062" y="26911"/>
                  <a:pt x="25137" y="26901"/>
                  <a:pt x="25212" y="26901"/>
                </a:cubicBezTo>
                <a:cubicBezTo>
                  <a:pt x="26276" y="27512"/>
                  <a:pt x="27340" y="28124"/>
                  <a:pt x="28426" y="28689"/>
                </a:cubicBezTo>
                <a:cubicBezTo>
                  <a:pt x="28449" y="28698"/>
                  <a:pt x="28471" y="28702"/>
                  <a:pt x="28493" y="28702"/>
                </a:cubicBezTo>
                <a:cubicBezTo>
                  <a:pt x="28637" y="28702"/>
                  <a:pt x="28723" y="28519"/>
                  <a:pt x="28585" y="28440"/>
                </a:cubicBezTo>
                <a:cubicBezTo>
                  <a:pt x="27611" y="27875"/>
                  <a:pt x="26570" y="27399"/>
                  <a:pt x="25575" y="26901"/>
                </a:cubicBezTo>
                <a:cubicBezTo>
                  <a:pt x="25801" y="26879"/>
                  <a:pt x="26027" y="26833"/>
                  <a:pt x="26253" y="26788"/>
                </a:cubicBezTo>
                <a:close/>
                <a:moveTo>
                  <a:pt x="19826" y="25000"/>
                </a:moveTo>
                <a:lnTo>
                  <a:pt x="19826" y="25000"/>
                </a:lnTo>
                <a:cubicBezTo>
                  <a:pt x="20347" y="25204"/>
                  <a:pt x="20844" y="25408"/>
                  <a:pt x="21365" y="25634"/>
                </a:cubicBezTo>
                <a:cubicBezTo>
                  <a:pt x="22089" y="26200"/>
                  <a:pt x="22927" y="26585"/>
                  <a:pt x="23809" y="26766"/>
                </a:cubicBezTo>
                <a:cubicBezTo>
                  <a:pt x="25371" y="27558"/>
                  <a:pt x="26910" y="28372"/>
                  <a:pt x="28471" y="29232"/>
                </a:cubicBezTo>
                <a:cubicBezTo>
                  <a:pt x="28500" y="29242"/>
                  <a:pt x="28524" y="29247"/>
                  <a:pt x="28546" y="29247"/>
                </a:cubicBezTo>
                <a:cubicBezTo>
                  <a:pt x="28577" y="29247"/>
                  <a:pt x="28603" y="29236"/>
                  <a:pt x="28630" y="29210"/>
                </a:cubicBezTo>
                <a:lnTo>
                  <a:pt x="28630" y="29210"/>
                </a:lnTo>
                <a:cubicBezTo>
                  <a:pt x="28585" y="29459"/>
                  <a:pt x="28562" y="29685"/>
                  <a:pt x="28517" y="29934"/>
                </a:cubicBezTo>
                <a:cubicBezTo>
                  <a:pt x="25710" y="28259"/>
                  <a:pt x="22791" y="26743"/>
                  <a:pt x="19849" y="25340"/>
                </a:cubicBezTo>
                <a:cubicBezTo>
                  <a:pt x="19849" y="25227"/>
                  <a:pt x="19849" y="25113"/>
                  <a:pt x="19826" y="25000"/>
                </a:cubicBezTo>
                <a:close/>
                <a:moveTo>
                  <a:pt x="19871" y="25543"/>
                </a:moveTo>
                <a:cubicBezTo>
                  <a:pt x="22768" y="27015"/>
                  <a:pt x="25575" y="28621"/>
                  <a:pt x="28404" y="30228"/>
                </a:cubicBezTo>
                <a:cubicBezTo>
                  <a:pt x="28426" y="30251"/>
                  <a:pt x="28449" y="30251"/>
                  <a:pt x="28471" y="30251"/>
                </a:cubicBezTo>
                <a:cubicBezTo>
                  <a:pt x="28426" y="30477"/>
                  <a:pt x="28381" y="30726"/>
                  <a:pt x="28358" y="30953"/>
                </a:cubicBezTo>
                <a:cubicBezTo>
                  <a:pt x="25665" y="29255"/>
                  <a:pt x="22678" y="27897"/>
                  <a:pt x="19849" y="26449"/>
                </a:cubicBezTo>
                <a:cubicBezTo>
                  <a:pt x="19871" y="26155"/>
                  <a:pt x="19871" y="25838"/>
                  <a:pt x="19871" y="25543"/>
                </a:cubicBezTo>
                <a:close/>
                <a:moveTo>
                  <a:pt x="19849" y="26652"/>
                </a:moveTo>
                <a:cubicBezTo>
                  <a:pt x="22632" y="28169"/>
                  <a:pt x="25416" y="29889"/>
                  <a:pt x="28313" y="31201"/>
                </a:cubicBezTo>
                <a:cubicBezTo>
                  <a:pt x="28268" y="31428"/>
                  <a:pt x="28222" y="31677"/>
                  <a:pt x="28200" y="31903"/>
                </a:cubicBezTo>
                <a:cubicBezTo>
                  <a:pt x="28177" y="31880"/>
                  <a:pt x="28155" y="31880"/>
                  <a:pt x="28132" y="31858"/>
                </a:cubicBezTo>
                <a:cubicBezTo>
                  <a:pt x="25348" y="30455"/>
                  <a:pt x="22564" y="29051"/>
                  <a:pt x="19758" y="27648"/>
                </a:cubicBezTo>
                <a:cubicBezTo>
                  <a:pt x="19803" y="27331"/>
                  <a:pt x="19826" y="26992"/>
                  <a:pt x="19849" y="26652"/>
                </a:cubicBezTo>
                <a:close/>
                <a:moveTo>
                  <a:pt x="19735" y="27897"/>
                </a:moveTo>
                <a:cubicBezTo>
                  <a:pt x="22497" y="29323"/>
                  <a:pt x="25235" y="30749"/>
                  <a:pt x="27974" y="32129"/>
                </a:cubicBezTo>
                <a:cubicBezTo>
                  <a:pt x="28002" y="32149"/>
                  <a:pt x="28031" y="32156"/>
                  <a:pt x="28058" y="32156"/>
                </a:cubicBezTo>
                <a:cubicBezTo>
                  <a:pt x="28095" y="32156"/>
                  <a:pt x="28128" y="32142"/>
                  <a:pt x="28155" y="32129"/>
                </a:cubicBezTo>
                <a:lnTo>
                  <a:pt x="28155" y="32129"/>
                </a:lnTo>
                <a:cubicBezTo>
                  <a:pt x="28064" y="32695"/>
                  <a:pt x="27951" y="33284"/>
                  <a:pt x="27860" y="33872"/>
                </a:cubicBezTo>
                <a:cubicBezTo>
                  <a:pt x="25167" y="32378"/>
                  <a:pt x="22361" y="31066"/>
                  <a:pt x="19622" y="29685"/>
                </a:cubicBezTo>
                <a:cubicBezTo>
                  <a:pt x="19645" y="29346"/>
                  <a:pt x="19668" y="29006"/>
                  <a:pt x="19690" y="28667"/>
                </a:cubicBezTo>
                <a:cubicBezTo>
                  <a:pt x="22429" y="29957"/>
                  <a:pt x="25077" y="31383"/>
                  <a:pt x="27747" y="32786"/>
                </a:cubicBezTo>
                <a:cubicBezTo>
                  <a:pt x="27767" y="32794"/>
                  <a:pt x="27787" y="32798"/>
                  <a:pt x="27806" y="32798"/>
                </a:cubicBezTo>
                <a:cubicBezTo>
                  <a:pt x="27935" y="32798"/>
                  <a:pt x="28021" y="32616"/>
                  <a:pt x="27883" y="32537"/>
                </a:cubicBezTo>
                <a:cubicBezTo>
                  <a:pt x="25258" y="30998"/>
                  <a:pt x="22474" y="29708"/>
                  <a:pt x="19690" y="28486"/>
                </a:cubicBezTo>
                <a:cubicBezTo>
                  <a:pt x="19690" y="28463"/>
                  <a:pt x="19713" y="28440"/>
                  <a:pt x="19713" y="28418"/>
                </a:cubicBezTo>
                <a:cubicBezTo>
                  <a:pt x="19713" y="28237"/>
                  <a:pt x="19735" y="28078"/>
                  <a:pt x="19735" y="27897"/>
                </a:cubicBezTo>
                <a:close/>
                <a:moveTo>
                  <a:pt x="19600" y="29934"/>
                </a:moveTo>
                <a:cubicBezTo>
                  <a:pt x="22316" y="31383"/>
                  <a:pt x="25031" y="32876"/>
                  <a:pt x="27815" y="34189"/>
                </a:cubicBezTo>
                <a:cubicBezTo>
                  <a:pt x="27702" y="34800"/>
                  <a:pt x="27611" y="35388"/>
                  <a:pt x="27498" y="35932"/>
                </a:cubicBezTo>
                <a:cubicBezTo>
                  <a:pt x="26344" y="35049"/>
                  <a:pt x="25077" y="34302"/>
                  <a:pt x="23809" y="33578"/>
                </a:cubicBezTo>
                <a:cubicBezTo>
                  <a:pt x="22542" y="32854"/>
                  <a:pt x="20890" y="31858"/>
                  <a:pt x="19690" y="31609"/>
                </a:cubicBezTo>
                <a:cubicBezTo>
                  <a:pt x="19735" y="31609"/>
                  <a:pt x="19781" y="31541"/>
                  <a:pt x="19735" y="31518"/>
                </a:cubicBezTo>
                <a:lnTo>
                  <a:pt x="19487" y="31405"/>
                </a:lnTo>
                <a:cubicBezTo>
                  <a:pt x="19509" y="31224"/>
                  <a:pt x="19509" y="31043"/>
                  <a:pt x="19532" y="30862"/>
                </a:cubicBezTo>
                <a:cubicBezTo>
                  <a:pt x="22180" y="32197"/>
                  <a:pt x="24737" y="33759"/>
                  <a:pt x="27385" y="35094"/>
                </a:cubicBezTo>
                <a:cubicBezTo>
                  <a:pt x="27414" y="35109"/>
                  <a:pt x="27442" y="35115"/>
                  <a:pt x="27468" y="35115"/>
                </a:cubicBezTo>
                <a:cubicBezTo>
                  <a:pt x="27602" y="35115"/>
                  <a:pt x="27677" y="34940"/>
                  <a:pt x="27544" y="34845"/>
                </a:cubicBezTo>
                <a:cubicBezTo>
                  <a:pt x="25077" y="33170"/>
                  <a:pt x="22270" y="31858"/>
                  <a:pt x="19532" y="30613"/>
                </a:cubicBezTo>
                <a:cubicBezTo>
                  <a:pt x="19554" y="30387"/>
                  <a:pt x="19577" y="30160"/>
                  <a:pt x="19600" y="29934"/>
                </a:cubicBezTo>
                <a:close/>
                <a:moveTo>
                  <a:pt x="19464" y="31654"/>
                </a:moveTo>
                <a:cubicBezTo>
                  <a:pt x="22270" y="33035"/>
                  <a:pt x="24828" y="34664"/>
                  <a:pt x="27453" y="36316"/>
                </a:cubicBezTo>
                <a:cubicBezTo>
                  <a:pt x="27408" y="36475"/>
                  <a:pt x="27385" y="36633"/>
                  <a:pt x="27362" y="36792"/>
                </a:cubicBezTo>
                <a:cubicBezTo>
                  <a:pt x="24805" y="35139"/>
                  <a:pt x="22089" y="33691"/>
                  <a:pt x="19419" y="32243"/>
                </a:cubicBezTo>
                <a:cubicBezTo>
                  <a:pt x="19441" y="32039"/>
                  <a:pt x="19464" y="31858"/>
                  <a:pt x="19464" y="31654"/>
                </a:cubicBezTo>
                <a:close/>
                <a:moveTo>
                  <a:pt x="19396" y="32446"/>
                </a:moveTo>
                <a:cubicBezTo>
                  <a:pt x="22044" y="34008"/>
                  <a:pt x="24647" y="35637"/>
                  <a:pt x="27295" y="37154"/>
                </a:cubicBezTo>
                <a:cubicBezTo>
                  <a:pt x="27295" y="37222"/>
                  <a:pt x="27272" y="37267"/>
                  <a:pt x="27272" y="37335"/>
                </a:cubicBezTo>
                <a:cubicBezTo>
                  <a:pt x="24647" y="35932"/>
                  <a:pt x="21999" y="34551"/>
                  <a:pt x="19351" y="33170"/>
                </a:cubicBezTo>
                <a:cubicBezTo>
                  <a:pt x="19351" y="33080"/>
                  <a:pt x="19351" y="32989"/>
                  <a:pt x="19373" y="32899"/>
                </a:cubicBezTo>
                <a:lnTo>
                  <a:pt x="19396" y="32446"/>
                </a:lnTo>
                <a:close/>
                <a:moveTo>
                  <a:pt x="19328" y="33397"/>
                </a:moveTo>
                <a:cubicBezTo>
                  <a:pt x="21908" y="34800"/>
                  <a:pt x="24511" y="36226"/>
                  <a:pt x="27114" y="37606"/>
                </a:cubicBezTo>
                <a:cubicBezTo>
                  <a:pt x="27136" y="37629"/>
                  <a:pt x="27181" y="37629"/>
                  <a:pt x="27227" y="37629"/>
                </a:cubicBezTo>
                <a:cubicBezTo>
                  <a:pt x="27159" y="37946"/>
                  <a:pt x="27114" y="38240"/>
                  <a:pt x="27068" y="38512"/>
                </a:cubicBezTo>
                <a:lnTo>
                  <a:pt x="27046" y="38512"/>
                </a:lnTo>
                <a:cubicBezTo>
                  <a:pt x="24624" y="36927"/>
                  <a:pt x="21840" y="35728"/>
                  <a:pt x="19238" y="34415"/>
                </a:cubicBezTo>
                <a:cubicBezTo>
                  <a:pt x="19283" y="34076"/>
                  <a:pt x="19305" y="33736"/>
                  <a:pt x="19328" y="33397"/>
                </a:cubicBezTo>
                <a:close/>
                <a:moveTo>
                  <a:pt x="19238" y="34596"/>
                </a:moveTo>
                <a:cubicBezTo>
                  <a:pt x="21772" y="35999"/>
                  <a:pt x="24307" y="37584"/>
                  <a:pt x="26978" y="38693"/>
                </a:cubicBezTo>
                <a:lnTo>
                  <a:pt x="27046" y="38693"/>
                </a:lnTo>
                <a:cubicBezTo>
                  <a:pt x="26955" y="39191"/>
                  <a:pt x="26865" y="39621"/>
                  <a:pt x="26819" y="39937"/>
                </a:cubicBezTo>
                <a:cubicBezTo>
                  <a:pt x="24488" y="38172"/>
                  <a:pt x="21772" y="36724"/>
                  <a:pt x="19170" y="35366"/>
                </a:cubicBezTo>
                <a:cubicBezTo>
                  <a:pt x="19192" y="35117"/>
                  <a:pt x="19215" y="34845"/>
                  <a:pt x="19238" y="34596"/>
                </a:cubicBezTo>
                <a:close/>
                <a:moveTo>
                  <a:pt x="19147" y="35615"/>
                </a:moveTo>
                <a:cubicBezTo>
                  <a:pt x="21704" y="37131"/>
                  <a:pt x="24171" y="38806"/>
                  <a:pt x="26774" y="40254"/>
                </a:cubicBezTo>
                <a:cubicBezTo>
                  <a:pt x="26751" y="40322"/>
                  <a:pt x="26751" y="40367"/>
                  <a:pt x="26751" y="40413"/>
                </a:cubicBezTo>
                <a:lnTo>
                  <a:pt x="26616" y="41363"/>
                </a:lnTo>
                <a:cubicBezTo>
                  <a:pt x="24239" y="39847"/>
                  <a:pt x="21591" y="38602"/>
                  <a:pt x="18989" y="37561"/>
                </a:cubicBezTo>
                <a:cubicBezTo>
                  <a:pt x="19011" y="37176"/>
                  <a:pt x="19057" y="36792"/>
                  <a:pt x="19079" y="36429"/>
                </a:cubicBezTo>
                <a:cubicBezTo>
                  <a:pt x="19147" y="36475"/>
                  <a:pt x="19238" y="36497"/>
                  <a:pt x="19305" y="36543"/>
                </a:cubicBezTo>
                <a:cubicBezTo>
                  <a:pt x="20211" y="37063"/>
                  <a:pt x="21139" y="37538"/>
                  <a:pt x="22044" y="38059"/>
                </a:cubicBezTo>
                <a:cubicBezTo>
                  <a:pt x="23470" y="38874"/>
                  <a:pt x="24850" y="40277"/>
                  <a:pt x="26502" y="40548"/>
                </a:cubicBezTo>
                <a:cubicBezTo>
                  <a:pt x="26510" y="40549"/>
                  <a:pt x="26517" y="40550"/>
                  <a:pt x="26524" y="40550"/>
                </a:cubicBezTo>
                <a:cubicBezTo>
                  <a:pt x="26736" y="40550"/>
                  <a:pt x="26835" y="40230"/>
                  <a:pt x="26616" y="40186"/>
                </a:cubicBezTo>
                <a:cubicBezTo>
                  <a:pt x="24828" y="39892"/>
                  <a:pt x="23108" y="38285"/>
                  <a:pt x="21523" y="37425"/>
                </a:cubicBezTo>
                <a:cubicBezTo>
                  <a:pt x="20844" y="37063"/>
                  <a:pt x="19939" y="36429"/>
                  <a:pt x="19102" y="36067"/>
                </a:cubicBezTo>
                <a:cubicBezTo>
                  <a:pt x="19124" y="35932"/>
                  <a:pt x="19124" y="35773"/>
                  <a:pt x="19147" y="35615"/>
                </a:cubicBezTo>
                <a:close/>
                <a:moveTo>
                  <a:pt x="18966" y="37765"/>
                </a:moveTo>
                <a:cubicBezTo>
                  <a:pt x="21523" y="39055"/>
                  <a:pt x="24013" y="40413"/>
                  <a:pt x="26570" y="41725"/>
                </a:cubicBezTo>
                <a:cubicBezTo>
                  <a:pt x="26502" y="42087"/>
                  <a:pt x="26457" y="42427"/>
                  <a:pt x="26412" y="42789"/>
                </a:cubicBezTo>
                <a:cubicBezTo>
                  <a:pt x="26389" y="42766"/>
                  <a:pt x="26389" y="42766"/>
                  <a:pt x="26344" y="42744"/>
                </a:cubicBezTo>
                <a:cubicBezTo>
                  <a:pt x="24013" y="41318"/>
                  <a:pt x="21410" y="40209"/>
                  <a:pt x="18853" y="39168"/>
                </a:cubicBezTo>
                <a:cubicBezTo>
                  <a:pt x="18875" y="38964"/>
                  <a:pt x="18898" y="38738"/>
                  <a:pt x="18921" y="38512"/>
                </a:cubicBezTo>
                <a:cubicBezTo>
                  <a:pt x="18927" y="38515"/>
                  <a:pt x="18934" y="38516"/>
                  <a:pt x="18940" y="38516"/>
                </a:cubicBezTo>
                <a:cubicBezTo>
                  <a:pt x="18978" y="38516"/>
                  <a:pt x="19018" y="38471"/>
                  <a:pt x="18998" y="38434"/>
                </a:cubicBezTo>
                <a:lnTo>
                  <a:pt x="18998" y="38434"/>
                </a:lnTo>
                <a:cubicBezTo>
                  <a:pt x="19257" y="38767"/>
                  <a:pt x="20034" y="39035"/>
                  <a:pt x="20414" y="39236"/>
                </a:cubicBezTo>
                <a:cubicBezTo>
                  <a:pt x="21026" y="39553"/>
                  <a:pt x="21659" y="39892"/>
                  <a:pt x="22270" y="40254"/>
                </a:cubicBezTo>
                <a:cubicBezTo>
                  <a:pt x="23515" y="40933"/>
                  <a:pt x="24737" y="41680"/>
                  <a:pt x="26027" y="42269"/>
                </a:cubicBezTo>
                <a:cubicBezTo>
                  <a:pt x="26056" y="42283"/>
                  <a:pt x="26084" y="42289"/>
                  <a:pt x="26110" y="42289"/>
                </a:cubicBezTo>
                <a:cubicBezTo>
                  <a:pt x="26244" y="42289"/>
                  <a:pt x="26319" y="42115"/>
                  <a:pt x="26186" y="42020"/>
                </a:cubicBezTo>
                <a:cubicBezTo>
                  <a:pt x="23945" y="40548"/>
                  <a:pt x="21388" y="39281"/>
                  <a:pt x="18943" y="38127"/>
                </a:cubicBezTo>
                <a:cubicBezTo>
                  <a:pt x="18943" y="38014"/>
                  <a:pt x="18966" y="37878"/>
                  <a:pt x="18966" y="37765"/>
                </a:cubicBezTo>
                <a:close/>
                <a:moveTo>
                  <a:pt x="18830" y="39394"/>
                </a:moveTo>
                <a:cubicBezTo>
                  <a:pt x="21342" y="40526"/>
                  <a:pt x="23741" y="41816"/>
                  <a:pt x="26208" y="42993"/>
                </a:cubicBezTo>
                <a:cubicBezTo>
                  <a:pt x="26234" y="43010"/>
                  <a:pt x="26260" y="43017"/>
                  <a:pt x="26285" y="43017"/>
                </a:cubicBezTo>
                <a:cubicBezTo>
                  <a:pt x="26325" y="43017"/>
                  <a:pt x="26361" y="42998"/>
                  <a:pt x="26389" y="42970"/>
                </a:cubicBezTo>
                <a:lnTo>
                  <a:pt x="26389" y="42970"/>
                </a:lnTo>
                <a:cubicBezTo>
                  <a:pt x="26367" y="43151"/>
                  <a:pt x="26321" y="43332"/>
                  <a:pt x="26299" y="43513"/>
                </a:cubicBezTo>
                <a:cubicBezTo>
                  <a:pt x="23809" y="42359"/>
                  <a:pt x="21320" y="41227"/>
                  <a:pt x="18785" y="40186"/>
                </a:cubicBezTo>
                <a:lnTo>
                  <a:pt x="18762" y="40186"/>
                </a:lnTo>
                <a:cubicBezTo>
                  <a:pt x="18785" y="39937"/>
                  <a:pt x="18808" y="39666"/>
                  <a:pt x="18830" y="39394"/>
                </a:cubicBezTo>
                <a:close/>
                <a:moveTo>
                  <a:pt x="18762" y="40413"/>
                </a:moveTo>
                <a:cubicBezTo>
                  <a:pt x="21252" y="41544"/>
                  <a:pt x="23764" y="42699"/>
                  <a:pt x="26253" y="43898"/>
                </a:cubicBezTo>
                <a:cubicBezTo>
                  <a:pt x="26163" y="44509"/>
                  <a:pt x="26072" y="45143"/>
                  <a:pt x="25982" y="45754"/>
                </a:cubicBezTo>
                <a:cubicBezTo>
                  <a:pt x="23719" y="44238"/>
                  <a:pt x="21139" y="43015"/>
                  <a:pt x="18627" y="41974"/>
                </a:cubicBezTo>
                <a:cubicBezTo>
                  <a:pt x="18627" y="41839"/>
                  <a:pt x="18649" y="41703"/>
                  <a:pt x="18649" y="41567"/>
                </a:cubicBezTo>
                <a:lnTo>
                  <a:pt x="18672" y="41363"/>
                </a:lnTo>
                <a:cubicBezTo>
                  <a:pt x="21071" y="42404"/>
                  <a:pt x="23379" y="43694"/>
                  <a:pt x="25801" y="44645"/>
                </a:cubicBezTo>
                <a:cubicBezTo>
                  <a:pt x="25813" y="44649"/>
                  <a:pt x="25825" y="44651"/>
                  <a:pt x="25836" y="44651"/>
                </a:cubicBezTo>
                <a:cubicBezTo>
                  <a:pt x="25951" y="44651"/>
                  <a:pt x="26015" y="44458"/>
                  <a:pt x="25891" y="44396"/>
                </a:cubicBezTo>
                <a:cubicBezTo>
                  <a:pt x="23719" y="42993"/>
                  <a:pt x="21116" y="42042"/>
                  <a:pt x="18694" y="41092"/>
                </a:cubicBezTo>
                <a:cubicBezTo>
                  <a:pt x="18717" y="40865"/>
                  <a:pt x="18740" y="40639"/>
                  <a:pt x="18762" y="40413"/>
                </a:cubicBezTo>
                <a:close/>
                <a:moveTo>
                  <a:pt x="18604" y="42155"/>
                </a:moveTo>
                <a:cubicBezTo>
                  <a:pt x="21139" y="43355"/>
                  <a:pt x="23492" y="44781"/>
                  <a:pt x="25937" y="46139"/>
                </a:cubicBezTo>
                <a:lnTo>
                  <a:pt x="25869" y="46569"/>
                </a:lnTo>
                <a:cubicBezTo>
                  <a:pt x="25869" y="46569"/>
                  <a:pt x="25869" y="46546"/>
                  <a:pt x="25846" y="46546"/>
                </a:cubicBezTo>
                <a:cubicBezTo>
                  <a:pt x="23696" y="44939"/>
                  <a:pt x="21048" y="43808"/>
                  <a:pt x="18536" y="42857"/>
                </a:cubicBezTo>
                <a:cubicBezTo>
                  <a:pt x="18559" y="42631"/>
                  <a:pt x="18581" y="42382"/>
                  <a:pt x="18604" y="42155"/>
                </a:cubicBezTo>
                <a:close/>
                <a:moveTo>
                  <a:pt x="18513" y="43038"/>
                </a:moveTo>
                <a:cubicBezTo>
                  <a:pt x="21048" y="44102"/>
                  <a:pt x="23311" y="45505"/>
                  <a:pt x="25710" y="46772"/>
                </a:cubicBezTo>
                <a:cubicBezTo>
                  <a:pt x="25739" y="46791"/>
                  <a:pt x="25764" y="46798"/>
                  <a:pt x="25784" y="46798"/>
                </a:cubicBezTo>
                <a:cubicBezTo>
                  <a:pt x="25812" y="46798"/>
                  <a:pt x="25833" y="46785"/>
                  <a:pt x="25846" y="46772"/>
                </a:cubicBezTo>
                <a:lnTo>
                  <a:pt x="25846" y="46772"/>
                </a:lnTo>
                <a:cubicBezTo>
                  <a:pt x="25823" y="46931"/>
                  <a:pt x="25801" y="47067"/>
                  <a:pt x="25778" y="47225"/>
                </a:cubicBezTo>
                <a:cubicBezTo>
                  <a:pt x="23538" y="45731"/>
                  <a:pt x="20980" y="44622"/>
                  <a:pt x="18468" y="43626"/>
                </a:cubicBezTo>
                <a:cubicBezTo>
                  <a:pt x="18491" y="43423"/>
                  <a:pt x="18513" y="43219"/>
                  <a:pt x="18513" y="43038"/>
                </a:cubicBezTo>
                <a:close/>
                <a:moveTo>
                  <a:pt x="18445" y="43785"/>
                </a:moveTo>
                <a:cubicBezTo>
                  <a:pt x="20935" y="44916"/>
                  <a:pt x="23311" y="46274"/>
                  <a:pt x="25733" y="47519"/>
                </a:cubicBezTo>
                <a:cubicBezTo>
                  <a:pt x="25597" y="48651"/>
                  <a:pt x="25439" y="49760"/>
                  <a:pt x="25280" y="50869"/>
                </a:cubicBezTo>
                <a:cubicBezTo>
                  <a:pt x="23017" y="49556"/>
                  <a:pt x="20550" y="48492"/>
                  <a:pt x="18106" y="47497"/>
                </a:cubicBezTo>
                <a:cubicBezTo>
                  <a:pt x="18151" y="47225"/>
                  <a:pt x="18174" y="46976"/>
                  <a:pt x="18197" y="46704"/>
                </a:cubicBezTo>
                <a:cubicBezTo>
                  <a:pt x="20437" y="47836"/>
                  <a:pt x="22700" y="49081"/>
                  <a:pt x="25054" y="49986"/>
                </a:cubicBezTo>
                <a:cubicBezTo>
                  <a:pt x="25070" y="49996"/>
                  <a:pt x="25085" y="50000"/>
                  <a:pt x="25100" y="50000"/>
                </a:cubicBezTo>
                <a:cubicBezTo>
                  <a:pt x="25188" y="50000"/>
                  <a:pt x="25242" y="49841"/>
                  <a:pt x="25145" y="49782"/>
                </a:cubicBezTo>
                <a:cubicBezTo>
                  <a:pt x="22927" y="48538"/>
                  <a:pt x="20528" y="47564"/>
                  <a:pt x="18197" y="46523"/>
                </a:cubicBezTo>
                <a:cubicBezTo>
                  <a:pt x="18242" y="46116"/>
                  <a:pt x="18287" y="45686"/>
                  <a:pt x="18310" y="45279"/>
                </a:cubicBezTo>
                <a:cubicBezTo>
                  <a:pt x="20618" y="46410"/>
                  <a:pt x="22859" y="47678"/>
                  <a:pt x="25190" y="48741"/>
                </a:cubicBezTo>
                <a:cubicBezTo>
                  <a:pt x="25210" y="48750"/>
                  <a:pt x="25230" y="48754"/>
                  <a:pt x="25249" y="48754"/>
                </a:cubicBezTo>
                <a:cubicBezTo>
                  <a:pt x="25378" y="48754"/>
                  <a:pt x="25464" y="48574"/>
                  <a:pt x="25326" y="48515"/>
                </a:cubicBezTo>
                <a:cubicBezTo>
                  <a:pt x="23108" y="47202"/>
                  <a:pt x="20686" y="46161"/>
                  <a:pt x="18332" y="45120"/>
                </a:cubicBezTo>
                <a:cubicBezTo>
                  <a:pt x="18355" y="44962"/>
                  <a:pt x="18355" y="44826"/>
                  <a:pt x="18378" y="44668"/>
                </a:cubicBezTo>
                <a:cubicBezTo>
                  <a:pt x="20777" y="45799"/>
                  <a:pt x="23085" y="47067"/>
                  <a:pt x="25439" y="48243"/>
                </a:cubicBezTo>
                <a:cubicBezTo>
                  <a:pt x="25461" y="48253"/>
                  <a:pt x="25482" y="48257"/>
                  <a:pt x="25501" y="48257"/>
                </a:cubicBezTo>
                <a:cubicBezTo>
                  <a:pt x="25624" y="48257"/>
                  <a:pt x="25692" y="48095"/>
                  <a:pt x="25575" y="48017"/>
                </a:cubicBezTo>
                <a:cubicBezTo>
                  <a:pt x="23334" y="46614"/>
                  <a:pt x="20844" y="45528"/>
                  <a:pt x="18378" y="44532"/>
                </a:cubicBezTo>
                <a:cubicBezTo>
                  <a:pt x="18400" y="44283"/>
                  <a:pt x="18423" y="44034"/>
                  <a:pt x="18445" y="43785"/>
                </a:cubicBezTo>
                <a:close/>
                <a:moveTo>
                  <a:pt x="18106" y="47723"/>
                </a:moveTo>
                <a:cubicBezTo>
                  <a:pt x="20482" y="48854"/>
                  <a:pt x="22836" y="50077"/>
                  <a:pt x="25258" y="51186"/>
                </a:cubicBezTo>
                <a:cubicBezTo>
                  <a:pt x="25212" y="51525"/>
                  <a:pt x="25145" y="51887"/>
                  <a:pt x="25099" y="52249"/>
                </a:cubicBezTo>
                <a:cubicBezTo>
                  <a:pt x="22904" y="50710"/>
                  <a:pt x="20505" y="49466"/>
                  <a:pt x="18038" y="48424"/>
                </a:cubicBezTo>
                <a:cubicBezTo>
                  <a:pt x="18061" y="48198"/>
                  <a:pt x="18083" y="47949"/>
                  <a:pt x="18106" y="47723"/>
                </a:cubicBezTo>
                <a:close/>
                <a:moveTo>
                  <a:pt x="18015" y="48628"/>
                </a:moveTo>
                <a:cubicBezTo>
                  <a:pt x="20437" y="49760"/>
                  <a:pt x="22746" y="51095"/>
                  <a:pt x="24986" y="52566"/>
                </a:cubicBezTo>
                <a:cubicBezTo>
                  <a:pt x="25009" y="52589"/>
                  <a:pt x="25031" y="52589"/>
                  <a:pt x="25054" y="52589"/>
                </a:cubicBezTo>
                <a:lnTo>
                  <a:pt x="25009" y="52996"/>
                </a:lnTo>
                <a:cubicBezTo>
                  <a:pt x="22904" y="51412"/>
                  <a:pt x="20369" y="50212"/>
                  <a:pt x="17970" y="49081"/>
                </a:cubicBezTo>
                <a:lnTo>
                  <a:pt x="17970" y="49081"/>
                </a:lnTo>
                <a:cubicBezTo>
                  <a:pt x="17972" y="48930"/>
                  <a:pt x="17994" y="48779"/>
                  <a:pt x="18015" y="48628"/>
                </a:cubicBezTo>
                <a:close/>
                <a:moveTo>
                  <a:pt x="17948" y="49284"/>
                </a:moveTo>
                <a:cubicBezTo>
                  <a:pt x="20324" y="50574"/>
                  <a:pt x="22564" y="52091"/>
                  <a:pt x="24963" y="53268"/>
                </a:cubicBezTo>
                <a:cubicBezTo>
                  <a:pt x="24963" y="53403"/>
                  <a:pt x="24941" y="53539"/>
                  <a:pt x="24918" y="53652"/>
                </a:cubicBezTo>
                <a:cubicBezTo>
                  <a:pt x="22678" y="52181"/>
                  <a:pt x="20256" y="50937"/>
                  <a:pt x="17925" y="49624"/>
                </a:cubicBezTo>
                <a:lnTo>
                  <a:pt x="17925" y="49624"/>
                </a:lnTo>
                <a:cubicBezTo>
                  <a:pt x="17927" y="49498"/>
                  <a:pt x="17948" y="49391"/>
                  <a:pt x="17948" y="49284"/>
                </a:cubicBezTo>
                <a:close/>
                <a:moveTo>
                  <a:pt x="17902" y="49850"/>
                </a:moveTo>
                <a:cubicBezTo>
                  <a:pt x="20165" y="51253"/>
                  <a:pt x="22451" y="52725"/>
                  <a:pt x="24828" y="53947"/>
                </a:cubicBezTo>
                <a:cubicBezTo>
                  <a:pt x="24850" y="53969"/>
                  <a:pt x="24850" y="53969"/>
                  <a:pt x="24873" y="53969"/>
                </a:cubicBezTo>
                <a:cubicBezTo>
                  <a:pt x="24873" y="54082"/>
                  <a:pt x="24850" y="54173"/>
                  <a:pt x="24828" y="54286"/>
                </a:cubicBezTo>
                <a:cubicBezTo>
                  <a:pt x="22497" y="53155"/>
                  <a:pt x="20143" y="52023"/>
                  <a:pt x="17789" y="50891"/>
                </a:cubicBezTo>
                <a:cubicBezTo>
                  <a:pt x="17834" y="50552"/>
                  <a:pt x="17857" y="50212"/>
                  <a:pt x="17902" y="49850"/>
                </a:cubicBezTo>
                <a:close/>
                <a:moveTo>
                  <a:pt x="17789" y="51072"/>
                </a:moveTo>
                <a:cubicBezTo>
                  <a:pt x="20007" y="52430"/>
                  <a:pt x="22406" y="53630"/>
                  <a:pt x="24805" y="54626"/>
                </a:cubicBezTo>
                <a:cubicBezTo>
                  <a:pt x="24782" y="54807"/>
                  <a:pt x="24760" y="54988"/>
                  <a:pt x="24737" y="55169"/>
                </a:cubicBezTo>
                <a:cubicBezTo>
                  <a:pt x="24715" y="55146"/>
                  <a:pt x="24715" y="55146"/>
                  <a:pt x="24692" y="55146"/>
                </a:cubicBezTo>
                <a:cubicBezTo>
                  <a:pt x="22474" y="53879"/>
                  <a:pt x="20052" y="52770"/>
                  <a:pt x="17721" y="51729"/>
                </a:cubicBezTo>
                <a:cubicBezTo>
                  <a:pt x="17744" y="51502"/>
                  <a:pt x="17767" y="51299"/>
                  <a:pt x="17789" y="51072"/>
                </a:cubicBezTo>
                <a:close/>
                <a:moveTo>
                  <a:pt x="17699" y="51932"/>
                </a:moveTo>
                <a:cubicBezTo>
                  <a:pt x="19917" y="53155"/>
                  <a:pt x="22225" y="54377"/>
                  <a:pt x="24556" y="55372"/>
                </a:cubicBezTo>
                <a:cubicBezTo>
                  <a:pt x="24576" y="55379"/>
                  <a:pt x="24594" y="55382"/>
                  <a:pt x="24610" y="55382"/>
                </a:cubicBezTo>
                <a:cubicBezTo>
                  <a:pt x="24649" y="55382"/>
                  <a:pt x="24676" y="55366"/>
                  <a:pt x="24692" y="55350"/>
                </a:cubicBezTo>
                <a:lnTo>
                  <a:pt x="24692" y="55350"/>
                </a:lnTo>
                <a:cubicBezTo>
                  <a:pt x="24692" y="55440"/>
                  <a:pt x="24669" y="55554"/>
                  <a:pt x="24669" y="55644"/>
                </a:cubicBezTo>
                <a:cubicBezTo>
                  <a:pt x="24647" y="55870"/>
                  <a:pt x="24601" y="56097"/>
                  <a:pt x="24579" y="56323"/>
                </a:cubicBezTo>
                <a:cubicBezTo>
                  <a:pt x="22383" y="54988"/>
                  <a:pt x="19984" y="53924"/>
                  <a:pt x="17608" y="52928"/>
                </a:cubicBezTo>
                <a:cubicBezTo>
                  <a:pt x="17631" y="52589"/>
                  <a:pt x="17676" y="52272"/>
                  <a:pt x="17699" y="51932"/>
                </a:cubicBezTo>
                <a:close/>
                <a:moveTo>
                  <a:pt x="17585" y="53132"/>
                </a:moveTo>
                <a:cubicBezTo>
                  <a:pt x="19962" y="54196"/>
                  <a:pt x="22225" y="55418"/>
                  <a:pt x="24556" y="56617"/>
                </a:cubicBezTo>
                <a:cubicBezTo>
                  <a:pt x="24533" y="56776"/>
                  <a:pt x="24511" y="56934"/>
                  <a:pt x="24488" y="57093"/>
                </a:cubicBezTo>
                <a:cubicBezTo>
                  <a:pt x="22270" y="55848"/>
                  <a:pt x="19826" y="54920"/>
                  <a:pt x="17518" y="53856"/>
                </a:cubicBezTo>
                <a:cubicBezTo>
                  <a:pt x="17540" y="53607"/>
                  <a:pt x="17563" y="53381"/>
                  <a:pt x="17585" y="53132"/>
                </a:cubicBezTo>
                <a:close/>
                <a:moveTo>
                  <a:pt x="17495" y="54037"/>
                </a:moveTo>
                <a:cubicBezTo>
                  <a:pt x="19781" y="55146"/>
                  <a:pt x="22067" y="56414"/>
                  <a:pt x="24466" y="57364"/>
                </a:cubicBezTo>
                <a:cubicBezTo>
                  <a:pt x="24443" y="57432"/>
                  <a:pt x="24443" y="57523"/>
                  <a:pt x="24420" y="57590"/>
                </a:cubicBezTo>
                <a:cubicBezTo>
                  <a:pt x="23266" y="57138"/>
                  <a:pt x="22112" y="56663"/>
                  <a:pt x="20958" y="56187"/>
                </a:cubicBezTo>
                <a:cubicBezTo>
                  <a:pt x="19803" y="55735"/>
                  <a:pt x="18491" y="55350"/>
                  <a:pt x="17427" y="54648"/>
                </a:cubicBezTo>
                <a:lnTo>
                  <a:pt x="17495" y="54037"/>
                </a:lnTo>
                <a:close/>
                <a:moveTo>
                  <a:pt x="17427" y="54852"/>
                </a:moveTo>
                <a:cubicBezTo>
                  <a:pt x="18219" y="55440"/>
                  <a:pt x="19215" y="55780"/>
                  <a:pt x="20143" y="56165"/>
                </a:cubicBezTo>
                <a:cubicBezTo>
                  <a:pt x="21546" y="56753"/>
                  <a:pt x="22972" y="57341"/>
                  <a:pt x="24398" y="57930"/>
                </a:cubicBezTo>
                <a:cubicBezTo>
                  <a:pt x="24352" y="58224"/>
                  <a:pt x="24307" y="58518"/>
                  <a:pt x="24285" y="58835"/>
                </a:cubicBezTo>
                <a:cubicBezTo>
                  <a:pt x="21999" y="57658"/>
                  <a:pt x="19668" y="56617"/>
                  <a:pt x="17359" y="55508"/>
                </a:cubicBezTo>
                <a:cubicBezTo>
                  <a:pt x="17382" y="55305"/>
                  <a:pt x="17404" y="55078"/>
                  <a:pt x="17427" y="54852"/>
                </a:cubicBezTo>
                <a:close/>
                <a:moveTo>
                  <a:pt x="17336" y="55689"/>
                </a:moveTo>
                <a:cubicBezTo>
                  <a:pt x="18445" y="56255"/>
                  <a:pt x="19532" y="56798"/>
                  <a:pt x="20641" y="57341"/>
                </a:cubicBezTo>
                <a:cubicBezTo>
                  <a:pt x="21750" y="57907"/>
                  <a:pt x="22994" y="58767"/>
                  <a:pt x="24171" y="58880"/>
                </a:cubicBezTo>
                <a:cubicBezTo>
                  <a:pt x="24081" y="58880"/>
                  <a:pt x="24013" y="59039"/>
                  <a:pt x="24126" y="59084"/>
                </a:cubicBezTo>
                <a:cubicBezTo>
                  <a:pt x="24171" y="59107"/>
                  <a:pt x="24194" y="59129"/>
                  <a:pt x="24239" y="59152"/>
                </a:cubicBezTo>
                <a:cubicBezTo>
                  <a:pt x="24217" y="59378"/>
                  <a:pt x="24194" y="59605"/>
                  <a:pt x="24171" y="59831"/>
                </a:cubicBezTo>
                <a:cubicBezTo>
                  <a:pt x="21976" y="58564"/>
                  <a:pt x="19554" y="57613"/>
                  <a:pt x="17246" y="56504"/>
                </a:cubicBezTo>
                <a:cubicBezTo>
                  <a:pt x="17291" y="56232"/>
                  <a:pt x="17314" y="55961"/>
                  <a:pt x="17336" y="55689"/>
                </a:cubicBezTo>
                <a:close/>
                <a:moveTo>
                  <a:pt x="17246" y="56663"/>
                </a:moveTo>
                <a:cubicBezTo>
                  <a:pt x="19487" y="57862"/>
                  <a:pt x="21750" y="59197"/>
                  <a:pt x="24126" y="60035"/>
                </a:cubicBezTo>
                <a:lnTo>
                  <a:pt x="24149" y="60035"/>
                </a:lnTo>
                <a:cubicBezTo>
                  <a:pt x="24081" y="60600"/>
                  <a:pt x="24013" y="61166"/>
                  <a:pt x="23945" y="61709"/>
                </a:cubicBezTo>
                <a:cubicBezTo>
                  <a:pt x="21727" y="60465"/>
                  <a:pt x="19396" y="59265"/>
                  <a:pt x="17088" y="58179"/>
                </a:cubicBezTo>
                <a:cubicBezTo>
                  <a:pt x="17110" y="57975"/>
                  <a:pt x="17133" y="57749"/>
                  <a:pt x="17155" y="57545"/>
                </a:cubicBezTo>
                <a:cubicBezTo>
                  <a:pt x="19328" y="58699"/>
                  <a:pt x="21569" y="59899"/>
                  <a:pt x="23809" y="60872"/>
                </a:cubicBezTo>
                <a:cubicBezTo>
                  <a:pt x="23830" y="60882"/>
                  <a:pt x="23851" y="60887"/>
                  <a:pt x="23870" y="60887"/>
                </a:cubicBezTo>
                <a:cubicBezTo>
                  <a:pt x="23980" y="60887"/>
                  <a:pt x="24060" y="60745"/>
                  <a:pt x="23945" y="60668"/>
                </a:cubicBezTo>
                <a:cubicBezTo>
                  <a:pt x="21772" y="59469"/>
                  <a:pt x="19441" y="58428"/>
                  <a:pt x="17178" y="57387"/>
                </a:cubicBezTo>
                <a:cubicBezTo>
                  <a:pt x="17201" y="57138"/>
                  <a:pt x="17223" y="56911"/>
                  <a:pt x="17246" y="56663"/>
                </a:cubicBezTo>
                <a:close/>
                <a:moveTo>
                  <a:pt x="16861" y="60487"/>
                </a:moveTo>
                <a:cubicBezTo>
                  <a:pt x="17789" y="60985"/>
                  <a:pt x="18740" y="61506"/>
                  <a:pt x="19690" y="62026"/>
                </a:cubicBezTo>
                <a:cubicBezTo>
                  <a:pt x="18740" y="61574"/>
                  <a:pt x="17789" y="61098"/>
                  <a:pt x="16839" y="60600"/>
                </a:cubicBezTo>
                <a:cubicBezTo>
                  <a:pt x="16839" y="60555"/>
                  <a:pt x="16861" y="60510"/>
                  <a:pt x="16861" y="60487"/>
                </a:cubicBezTo>
                <a:close/>
                <a:moveTo>
                  <a:pt x="17065" y="58360"/>
                </a:moveTo>
                <a:cubicBezTo>
                  <a:pt x="19215" y="59673"/>
                  <a:pt x="21523" y="60917"/>
                  <a:pt x="23832" y="61913"/>
                </a:cubicBezTo>
                <a:cubicBezTo>
                  <a:pt x="23843" y="61924"/>
                  <a:pt x="23860" y="61930"/>
                  <a:pt x="23877" y="61930"/>
                </a:cubicBezTo>
                <a:cubicBezTo>
                  <a:pt x="23894" y="61930"/>
                  <a:pt x="23911" y="61924"/>
                  <a:pt x="23922" y="61913"/>
                </a:cubicBezTo>
                <a:lnTo>
                  <a:pt x="23922" y="61913"/>
                </a:lnTo>
                <a:cubicBezTo>
                  <a:pt x="23900" y="62162"/>
                  <a:pt x="23877" y="62388"/>
                  <a:pt x="23855" y="62637"/>
                </a:cubicBezTo>
                <a:cubicBezTo>
                  <a:pt x="23832" y="62615"/>
                  <a:pt x="23832" y="62592"/>
                  <a:pt x="23809" y="62592"/>
                </a:cubicBezTo>
                <a:cubicBezTo>
                  <a:pt x="21546" y="61393"/>
                  <a:pt x="19238" y="60352"/>
                  <a:pt x="16997" y="59129"/>
                </a:cubicBezTo>
                <a:lnTo>
                  <a:pt x="17065" y="58360"/>
                </a:lnTo>
                <a:close/>
                <a:moveTo>
                  <a:pt x="16974" y="59288"/>
                </a:moveTo>
                <a:cubicBezTo>
                  <a:pt x="19124" y="60600"/>
                  <a:pt x="21365" y="61890"/>
                  <a:pt x="23696" y="62818"/>
                </a:cubicBezTo>
                <a:cubicBezTo>
                  <a:pt x="23716" y="62825"/>
                  <a:pt x="23732" y="62828"/>
                  <a:pt x="23746" y="62828"/>
                </a:cubicBezTo>
                <a:cubicBezTo>
                  <a:pt x="23779" y="62828"/>
                  <a:pt x="23800" y="62812"/>
                  <a:pt x="23832" y="62796"/>
                </a:cubicBezTo>
                <a:lnTo>
                  <a:pt x="23832" y="62796"/>
                </a:lnTo>
                <a:cubicBezTo>
                  <a:pt x="23787" y="63090"/>
                  <a:pt x="23764" y="63384"/>
                  <a:pt x="23719" y="63678"/>
                </a:cubicBezTo>
                <a:cubicBezTo>
                  <a:pt x="21523" y="62388"/>
                  <a:pt x="19170" y="61325"/>
                  <a:pt x="16884" y="60216"/>
                </a:cubicBezTo>
                <a:cubicBezTo>
                  <a:pt x="16906" y="59922"/>
                  <a:pt x="16952" y="59605"/>
                  <a:pt x="16974" y="59288"/>
                </a:cubicBezTo>
                <a:close/>
                <a:moveTo>
                  <a:pt x="16816" y="60782"/>
                </a:moveTo>
                <a:cubicBezTo>
                  <a:pt x="18989" y="62094"/>
                  <a:pt x="21274" y="63362"/>
                  <a:pt x="23673" y="64176"/>
                </a:cubicBezTo>
                <a:cubicBezTo>
                  <a:pt x="23628" y="64584"/>
                  <a:pt x="23583" y="64991"/>
                  <a:pt x="23538" y="65398"/>
                </a:cubicBezTo>
                <a:cubicBezTo>
                  <a:pt x="21297" y="63973"/>
                  <a:pt x="19011" y="62660"/>
                  <a:pt x="16771" y="61234"/>
                </a:cubicBezTo>
                <a:cubicBezTo>
                  <a:pt x="16793" y="61076"/>
                  <a:pt x="16816" y="60940"/>
                  <a:pt x="16816" y="60782"/>
                </a:cubicBezTo>
                <a:close/>
                <a:moveTo>
                  <a:pt x="16748" y="61483"/>
                </a:moveTo>
                <a:cubicBezTo>
                  <a:pt x="18921" y="62999"/>
                  <a:pt x="21139" y="64538"/>
                  <a:pt x="23492" y="65761"/>
                </a:cubicBezTo>
                <a:cubicBezTo>
                  <a:pt x="23470" y="65964"/>
                  <a:pt x="23447" y="66191"/>
                  <a:pt x="23424" y="66394"/>
                </a:cubicBezTo>
                <a:cubicBezTo>
                  <a:pt x="21388" y="64742"/>
                  <a:pt x="18966" y="63407"/>
                  <a:pt x="16680" y="62117"/>
                </a:cubicBezTo>
                <a:cubicBezTo>
                  <a:pt x="16703" y="61890"/>
                  <a:pt x="16725" y="61687"/>
                  <a:pt x="16748" y="61483"/>
                </a:cubicBezTo>
                <a:close/>
                <a:moveTo>
                  <a:pt x="16658" y="62411"/>
                </a:moveTo>
                <a:cubicBezTo>
                  <a:pt x="18875" y="63837"/>
                  <a:pt x="21048" y="65466"/>
                  <a:pt x="23357" y="66711"/>
                </a:cubicBezTo>
                <a:cubicBezTo>
                  <a:pt x="23357" y="66734"/>
                  <a:pt x="23379" y="66734"/>
                  <a:pt x="23379" y="66734"/>
                </a:cubicBezTo>
                <a:cubicBezTo>
                  <a:pt x="23357" y="66937"/>
                  <a:pt x="23334" y="67164"/>
                  <a:pt x="23311" y="67367"/>
                </a:cubicBezTo>
                <a:cubicBezTo>
                  <a:pt x="21139" y="65828"/>
                  <a:pt x="18808" y="64471"/>
                  <a:pt x="16612" y="62954"/>
                </a:cubicBezTo>
                <a:cubicBezTo>
                  <a:pt x="16612" y="62773"/>
                  <a:pt x="16635" y="62592"/>
                  <a:pt x="16658" y="62411"/>
                </a:cubicBezTo>
                <a:close/>
                <a:moveTo>
                  <a:pt x="16567" y="63203"/>
                </a:moveTo>
                <a:cubicBezTo>
                  <a:pt x="18694" y="64833"/>
                  <a:pt x="20890" y="66485"/>
                  <a:pt x="23243" y="67707"/>
                </a:cubicBezTo>
                <a:lnTo>
                  <a:pt x="23266" y="67707"/>
                </a:lnTo>
                <a:cubicBezTo>
                  <a:pt x="23266" y="67797"/>
                  <a:pt x="23266" y="67888"/>
                  <a:pt x="23243" y="67956"/>
                </a:cubicBezTo>
                <a:cubicBezTo>
                  <a:pt x="21026" y="66553"/>
                  <a:pt x="18762" y="65127"/>
                  <a:pt x="16522" y="63769"/>
                </a:cubicBezTo>
                <a:cubicBezTo>
                  <a:pt x="16544" y="63588"/>
                  <a:pt x="16544" y="63384"/>
                  <a:pt x="16567" y="63203"/>
                </a:cubicBezTo>
                <a:close/>
                <a:moveTo>
                  <a:pt x="16499" y="64041"/>
                </a:moveTo>
                <a:cubicBezTo>
                  <a:pt x="18672" y="65489"/>
                  <a:pt x="20867" y="66915"/>
                  <a:pt x="23085" y="68318"/>
                </a:cubicBezTo>
                <a:cubicBezTo>
                  <a:pt x="23130" y="68341"/>
                  <a:pt x="23176" y="68341"/>
                  <a:pt x="23221" y="68341"/>
                </a:cubicBezTo>
                <a:cubicBezTo>
                  <a:pt x="23198" y="68567"/>
                  <a:pt x="23153" y="68793"/>
                  <a:pt x="23130" y="69020"/>
                </a:cubicBezTo>
                <a:cubicBezTo>
                  <a:pt x="21026" y="67458"/>
                  <a:pt x="18604" y="66213"/>
                  <a:pt x="16409" y="64742"/>
                </a:cubicBezTo>
                <a:cubicBezTo>
                  <a:pt x="16431" y="64516"/>
                  <a:pt x="16454" y="64267"/>
                  <a:pt x="16499" y="64041"/>
                </a:cubicBezTo>
                <a:close/>
                <a:moveTo>
                  <a:pt x="16386" y="65014"/>
                </a:moveTo>
                <a:cubicBezTo>
                  <a:pt x="18491" y="66553"/>
                  <a:pt x="20731" y="68295"/>
                  <a:pt x="23108" y="69359"/>
                </a:cubicBezTo>
                <a:cubicBezTo>
                  <a:pt x="23085" y="69495"/>
                  <a:pt x="23085" y="69608"/>
                  <a:pt x="23062" y="69721"/>
                </a:cubicBezTo>
                <a:cubicBezTo>
                  <a:pt x="20867" y="68273"/>
                  <a:pt x="18559" y="67005"/>
                  <a:pt x="16318" y="65602"/>
                </a:cubicBezTo>
                <a:cubicBezTo>
                  <a:pt x="16341" y="65398"/>
                  <a:pt x="16363" y="65217"/>
                  <a:pt x="16386" y="65014"/>
                </a:cubicBezTo>
                <a:close/>
                <a:moveTo>
                  <a:pt x="16295" y="65851"/>
                </a:moveTo>
                <a:cubicBezTo>
                  <a:pt x="18468" y="67345"/>
                  <a:pt x="20686" y="68861"/>
                  <a:pt x="23017" y="70061"/>
                </a:cubicBezTo>
                <a:cubicBezTo>
                  <a:pt x="22994" y="70332"/>
                  <a:pt x="22972" y="70581"/>
                  <a:pt x="22949" y="70830"/>
                </a:cubicBezTo>
                <a:cubicBezTo>
                  <a:pt x="20867" y="69223"/>
                  <a:pt x="18513" y="67888"/>
                  <a:pt x="16228" y="66575"/>
                </a:cubicBezTo>
                <a:lnTo>
                  <a:pt x="16228" y="66553"/>
                </a:lnTo>
                <a:cubicBezTo>
                  <a:pt x="16250" y="66326"/>
                  <a:pt x="16273" y="66100"/>
                  <a:pt x="16295" y="65851"/>
                </a:cubicBezTo>
                <a:close/>
                <a:moveTo>
                  <a:pt x="16205" y="66824"/>
                </a:moveTo>
                <a:cubicBezTo>
                  <a:pt x="18445" y="68250"/>
                  <a:pt x="20595" y="69857"/>
                  <a:pt x="22904" y="71215"/>
                </a:cubicBezTo>
                <a:cubicBezTo>
                  <a:pt x="22881" y="71554"/>
                  <a:pt x="22836" y="71871"/>
                  <a:pt x="22813" y="72211"/>
                </a:cubicBezTo>
                <a:cubicBezTo>
                  <a:pt x="20754" y="70445"/>
                  <a:pt x="18400" y="68952"/>
                  <a:pt x="16182" y="67390"/>
                </a:cubicBezTo>
                <a:cubicBezTo>
                  <a:pt x="16160" y="67367"/>
                  <a:pt x="16160" y="67367"/>
                  <a:pt x="16137" y="67367"/>
                </a:cubicBezTo>
                <a:cubicBezTo>
                  <a:pt x="16160" y="67186"/>
                  <a:pt x="16182" y="67005"/>
                  <a:pt x="16205" y="66824"/>
                </a:cubicBezTo>
                <a:close/>
                <a:moveTo>
                  <a:pt x="16114" y="67594"/>
                </a:moveTo>
                <a:cubicBezTo>
                  <a:pt x="18242" y="69246"/>
                  <a:pt x="20369" y="71056"/>
                  <a:pt x="22655" y="72482"/>
                </a:cubicBezTo>
                <a:cubicBezTo>
                  <a:pt x="22668" y="72509"/>
                  <a:pt x="22697" y="72520"/>
                  <a:pt x="22723" y="72520"/>
                </a:cubicBezTo>
                <a:cubicBezTo>
                  <a:pt x="22742" y="72520"/>
                  <a:pt x="22759" y="72514"/>
                  <a:pt x="22768" y="72505"/>
                </a:cubicBezTo>
                <a:lnTo>
                  <a:pt x="22768" y="72505"/>
                </a:lnTo>
                <a:cubicBezTo>
                  <a:pt x="22768" y="72641"/>
                  <a:pt x="22746" y="72799"/>
                  <a:pt x="22723" y="72958"/>
                </a:cubicBezTo>
                <a:cubicBezTo>
                  <a:pt x="20460" y="71441"/>
                  <a:pt x="18219" y="69857"/>
                  <a:pt x="16046" y="68205"/>
                </a:cubicBezTo>
                <a:cubicBezTo>
                  <a:pt x="16069" y="68001"/>
                  <a:pt x="16092" y="67797"/>
                  <a:pt x="16114" y="67594"/>
                </a:cubicBezTo>
                <a:close/>
                <a:moveTo>
                  <a:pt x="16024" y="68499"/>
                </a:moveTo>
                <a:cubicBezTo>
                  <a:pt x="18129" y="70196"/>
                  <a:pt x="20324" y="71826"/>
                  <a:pt x="22587" y="73320"/>
                </a:cubicBezTo>
                <a:cubicBezTo>
                  <a:pt x="22632" y="73342"/>
                  <a:pt x="22655" y="73342"/>
                  <a:pt x="22678" y="73342"/>
                </a:cubicBezTo>
                <a:cubicBezTo>
                  <a:pt x="22678" y="73501"/>
                  <a:pt x="22655" y="73659"/>
                  <a:pt x="22632" y="73818"/>
                </a:cubicBezTo>
                <a:cubicBezTo>
                  <a:pt x="20414" y="72324"/>
                  <a:pt x="18151" y="70853"/>
                  <a:pt x="15933" y="69359"/>
                </a:cubicBezTo>
                <a:cubicBezTo>
                  <a:pt x="15956" y="69065"/>
                  <a:pt x="15979" y="68793"/>
                  <a:pt x="16024" y="68499"/>
                </a:cubicBezTo>
                <a:close/>
                <a:moveTo>
                  <a:pt x="15888" y="69608"/>
                </a:moveTo>
                <a:cubicBezTo>
                  <a:pt x="18106" y="71192"/>
                  <a:pt x="20347" y="72731"/>
                  <a:pt x="22587" y="74248"/>
                </a:cubicBezTo>
                <a:cubicBezTo>
                  <a:pt x="22587" y="74429"/>
                  <a:pt x="22564" y="74610"/>
                  <a:pt x="22542" y="74791"/>
                </a:cubicBezTo>
                <a:cubicBezTo>
                  <a:pt x="20279" y="73297"/>
                  <a:pt x="17993" y="71916"/>
                  <a:pt x="15820" y="70287"/>
                </a:cubicBezTo>
                <a:cubicBezTo>
                  <a:pt x="15843" y="70061"/>
                  <a:pt x="15865" y="69834"/>
                  <a:pt x="15888" y="69608"/>
                </a:cubicBezTo>
                <a:close/>
                <a:moveTo>
                  <a:pt x="15798" y="70491"/>
                </a:moveTo>
                <a:cubicBezTo>
                  <a:pt x="17857" y="72211"/>
                  <a:pt x="20052" y="73908"/>
                  <a:pt x="22451" y="75085"/>
                </a:cubicBezTo>
                <a:cubicBezTo>
                  <a:pt x="22474" y="75108"/>
                  <a:pt x="22497" y="75108"/>
                  <a:pt x="22519" y="75108"/>
                </a:cubicBezTo>
                <a:cubicBezTo>
                  <a:pt x="22497" y="75221"/>
                  <a:pt x="22497" y="75311"/>
                  <a:pt x="22474" y="75424"/>
                </a:cubicBezTo>
                <a:cubicBezTo>
                  <a:pt x="20143" y="74112"/>
                  <a:pt x="17902" y="72799"/>
                  <a:pt x="15730" y="71238"/>
                </a:cubicBezTo>
                <a:cubicBezTo>
                  <a:pt x="15752" y="70989"/>
                  <a:pt x="15775" y="70740"/>
                  <a:pt x="15798" y="70491"/>
                </a:cubicBezTo>
                <a:close/>
                <a:moveTo>
                  <a:pt x="15707" y="71486"/>
                </a:moveTo>
                <a:cubicBezTo>
                  <a:pt x="17744" y="73116"/>
                  <a:pt x="20007" y="74610"/>
                  <a:pt x="22361" y="75696"/>
                </a:cubicBezTo>
                <a:cubicBezTo>
                  <a:pt x="22391" y="75696"/>
                  <a:pt x="22411" y="75706"/>
                  <a:pt x="22428" y="75706"/>
                </a:cubicBezTo>
                <a:cubicBezTo>
                  <a:pt x="22436" y="75706"/>
                  <a:pt x="22444" y="75704"/>
                  <a:pt x="22451" y="75696"/>
                </a:cubicBezTo>
                <a:lnTo>
                  <a:pt x="22451" y="75696"/>
                </a:lnTo>
                <a:cubicBezTo>
                  <a:pt x="22429" y="75900"/>
                  <a:pt x="22406" y="76103"/>
                  <a:pt x="22383" y="76307"/>
                </a:cubicBezTo>
                <a:cubicBezTo>
                  <a:pt x="20007" y="75040"/>
                  <a:pt x="17744" y="73750"/>
                  <a:pt x="15616" y="72120"/>
                </a:cubicBezTo>
                <a:lnTo>
                  <a:pt x="15639" y="72120"/>
                </a:lnTo>
                <a:lnTo>
                  <a:pt x="15707" y="71486"/>
                </a:lnTo>
                <a:close/>
                <a:moveTo>
                  <a:pt x="15594" y="72369"/>
                </a:moveTo>
                <a:cubicBezTo>
                  <a:pt x="17653" y="74067"/>
                  <a:pt x="19894" y="75583"/>
                  <a:pt x="22338" y="76601"/>
                </a:cubicBezTo>
                <a:cubicBezTo>
                  <a:pt x="22338" y="76601"/>
                  <a:pt x="22361" y="76601"/>
                  <a:pt x="22361" y="76624"/>
                </a:cubicBezTo>
                <a:cubicBezTo>
                  <a:pt x="22338" y="76782"/>
                  <a:pt x="22338" y="76963"/>
                  <a:pt x="22316" y="77144"/>
                </a:cubicBezTo>
                <a:cubicBezTo>
                  <a:pt x="20052" y="75787"/>
                  <a:pt x="17699" y="74700"/>
                  <a:pt x="15503" y="73229"/>
                </a:cubicBezTo>
                <a:lnTo>
                  <a:pt x="15594" y="72369"/>
                </a:lnTo>
                <a:close/>
                <a:moveTo>
                  <a:pt x="15481" y="73433"/>
                </a:moveTo>
                <a:cubicBezTo>
                  <a:pt x="17540" y="74949"/>
                  <a:pt x="19826" y="76533"/>
                  <a:pt x="22248" y="77348"/>
                </a:cubicBezTo>
                <a:lnTo>
                  <a:pt x="22293" y="77348"/>
                </a:lnTo>
                <a:cubicBezTo>
                  <a:pt x="22248" y="77688"/>
                  <a:pt x="22225" y="78005"/>
                  <a:pt x="22202" y="78321"/>
                </a:cubicBezTo>
                <a:cubicBezTo>
                  <a:pt x="20143" y="76669"/>
                  <a:pt x="17767" y="75357"/>
                  <a:pt x="15413" y="74180"/>
                </a:cubicBezTo>
                <a:cubicBezTo>
                  <a:pt x="15435" y="73931"/>
                  <a:pt x="15458" y="73682"/>
                  <a:pt x="15481" y="73433"/>
                </a:cubicBezTo>
                <a:close/>
                <a:moveTo>
                  <a:pt x="15390" y="74429"/>
                </a:moveTo>
                <a:cubicBezTo>
                  <a:pt x="17676" y="75719"/>
                  <a:pt x="19826" y="77190"/>
                  <a:pt x="22044" y="78593"/>
                </a:cubicBezTo>
                <a:cubicBezTo>
                  <a:pt x="22089" y="78616"/>
                  <a:pt x="22134" y="78616"/>
                  <a:pt x="22157" y="78616"/>
                </a:cubicBezTo>
                <a:cubicBezTo>
                  <a:pt x="22134" y="79000"/>
                  <a:pt x="22089" y="79385"/>
                  <a:pt x="22067" y="79770"/>
                </a:cubicBezTo>
                <a:cubicBezTo>
                  <a:pt x="19871" y="78118"/>
                  <a:pt x="17563" y="76647"/>
                  <a:pt x="15322" y="75108"/>
                </a:cubicBezTo>
                <a:lnTo>
                  <a:pt x="15300" y="75108"/>
                </a:lnTo>
                <a:cubicBezTo>
                  <a:pt x="15322" y="74881"/>
                  <a:pt x="15345" y="74655"/>
                  <a:pt x="15390" y="74429"/>
                </a:cubicBezTo>
                <a:close/>
                <a:moveTo>
                  <a:pt x="15277" y="75402"/>
                </a:moveTo>
                <a:cubicBezTo>
                  <a:pt x="17495" y="77031"/>
                  <a:pt x="19713" y="78706"/>
                  <a:pt x="22021" y="80222"/>
                </a:cubicBezTo>
                <a:cubicBezTo>
                  <a:pt x="21999" y="80426"/>
                  <a:pt x="21976" y="80652"/>
                  <a:pt x="21953" y="80879"/>
                </a:cubicBezTo>
                <a:cubicBezTo>
                  <a:pt x="19713" y="79295"/>
                  <a:pt x="17450" y="77710"/>
                  <a:pt x="15186" y="76171"/>
                </a:cubicBezTo>
                <a:cubicBezTo>
                  <a:pt x="15209" y="75922"/>
                  <a:pt x="15232" y="75673"/>
                  <a:pt x="15277" y="75402"/>
                </a:cubicBezTo>
                <a:close/>
                <a:moveTo>
                  <a:pt x="15164" y="76443"/>
                </a:moveTo>
                <a:cubicBezTo>
                  <a:pt x="17359" y="78072"/>
                  <a:pt x="19577" y="79679"/>
                  <a:pt x="21818" y="81264"/>
                </a:cubicBezTo>
                <a:cubicBezTo>
                  <a:pt x="21840" y="81286"/>
                  <a:pt x="21886" y="81286"/>
                  <a:pt x="21908" y="81286"/>
                </a:cubicBezTo>
                <a:cubicBezTo>
                  <a:pt x="21886" y="81512"/>
                  <a:pt x="21863" y="81716"/>
                  <a:pt x="21863" y="81942"/>
                </a:cubicBezTo>
                <a:cubicBezTo>
                  <a:pt x="21840" y="81920"/>
                  <a:pt x="21840" y="81897"/>
                  <a:pt x="21818" y="81897"/>
                </a:cubicBezTo>
                <a:cubicBezTo>
                  <a:pt x="19690" y="80245"/>
                  <a:pt x="17336" y="78797"/>
                  <a:pt x="15051" y="77348"/>
                </a:cubicBezTo>
                <a:cubicBezTo>
                  <a:pt x="15073" y="77054"/>
                  <a:pt x="15119" y="76737"/>
                  <a:pt x="15164" y="76443"/>
                </a:cubicBezTo>
                <a:close/>
                <a:moveTo>
                  <a:pt x="15028" y="77552"/>
                </a:moveTo>
                <a:cubicBezTo>
                  <a:pt x="17155" y="79159"/>
                  <a:pt x="19328" y="80788"/>
                  <a:pt x="21614" y="82169"/>
                </a:cubicBezTo>
                <a:cubicBezTo>
                  <a:pt x="21639" y="82181"/>
                  <a:pt x="21664" y="82187"/>
                  <a:pt x="21689" y="82187"/>
                </a:cubicBezTo>
                <a:cubicBezTo>
                  <a:pt x="21751" y="82187"/>
                  <a:pt x="21808" y="82150"/>
                  <a:pt x="21840" y="82101"/>
                </a:cubicBezTo>
                <a:lnTo>
                  <a:pt x="21840" y="82101"/>
                </a:lnTo>
                <a:cubicBezTo>
                  <a:pt x="21818" y="82259"/>
                  <a:pt x="21818" y="82440"/>
                  <a:pt x="21795" y="82599"/>
                </a:cubicBezTo>
                <a:cubicBezTo>
                  <a:pt x="19577" y="81060"/>
                  <a:pt x="17223" y="79679"/>
                  <a:pt x="14960" y="78163"/>
                </a:cubicBezTo>
                <a:cubicBezTo>
                  <a:pt x="14983" y="77959"/>
                  <a:pt x="15005" y="77756"/>
                  <a:pt x="15028" y="77552"/>
                </a:cubicBezTo>
                <a:close/>
                <a:moveTo>
                  <a:pt x="14938" y="78412"/>
                </a:moveTo>
                <a:cubicBezTo>
                  <a:pt x="17088" y="80064"/>
                  <a:pt x="19351" y="81739"/>
                  <a:pt x="21772" y="82961"/>
                </a:cubicBezTo>
                <a:cubicBezTo>
                  <a:pt x="21750" y="83142"/>
                  <a:pt x="21727" y="83323"/>
                  <a:pt x="21704" y="83504"/>
                </a:cubicBezTo>
                <a:cubicBezTo>
                  <a:pt x="21116" y="82984"/>
                  <a:pt x="20007" y="82508"/>
                  <a:pt x="19622" y="82259"/>
                </a:cubicBezTo>
                <a:cubicBezTo>
                  <a:pt x="18038" y="81218"/>
                  <a:pt x="16454" y="80177"/>
                  <a:pt x="14847" y="79136"/>
                </a:cubicBezTo>
                <a:cubicBezTo>
                  <a:pt x="14870" y="78887"/>
                  <a:pt x="14915" y="78661"/>
                  <a:pt x="14938" y="78412"/>
                </a:cubicBezTo>
                <a:close/>
                <a:moveTo>
                  <a:pt x="14824" y="79408"/>
                </a:moveTo>
                <a:cubicBezTo>
                  <a:pt x="15888" y="80132"/>
                  <a:pt x="16997" y="80879"/>
                  <a:pt x="18083" y="81603"/>
                </a:cubicBezTo>
                <a:cubicBezTo>
                  <a:pt x="18332" y="81784"/>
                  <a:pt x="20754" y="83346"/>
                  <a:pt x="21682" y="83889"/>
                </a:cubicBezTo>
                <a:cubicBezTo>
                  <a:pt x="21659" y="84093"/>
                  <a:pt x="21637" y="84319"/>
                  <a:pt x="21637" y="84523"/>
                </a:cubicBezTo>
                <a:cubicBezTo>
                  <a:pt x="19147" y="83278"/>
                  <a:pt x="16884" y="81784"/>
                  <a:pt x="14756" y="80041"/>
                </a:cubicBezTo>
                <a:lnTo>
                  <a:pt x="14734" y="80041"/>
                </a:lnTo>
                <a:cubicBezTo>
                  <a:pt x="14779" y="79815"/>
                  <a:pt x="14802" y="79611"/>
                  <a:pt x="14824" y="79408"/>
                </a:cubicBezTo>
                <a:close/>
                <a:moveTo>
                  <a:pt x="14711" y="80336"/>
                </a:moveTo>
                <a:cubicBezTo>
                  <a:pt x="16748" y="82191"/>
                  <a:pt x="19102" y="83753"/>
                  <a:pt x="21591" y="84953"/>
                </a:cubicBezTo>
                <a:cubicBezTo>
                  <a:pt x="21569" y="85156"/>
                  <a:pt x="21546" y="85383"/>
                  <a:pt x="21523" y="85609"/>
                </a:cubicBezTo>
                <a:cubicBezTo>
                  <a:pt x="19192" y="84296"/>
                  <a:pt x="16929" y="82893"/>
                  <a:pt x="14711" y="81354"/>
                </a:cubicBezTo>
                <a:cubicBezTo>
                  <a:pt x="14666" y="81331"/>
                  <a:pt x="14621" y="81331"/>
                  <a:pt x="14598" y="81331"/>
                </a:cubicBezTo>
                <a:cubicBezTo>
                  <a:pt x="14643" y="81015"/>
                  <a:pt x="14666" y="80675"/>
                  <a:pt x="14711" y="80336"/>
                </a:cubicBezTo>
                <a:close/>
                <a:moveTo>
                  <a:pt x="14553" y="81626"/>
                </a:moveTo>
                <a:cubicBezTo>
                  <a:pt x="16771" y="83255"/>
                  <a:pt x="19102" y="84726"/>
                  <a:pt x="21501" y="86039"/>
                </a:cubicBezTo>
                <a:cubicBezTo>
                  <a:pt x="21478" y="86265"/>
                  <a:pt x="21456" y="86469"/>
                  <a:pt x="21433" y="86695"/>
                </a:cubicBezTo>
                <a:cubicBezTo>
                  <a:pt x="19124" y="85247"/>
                  <a:pt x="16748" y="83957"/>
                  <a:pt x="14462" y="82486"/>
                </a:cubicBezTo>
                <a:cubicBezTo>
                  <a:pt x="14485" y="82191"/>
                  <a:pt x="14530" y="81920"/>
                  <a:pt x="14553" y="81626"/>
                </a:cubicBezTo>
                <a:close/>
                <a:moveTo>
                  <a:pt x="14440" y="82757"/>
                </a:moveTo>
                <a:cubicBezTo>
                  <a:pt x="16658" y="84341"/>
                  <a:pt x="18966" y="85926"/>
                  <a:pt x="21410" y="87125"/>
                </a:cubicBezTo>
                <a:cubicBezTo>
                  <a:pt x="21388" y="87216"/>
                  <a:pt x="21388" y="87306"/>
                  <a:pt x="21388" y="87397"/>
                </a:cubicBezTo>
                <a:cubicBezTo>
                  <a:pt x="21365" y="87578"/>
                  <a:pt x="21342" y="87759"/>
                  <a:pt x="21342" y="87940"/>
                </a:cubicBezTo>
                <a:cubicBezTo>
                  <a:pt x="19147" y="86333"/>
                  <a:pt x="16680" y="84975"/>
                  <a:pt x="14326" y="83617"/>
                </a:cubicBezTo>
                <a:cubicBezTo>
                  <a:pt x="14372" y="83323"/>
                  <a:pt x="14394" y="83051"/>
                  <a:pt x="14440" y="82757"/>
                </a:cubicBezTo>
                <a:close/>
                <a:moveTo>
                  <a:pt x="14304" y="83844"/>
                </a:moveTo>
                <a:cubicBezTo>
                  <a:pt x="16567" y="85360"/>
                  <a:pt x="18875" y="87035"/>
                  <a:pt x="21297" y="88279"/>
                </a:cubicBezTo>
                <a:lnTo>
                  <a:pt x="21320" y="88279"/>
                </a:lnTo>
                <a:lnTo>
                  <a:pt x="21274" y="88845"/>
                </a:lnTo>
                <a:lnTo>
                  <a:pt x="21274" y="88823"/>
                </a:lnTo>
                <a:cubicBezTo>
                  <a:pt x="19079" y="87216"/>
                  <a:pt x="16567" y="85926"/>
                  <a:pt x="14213" y="84545"/>
                </a:cubicBezTo>
                <a:cubicBezTo>
                  <a:pt x="14259" y="84319"/>
                  <a:pt x="14281" y="84070"/>
                  <a:pt x="14304" y="83844"/>
                </a:cubicBezTo>
                <a:close/>
                <a:moveTo>
                  <a:pt x="14191" y="84749"/>
                </a:moveTo>
                <a:cubicBezTo>
                  <a:pt x="16454" y="86220"/>
                  <a:pt x="18717" y="87849"/>
                  <a:pt x="21116" y="89072"/>
                </a:cubicBezTo>
                <a:cubicBezTo>
                  <a:pt x="21139" y="89083"/>
                  <a:pt x="21161" y="89089"/>
                  <a:pt x="21184" y="89089"/>
                </a:cubicBezTo>
                <a:cubicBezTo>
                  <a:pt x="21207" y="89089"/>
                  <a:pt x="21229" y="89083"/>
                  <a:pt x="21252" y="89072"/>
                </a:cubicBezTo>
                <a:lnTo>
                  <a:pt x="21252" y="89072"/>
                </a:lnTo>
                <a:cubicBezTo>
                  <a:pt x="21207" y="89615"/>
                  <a:pt x="21161" y="90158"/>
                  <a:pt x="21116" y="90701"/>
                </a:cubicBezTo>
                <a:cubicBezTo>
                  <a:pt x="18785" y="89185"/>
                  <a:pt x="16409" y="87736"/>
                  <a:pt x="14010" y="86333"/>
                </a:cubicBezTo>
                <a:cubicBezTo>
                  <a:pt x="14032" y="86197"/>
                  <a:pt x="14032" y="86062"/>
                  <a:pt x="14055" y="85926"/>
                </a:cubicBezTo>
                <a:lnTo>
                  <a:pt x="14077" y="85926"/>
                </a:lnTo>
                <a:cubicBezTo>
                  <a:pt x="14123" y="85903"/>
                  <a:pt x="14145" y="85903"/>
                  <a:pt x="14168" y="85880"/>
                </a:cubicBezTo>
                <a:cubicBezTo>
                  <a:pt x="14243" y="85862"/>
                  <a:pt x="14225" y="85780"/>
                  <a:pt x="14177" y="85766"/>
                </a:cubicBezTo>
                <a:lnTo>
                  <a:pt x="14177" y="85766"/>
                </a:lnTo>
                <a:cubicBezTo>
                  <a:pt x="14438" y="85795"/>
                  <a:pt x="15377" y="86565"/>
                  <a:pt x="15571" y="86695"/>
                </a:cubicBezTo>
                <a:cubicBezTo>
                  <a:pt x="16160" y="87057"/>
                  <a:pt x="16748" y="87419"/>
                  <a:pt x="17336" y="87782"/>
                </a:cubicBezTo>
                <a:cubicBezTo>
                  <a:pt x="18491" y="88506"/>
                  <a:pt x="19645" y="89275"/>
                  <a:pt x="20844" y="89909"/>
                </a:cubicBezTo>
                <a:cubicBezTo>
                  <a:pt x="20871" y="89922"/>
                  <a:pt x="20897" y="89928"/>
                  <a:pt x="20921" y="89928"/>
                </a:cubicBezTo>
                <a:cubicBezTo>
                  <a:pt x="21059" y="89928"/>
                  <a:pt x="21138" y="89734"/>
                  <a:pt x="21003" y="89637"/>
                </a:cubicBezTo>
                <a:cubicBezTo>
                  <a:pt x="19600" y="88664"/>
                  <a:pt x="18083" y="87849"/>
                  <a:pt x="16612" y="86967"/>
                </a:cubicBezTo>
                <a:cubicBezTo>
                  <a:pt x="16099" y="86667"/>
                  <a:pt x="14919" y="85620"/>
                  <a:pt x="14199" y="85620"/>
                </a:cubicBezTo>
                <a:cubicBezTo>
                  <a:pt x="14157" y="85620"/>
                  <a:pt x="14116" y="85624"/>
                  <a:pt x="14077" y="85632"/>
                </a:cubicBezTo>
                <a:cubicBezTo>
                  <a:pt x="14123" y="85337"/>
                  <a:pt x="14145" y="85043"/>
                  <a:pt x="14191" y="84749"/>
                </a:cubicBezTo>
                <a:close/>
                <a:moveTo>
                  <a:pt x="13987" y="86627"/>
                </a:moveTo>
                <a:cubicBezTo>
                  <a:pt x="16341" y="88098"/>
                  <a:pt x="18694" y="89615"/>
                  <a:pt x="21071" y="91108"/>
                </a:cubicBezTo>
                <a:cubicBezTo>
                  <a:pt x="21071" y="91131"/>
                  <a:pt x="21093" y="91131"/>
                  <a:pt x="21093" y="91131"/>
                </a:cubicBezTo>
                <a:cubicBezTo>
                  <a:pt x="21071" y="91425"/>
                  <a:pt x="21048" y="91742"/>
                  <a:pt x="21026" y="92036"/>
                </a:cubicBezTo>
                <a:cubicBezTo>
                  <a:pt x="18830" y="90316"/>
                  <a:pt x="16318" y="88868"/>
                  <a:pt x="13874" y="87533"/>
                </a:cubicBezTo>
                <a:cubicBezTo>
                  <a:pt x="13896" y="87216"/>
                  <a:pt x="13942" y="86922"/>
                  <a:pt x="13987" y="86627"/>
                </a:cubicBezTo>
                <a:close/>
                <a:moveTo>
                  <a:pt x="13829" y="87804"/>
                </a:moveTo>
                <a:cubicBezTo>
                  <a:pt x="16273" y="89298"/>
                  <a:pt x="18581" y="90950"/>
                  <a:pt x="21003" y="92466"/>
                </a:cubicBezTo>
                <a:cubicBezTo>
                  <a:pt x="20980" y="92715"/>
                  <a:pt x="20958" y="92964"/>
                  <a:pt x="20958" y="93213"/>
                </a:cubicBezTo>
                <a:cubicBezTo>
                  <a:pt x="18649" y="91561"/>
                  <a:pt x="16160" y="90113"/>
                  <a:pt x="13738" y="88642"/>
                </a:cubicBezTo>
                <a:cubicBezTo>
                  <a:pt x="13761" y="88370"/>
                  <a:pt x="13806" y="88076"/>
                  <a:pt x="13829" y="87804"/>
                </a:cubicBezTo>
                <a:close/>
                <a:moveTo>
                  <a:pt x="13715" y="88845"/>
                </a:moveTo>
                <a:cubicBezTo>
                  <a:pt x="16069" y="90475"/>
                  <a:pt x="18445" y="92172"/>
                  <a:pt x="20912" y="93621"/>
                </a:cubicBezTo>
                <a:cubicBezTo>
                  <a:pt x="20912" y="93824"/>
                  <a:pt x="20890" y="94028"/>
                  <a:pt x="20867" y="94232"/>
                </a:cubicBezTo>
                <a:cubicBezTo>
                  <a:pt x="18762" y="92331"/>
                  <a:pt x="16160" y="90769"/>
                  <a:pt x="13625" y="89479"/>
                </a:cubicBezTo>
                <a:cubicBezTo>
                  <a:pt x="13647" y="89275"/>
                  <a:pt x="13693" y="89049"/>
                  <a:pt x="13715" y="88845"/>
                </a:cubicBezTo>
                <a:close/>
                <a:moveTo>
                  <a:pt x="13602" y="89683"/>
                </a:moveTo>
                <a:cubicBezTo>
                  <a:pt x="16137" y="91199"/>
                  <a:pt x="18423" y="92942"/>
                  <a:pt x="20844" y="94616"/>
                </a:cubicBezTo>
                <a:cubicBezTo>
                  <a:pt x="20844" y="94888"/>
                  <a:pt x="20822" y="95137"/>
                  <a:pt x="20799" y="95409"/>
                </a:cubicBezTo>
                <a:cubicBezTo>
                  <a:pt x="18559" y="93462"/>
                  <a:pt x="16001" y="91765"/>
                  <a:pt x="13557" y="90090"/>
                </a:cubicBezTo>
                <a:cubicBezTo>
                  <a:pt x="13580" y="89954"/>
                  <a:pt x="13602" y="89818"/>
                  <a:pt x="13602" y="89683"/>
                </a:cubicBezTo>
                <a:close/>
                <a:moveTo>
                  <a:pt x="13534" y="90339"/>
                </a:moveTo>
                <a:cubicBezTo>
                  <a:pt x="15820" y="92172"/>
                  <a:pt x="18174" y="94096"/>
                  <a:pt x="20641" y="95657"/>
                </a:cubicBezTo>
                <a:cubicBezTo>
                  <a:pt x="20667" y="95684"/>
                  <a:pt x="20694" y="95695"/>
                  <a:pt x="20720" y="95695"/>
                </a:cubicBezTo>
                <a:cubicBezTo>
                  <a:pt x="20739" y="95695"/>
                  <a:pt x="20758" y="95690"/>
                  <a:pt x="20777" y="95680"/>
                </a:cubicBezTo>
                <a:lnTo>
                  <a:pt x="20777" y="95680"/>
                </a:lnTo>
                <a:cubicBezTo>
                  <a:pt x="20754" y="95884"/>
                  <a:pt x="20754" y="96110"/>
                  <a:pt x="20731" y="96314"/>
                </a:cubicBezTo>
                <a:cubicBezTo>
                  <a:pt x="18310" y="94616"/>
                  <a:pt x="15888" y="92919"/>
                  <a:pt x="13421" y="91290"/>
                </a:cubicBezTo>
                <a:cubicBezTo>
                  <a:pt x="13444" y="90973"/>
                  <a:pt x="13489" y="90656"/>
                  <a:pt x="13534" y="90339"/>
                </a:cubicBezTo>
                <a:close/>
                <a:moveTo>
                  <a:pt x="13376" y="91538"/>
                </a:moveTo>
                <a:cubicBezTo>
                  <a:pt x="15798" y="93304"/>
                  <a:pt x="18242" y="95046"/>
                  <a:pt x="20709" y="96744"/>
                </a:cubicBezTo>
                <a:cubicBezTo>
                  <a:pt x="20709" y="96834"/>
                  <a:pt x="20686" y="96925"/>
                  <a:pt x="20686" y="97015"/>
                </a:cubicBezTo>
                <a:cubicBezTo>
                  <a:pt x="18197" y="95522"/>
                  <a:pt x="15775" y="93870"/>
                  <a:pt x="13285" y="92331"/>
                </a:cubicBezTo>
                <a:cubicBezTo>
                  <a:pt x="13331" y="92082"/>
                  <a:pt x="13353" y="91810"/>
                  <a:pt x="13376" y="91538"/>
                </a:cubicBezTo>
                <a:close/>
                <a:moveTo>
                  <a:pt x="13263" y="92557"/>
                </a:moveTo>
                <a:cubicBezTo>
                  <a:pt x="15571" y="94390"/>
                  <a:pt x="18129" y="95952"/>
                  <a:pt x="20663" y="97468"/>
                </a:cubicBezTo>
                <a:cubicBezTo>
                  <a:pt x="20641" y="97694"/>
                  <a:pt x="20618" y="97921"/>
                  <a:pt x="20618" y="98147"/>
                </a:cubicBezTo>
                <a:cubicBezTo>
                  <a:pt x="19509" y="97355"/>
                  <a:pt x="18355" y="96608"/>
                  <a:pt x="17223" y="95839"/>
                </a:cubicBezTo>
                <a:cubicBezTo>
                  <a:pt x="16612" y="95431"/>
                  <a:pt x="16001" y="95024"/>
                  <a:pt x="15368" y="94616"/>
                </a:cubicBezTo>
                <a:cubicBezTo>
                  <a:pt x="14983" y="94345"/>
                  <a:pt x="13693" y="93666"/>
                  <a:pt x="13195" y="93100"/>
                </a:cubicBezTo>
                <a:lnTo>
                  <a:pt x="13263" y="92557"/>
                </a:lnTo>
                <a:close/>
                <a:moveTo>
                  <a:pt x="13150" y="93417"/>
                </a:moveTo>
                <a:cubicBezTo>
                  <a:pt x="13829" y="94028"/>
                  <a:pt x="14711" y="94503"/>
                  <a:pt x="15458" y="95024"/>
                </a:cubicBezTo>
                <a:cubicBezTo>
                  <a:pt x="17155" y="96223"/>
                  <a:pt x="18830" y="97423"/>
                  <a:pt x="20573" y="98554"/>
                </a:cubicBezTo>
                <a:cubicBezTo>
                  <a:pt x="20573" y="98781"/>
                  <a:pt x="20550" y="99007"/>
                  <a:pt x="20528" y="99256"/>
                </a:cubicBezTo>
                <a:cubicBezTo>
                  <a:pt x="18197" y="97378"/>
                  <a:pt x="15571" y="95793"/>
                  <a:pt x="13059" y="94164"/>
                </a:cubicBezTo>
                <a:lnTo>
                  <a:pt x="13150" y="93417"/>
                </a:lnTo>
                <a:close/>
                <a:moveTo>
                  <a:pt x="13036" y="94390"/>
                </a:moveTo>
                <a:cubicBezTo>
                  <a:pt x="15435" y="96133"/>
                  <a:pt x="17812" y="98034"/>
                  <a:pt x="20369" y="99505"/>
                </a:cubicBezTo>
                <a:cubicBezTo>
                  <a:pt x="20392" y="99516"/>
                  <a:pt x="20420" y="99522"/>
                  <a:pt x="20448" y="99522"/>
                </a:cubicBezTo>
                <a:cubicBezTo>
                  <a:pt x="20477" y="99522"/>
                  <a:pt x="20505" y="99516"/>
                  <a:pt x="20528" y="99505"/>
                </a:cubicBezTo>
                <a:lnTo>
                  <a:pt x="20528" y="99505"/>
                </a:lnTo>
                <a:cubicBezTo>
                  <a:pt x="20505" y="99754"/>
                  <a:pt x="20482" y="99980"/>
                  <a:pt x="20482" y="100229"/>
                </a:cubicBezTo>
                <a:cubicBezTo>
                  <a:pt x="18151" y="98373"/>
                  <a:pt x="15526" y="96608"/>
                  <a:pt x="12946" y="95069"/>
                </a:cubicBezTo>
                <a:cubicBezTo>
                  <a:pt x="12969" y="94843"/>
                  <a:pt x="13014" y="94616"/>
                  <a:pt x="13036" y="94390"/>
                </a:cubicBezTo>
                <a:close/>
                <a:moveTo>
                  <a:pt x="12923" y="95318"/>
                </a:moveTo>
                <a:cubicBezTo>
                  <a:pt x="15232" y="97151"/>
                  <a:pt x="17767" y="98984"/>
                  <a:pt x="20279" y="100478"/>
                </a:cubicBezTo>
                <a:cubicBezTo>
                  <a:pt x="20307" y="100487"/>
                  <a:pt x="20335" y="100493"/>
                  <a:pt x="20361" y="100493"/>
                </a:cubicBezTo>
                <a:cubicBezTo>
                  <a:pt x="20399" y="100493"/>
                  <a:pt x="20433" y="100482"/>
                  <a:pt x="20460" y="100455"/>
                </a:cubicBezTo>
                <a:lnTo>
                  <a:pt x="20460" y="100455"/>
                </a:lnTo>
                <a:cubicBezTo>
                  <a:pt x="20437" y="100840"/>
                  <a:pt x="20414" y="101225"/>
                  <a:pt x="20392" y="101632"/>
                </a:cubicBezTo>
                <a:cubicBezTo>
                  <a:pt x="18106" y="99573"/>
                  <a:pt x="15458" y="97808"/>
                  <a:pt x="12787" y="96269"/>
                </a:cubicBezTo>
                <a:cubicBezTo>
                  <a:pt x="12833" y="95952"/>
                  <a:pt x="12878" y="95635"/>
                  <a:pt x="12923" y="95318"/>
                </a:cubicBezTo>
                <a:close/>
                <a:moveTo>
                  <a:pt x="12765" y="96472"/>
                </a:moveTo>
                <a:cubicBezTo>
                  <a:pt x="15368" y="98215"/>
                  <a:pt x="17812" y="100116"/>
                  <a:pt x="20301" y="101994"/>
                </a:cubicBezTo>
                <a:cubicBezTo>
                  <a:pt x="20324" y="101994"/>
                  <a:pt x="20347" y="102017"/>
                  <a:pt x="20369" y="102017"/>
                </a:cubicBezTo>
                <a:cubicBezTo>
                  <a:pt x="20347" y="102266"/>
                  <a:pt x="20324" y="102538"/>
                  <a:pt x="20301" y="102787"/>
                </a:cubicBezTo>
                <a:cubicBezTo>
                  <a:pt x="17970" y="100682"/>
                  <a:pt x="15254" y="98826"/>
                  <a:pt x="12697" y="96993"/>
                </a:cubicBezTo>
                <a:cubicBezTo>
                  <a:pt x="12720" y="96812"/>
                  <a:pt x="12742" y="96653"/>
                  <a:pt x="12765" y="96472"/>
                </a:cubicBezTo>
                <a:close/>
                <a:moveTo>
                  <a:pt x="12674" y="97264"/>
                </a:moveTo>
                <a:cubicBezTo>
                  <a:pt x="15119" y="99279"/>
                  <a:pt x="17631" y="101451"/>
                  <a:pt x="20279" y="103171"/>
                </a:cubicBezTo>
                <a:cubicBezTo>
                  <a:pt x="20279" y="103398"/>
                  <a:pt x="20256" y="103624"/>
                  <a:pt x="20256" y="103850"/>
                </a:cubicBezTo>
                <a:cubicBezTo>
                  <a:pt x="17834" y="101746"/>
                  <a:pt x="15164" y="99844"/>
                  <a:pt x="12584" y="97921"/>
                </a:cubicBezTo>
                <a:lnTo>
                  <a:pt x="12674" y="97264"/>
                </a:lnTo>
                <a:close/>
                <a:moveTo>
                  <a:pt x="10886" y="23393"/>
                </a:moveTo>
                <a:cubicBezTo>
                  <a:pt x="11950" y="24480"/>
                  <a:pt x="13353" y="25227"/>
                  <a:pt x="14938" y="25453"/>
                </a:cubicBezTo>
                <a:cubicBezTo>
                  <a:pt x="15269" y="25500"/>
                  <a:pt x="15640" y="25525"/>
                  <a:pt x="16032" y="25525"/>
                </a:cubicBezTo>
                <a:cubicBezTo>
                  <a:pt x="17161" y="25525"/>
                  <a:pt x="18461" y="25312"/>
                  <a:pt x="19487" y="24774"/>
                </a:cubicBezTo>
                <a:lnTo>
                  <a:pt x="19487" y="24774"/>
                </a:lnTo>
                <a:cubicBezTo>
                  <a:pt x="19441" y="24887"/>
                  <a:pt x="19419" y="25000"/>
                  <a:pt x="19396" y="25113"/>
                </a:cubicBezTo>
                <a:cubicBezTo>
                  <a:pt x="19373" y="25091"/>
                  <a:pt x="19328" y="25091"/>
                  <a:pt x="19305" y="25068"/>
                </a:cubicBezTo>
                <a:cubicBezTo>
                  <a:pt x="19293" y="25062"/>
                  <a:pt x="19280" y="25059"/>
                  <a:pt x="19268" y="25059"/>
                </a:cubicBezTo>
                <a:cubicBezTo>
                  <a:pt x="19193" y="25059"/>
                  <a:pt x="19137" y="25165"/>
                  <a:pt x="19215" y="25204"/>
                </a:cubicBezTo>
                <a:cubicBezTo>
                  <a:pt x="19260" y="25227"/>
                  <a:pt x="19305" y="25249"/>
                  <a:pt x="19351" y="25272"/>
                </a:cubicBezTo>
                <a:cubicBezTo>
                  <a:pt x="18989" y="26879"/>
                  <a:pt x="18966" y="28644"/>
                  <a:pt x="18875" y="30319"/>
                </a:cubicBezTo>
                <a:cubicBezTo>
                  <a:pt x="18875" y="30296"/>
                  <a:pt x="18853" y="30296"/>
                  <a:pt x="18853" y="30296"/>
                </a:cubicBezTo>
                <a:cubicBezTo>
                  <a:pt x="18839" y="30291"/>
                  <a:pt x="18825" y="30288"/>
                  <a:pt x="18812" y="30288"/>
                </a:cubicBezTo>
                <a:cubicBezTo>
                  <a:pt x="18716" y="30288"/>
                  <a:pt x="18643" y="30418"/>
                  <a:pt x="18762" y="30477"/>
                </a:cubicBezTo>
                <a:cubicBezTo>
                  <a:pt x="18785" y="30500"/>
                  <a:pt x="18830" y="30500"/>
                  <a:pt x="18875" y="30522"/>
                </a:cubicBezTo>
                <a:cubicBezTo>
                  <a:pt x="18853" y="30862"/>
                  <a:pt x="18830" y="31179"/>
                  <a:pt x="18808" y="31496"/>
                </a:cubicBezTo>
                <a:cubicBezTo>
                  <a:pt x="18808" y="31631"/>
                  <a:pt x="18785" y="31790"/>
                  <a:pt x="18762" y="31926"/>
                </a:cubicBezTo>
                <a:cubicBezTo>
                  <a:pt x="18740" y="31971"/>
                  <a:pt x="18717" y="32039"/>
                  <a:pt x="18762" y="32061"/>
                </a:cubicBezTo>
                <a:cubicBezTo>
                  <a:pt x="18672" y="33057"/>
                  <a:pt x="18604" y="34030"/>
                  <a:pt x="18513" y="35026"/>
                </a:cubicBezTo>
                <a:cubicBezTo>
                  <a:pt x="18423" y="35026"/>
                  <a:pt x="18378" y="35162"/>
                  <a:pt x="18468" y="35207"/>
                </a:cubicBezTo>
                <a:cubicBezTo>
                  <a:pt x="18491" y="35207"/>
                  <a:pt x="18491" y="35230"/>
                  <a:pt x="18491" y="35230"/>
                </a:cubicBezTo>
                <a:lnTo>
                  <a:pt x="18445" y="35864"/>
                </a:lnTo>
                <a:cubicBezTo>
                  <a:pt x="18423" y="35841"/>
                  <a:pt x="18400" y="35841"/>
                  <a:pt x="18378" y="35841"/>
                </a:cubicBezTo>
                <a:cubicBezTo>
                  <a:pt x="18332" y="35841"/>
                  <a:pt x="18287" y="35886"/>
                  <a:pt x="18310" y="35932"/>
                </a:cubicBezTo>
                <a:cubicBezTo>
                  <a:pt x="18355" y="35977"/>
                  <a:pt x="18378" y="35999"/>
                  <a:pt x="18423" y="36045"/>
                </a:cubicBezTo>
                <a:cubicBezTo>
                  <a:pt x="18400" y="36452"/>
                  <a:pt x="18355" y="36882"/>
                  <a:pt x="18332" y="37312"/>
                </a:cubicBezTo>
                <a:cubicBezTo>
                  <a:pt x="18310" y="37335"/>
                  <a:pt x="18287" y="37380"/>
                  <a:pt x="18310" y="37403"/>
                </a:cubicBezTo>
                <a:cubicBezTo>
                  <a:pt x="18264" y="38036"/>
                  <a:pt x="18219" y="38670"/>
                  <a:pt x="18151" y="39304"/>
                </a:cubicBezTo>
                <a:cubicBezTo>
                  <a:pt x="18038" y="40662"/>
                  <a:pt x="17925" y="41997"/>
                  <a:pt x="17812" y="43355"/>
                </a:cubicBezTo>
                <a:cubicBezTo>
                  <a:pt x="17789" y="43355"/>
                  <a:pt x="17767" y="43332"/>
                  <a:pt x="17767" y="43332"/>
                </a:cubicBezTo>
                <a:cubicBezTo>
                  <a:pt x="17759" y="43330"/>
                  <a:pt x="17752" y="43329"/>
                  <a:pt x="17745" y="43329"/>
                </a:cubicBezTo>
                <a:cubicBezTo>
                  <a:pt x="17690" y="43329"/>
                  <a:pt x="17661" y="43405"/>
                  <a:pt x="17721" y="43445"/>
                </a:cubicBezTo>
                <a:cubicBezTo>
                  <a:pt x="17744" y="43445"/>
                  <a:pt x="17767" y="43468"/>
                  <a:pt x="17789" y="43468"/>
                </a:cubicBezTo>
                <a:lnTo>
                  <a:pt x="17721" y="44238"/>
                </a:lnTo>
                <a:cubicBezTo>
                  <a:pt x="17699" y="44238"/>
                  <a:pt x="17653" y="44215"/>
                  <a:pt x="17631" y="44192"/>
                </a:cubicBezTo>
                <a:cubicBezTo>
                  <a:pt x="17625" y="44190"/>
                  <a:pt x="17619" y="44189"/>
                  <a:pt x="17613" y="44189"/>
                </a:cubicBezTo>
                <a:cubicBezTo>
                  <a:pt x="17556" y="44189"/>
                  <a:pt x="17524" y="44285"/>
                  <a:pt x="17585" y="44305"/>
                </a:cubicBezTo>
                <a:cubicBezTo>
                  <a:pt x="17631" y="44328"/>
                  <a:pt x="17676" y="44351"/>
                  <a:pt x="17721" y="44373"/>
                </a:cubicBezTo>
                <a:cubicBezTo>
                  <a:pt x="17699" y="44509"/>
                  <a:pt x="17699" y="44668"/>
                  <a:pt x="17676" y="44826"/>
                </a:cubicBezTo>
                <a:cubicBezTo>
                  <a:pt x="17676" y="44803"/>
                  <a:pt x="17653" y="44803"/>
                  <a:pt x="17631" y="44803"/>
                </a:cubicBezTo>
                <a:cubicBezTo>
                  <a:pt x="17620" y="44796"/>
                  <a:pt x="17608" y="44793"/>
                  <a:pt x="17598" y="44793"/>
                </a:cubicBezTo>
                <a:cubicBezTo>
                  <a:pt x="17545" y="44793"/>
                  <a:pt x="17510" y="44875"/>
                  <a:pt x="17585" y="44894"/>
                </a:cubicBezTo>
                <a:cubicBezTo>
                  <a:pt x="17608" y="44916"/>
                  <a:pt x="17631" y="44939"/>
                  <a:pt x="17676" y="44939"/>
                </a:cubicBezTo>
                <a:cubicBezTo>
                  <a:pt x="17608" y="45709"/>
                  <a:pt x="17540" y="46478"/>
                  <a:pt x="17472" y="47225"/>
                </a:cubicBezTo>
                <a:cubicBezTo>
                  <a:pt x="17404" y="47248"/>
                  <a:pt x="17359" y="47361"/>
                  <a:pt x="17450" y="47406"/>
                </a:cubicBezTo>
                <a:cubicBezTo>
                  <a:pt x="17404" y="47859"/>
                  <a:pt x="17359" y="48334"/>
                  <a:pt x="17336" y="48787"/>
                </a:cubicBezTo>
                <a:cubicBezTo>
                  <a:pt x="17269" y="48787"/>
                  <a:pt x="17223" y="48877"/>
                  <a:pt x="17291" y="48922"/>
                </a:cubicBezTo>
                <a:lnTo>
                  <a:pt x="17314" y="48922"/>
                </a:lnTo>
                <a:cubicBezTo>
                  <a:pt x="17133" y="51027"/>
                  <a:pt x="16929" y="53132"/>
                  <a:pt x="16725" y="55237"/>
                </a:cubicBezTo>
                <a:cubicBezTo>
                  <a:pt x="16567" y="56798"/>
                  <a:pt x="16409" y="58383"/>
                  <a:pt x="16250" y="59944"/>
                </a:cubicBezTo>
                <a:cubicBezTo>
                  <a:pt x="16182" y="59967"/>
                  <a:pt x="16137" y="60080"/>
                  <a:pt x="16228" y="60125"/>
                </a:cubicBezTo>
                <a:lnTo>
                  <a:pt x="16228" y="60306"/>
                </a:lnTo>
                <a:cubicBezTo>
                  <a:pt x="16182" y="60329"/>
                  <a:pt x="16182" y="60374"/>
                  <a:pt x="16205" y="60397"/>
                </a:cubicBezTo>
                <a:cubicBezTo>
                  <a:pt x="16160" y="60895"/>
                  <a:pt x="16114" y="61370"/>
                  <a:pt x="16069" y="61868"/>
                </a:cubicBezTo>
                <a:cubicBezTo>
                  <a:pt x="16046" y="61890"/>
                  <a:pt x="16024" y="61936"/>
                  <a:pt x="16046" y="61981"/>
                </a:cubicBezTo>
                <a:cubicBezTo>
                  <a:pt x="16024" y="62185"/>
                  <a:pt x="16001" y="62388"/>
                  <a:pt x="15979" y="62592"/>
                </a:cubicBezTo>
                <a:cubicBezTo>
                  <a:pt x="15956" y="62637"/>
                  <a:pt x="15933" y="62683"/>
                  <a:pt x="15979" y="62728"/>
                </a:cubicBezTo>
                <a:cubicBezTo>
                  <a:pt x="15798" y="64448"/>
                  <a:pt x="15616" y="66168"/>
                  <a:pt x="15435" y="67865"/>
                </a:cubicBezTo>
                <a:cubicBezTo>
                  <a:pt x="15390" y="67911"/>
                  <a:pt x="15390" y="67956"/>
                  <a:pt x="15413" y="67979"/>
                </a:cubicBezTo>
                <a:cubicBezTo>
                  <a:pt x="15368" y="68341"/>
                  <a:pt x="15345" y="68703"/>
                  <a:pt x="15300" y="69065"/>
                </a:cubicBezTo>
                <a:cubicBezTo>
                  <a:pt x="15277" y="69087"/>
                  <a:pt x="15277" y="69110"/>
                  <a:pt x="15300" y="69155"/>
                </a:cubicBezTo>
                <a:cubicBezTo>
                  <a:pt x="15277" y="69359"/>
                  <a:pt x="15254" y="69585"/>
                  <a:pt x="15232" y="69812"/>
                </a:cubicBezTo>
                <a:cubicBezTo>
                  <a:pt x="15164" y="69812"/>
                  <a:pt x="15119" y="69880"/>
                  <a:pt x="15164" y="69925"/>
                </a:cubicBezTo>
                <a:cubicBezTo>
                  <a:pt x="15186" y="69925"/>
                  <a:pt x="15186" y="69948"/>
                  <a:pt x="15209" y="69948"/>
                </a:cubicBezTo>
                <a:cubicBezTo>
                  <a:pt x="15141" y="70513"/>
                  <a:pt x="15096" y="71079"/>
                  <a:pt x="15028" y="71622"/>
                </a:cubicBezTo>
                <a:cubicBezTo>
                  <a:pt x="15005" y="71622"/>
                  <a:pt x="15005" y="71600"/>
                  <a:pt x="14983" y="71600"/>
                </a:cubicBezTo>
                <a:cubicBezTo>
                  <a:pt x="14963" y="71585"/>
                  <a:pt x="14943" y="71579"/>
                  <a:pt x="14924" y="71579"/>
                </a:cubicBezTo>
                <a:cubicBezTo>
                  <a:pt x="14852" y="71579"/>
                  <a:pt x="14794" y="71664"/>
                  <a:pt x="14847" y="71735"/>
                </a:cubicBezTo>
                <a:cubicBezTo>
                  <a:pt x="14915" y="71758"/>
                  <a:pt x="14960" y="71803"/>
                  <a:pt x="15005" y="71849"/>
                </a:cubicBezTo>
                <a:cubicBezTo>
                  <a:pt x="14960" y="72165"/>
                  <a:pt x="14938" y="72482"/>
                  <a:pt x="14892" y="72799"/>
                </a:cubicBezTo>
                <a:cubicBezTo>
                  <a:pt x="14847" y="72799"/>
                  <a:pt x="14802" y="72912"/>
                  <a:pt x="14870" y="72935"/>
                </a:cubicBezTo>
                <a:cubicBezTo>
                  <a:pt x="14870" y="72958"/>
                  <a:pt x="14870" y="72958"/>
                  <a:pt x="14870" y="72958"/>
                </a:cubicBezTo>
                <a:cubicBezTo>
                  <a:pt x="14734" y="74315"/>
                  <a:pt x="14575" y="75651"/>
                  <a:pt x="14417" y="77009"/>
                </a:cubicBezTo>
                <a:cubicBezTo>
                  <a:pt x="14417" y="77031"/>
                  <a:pt x="14394" y="77054"/>
                  <a:pt x="14417" y="77077"/>
                </a:cubicBezTo>
                <a:cubicBezTo>
                  <a:pt x="14394" y="77326"/>
                  <a:pt x="14372" y="77552"/>
                  <a:pt x="14349" y="77778"/>
                </a:cubicBezTo>
                <a:cubicBezTo>
                  <a:pt x="14304" y="77801"/>
                  <a:pt x="14281" y="77891"/>
                  <a:pt x="14326" y="77937"/>
                </a:cubicBezTo>
                <a:cubicBezTo>
                  <a:pt x="14259" y="78502"/>
                  <a:pt x="14191" y="79046"/>
                  <a:pt x="14123" y="79611"/>
                </a:cubicBezTo>
                <a:cubicBezTo>
                  <a:pt x="14077" y="79657"/>
                  <a:pt x="14055" y="79725"/>
                  <a:pt x="14100" y="79770"/>
                </a:cubicBezTo>
                <a:lnTo>
                  <a:pt x="14123" y="79792"/>
                </a:lnTo>
                <a:cubicBezTo>
                  <a:pt x="14032" y="80562"/>
                  <a:pt x="13942" y="81354"/>
                  <a:pt x="13851" y="82124"/>
                </a:cubicBezTo>
                <a:cubicBezTo>
                  <a:pt x="13783" y="82169"/>
                  <a:pt x="13761" y="82259"/>
                  <a:pt x="13829" y="82327"/>
                </a:cubicBezTo>
                <a:cubicBezTo>
                  <a:pt x="13647" y="83798"/>
                  <a:pt x="13489" y="85269"/>
                  <a:pt x="13308" y="86740"/>
                </a:cubicBezTo>
                <a:cubicBezTo>
                  <a:pt x="13127" y="88144"/>
                  <a:pt x="12946" y="89547"/>
                  <a:pt x="12787" y="90950"/>
                </a:cubicBezTo>
                <a:cubicBezTo>
                  <a:pt x="12742" y="90973"/>
                  <a:pt x="12742" y="91041"/>
                  <a:pt x="12765" y="91086"/>
                </a:cubicBezTo>
                <a:cubicBezTo>
                  <a:pt x="12493" y="93213"/>
                  <a:pt x="12222" y="95318"/>
                  <a:pt x="11950" y="97445"/>
                </a:cubicBezTo>
                <a:lnTo>
                  <a:pt x="11927" y="97445"/>
                </a:lnTo>
                <a:cubicBezTo>
                  <a:pt x="11914" y="97432"/>
                  <a:pt x="11900" y="97427"/>
                  <a:pt x="11887" y="97427"/>
                </a:cubicBezTo>
                <a:cubicBezTo>
                  <a:pt x="11830" y="97427"/>
                  <a:pt x="11782" y="97522"/>
                  <a:pt x="11837" y="97559"/>
                </a:cubicBezTo>
                <a:cubicBezTo>
                  <a:pt x="11882" y="97581"/>
                  <a:pt x="11905" y="97604"/>
                  <a:pt x="11927" y="97649"/>
                </a:cubicBezTo>
                <a:cubicBezTo>
                  <a:pt x="11792" y="98758"/>
                  <a:pt x="11656" y="99867"/>
                  <a:pt x="11497" y="100976"/>
                </a:cubicBezTo>
                <a:cubicBezTo>
                  <a:pt x="11452" y="100976"/>
                  <a:pt x="11430" y="101021"/>
                  <a:pt x="11452" y="101067"/>
                </a:cubicBezTo>
                <a:cubicBezTo>
                  <a:pt x="11475" y="101067"/>
                  <a:pt x="11475" y="101067"/>
                  <a:pt x="11497" y="101089"/>
                </a:cubicBezTo>
                <a:cubicBezTo>
                  <a:pt x="11362" y="102062"/>
                  <a:pt x="11226" y="103036"/>
                  <a:pt x="11113" y="104009"/>
                </a:cubicBezTo>
                <a:cubicBezTo>
                  <a:pt x="8850" y="103420"/>
                  <a:pt x="6632" y="102583"/>
                  <a:pt x="4459" y="101542"/>
                </a:cubicBezTo>
                <a:cubicBezTo>
                  <a:pt x="4482" y="101519"/>
                  <a:pt x="4482" y="101474"/>
                  <a:pt x="4482" y="101451"/>
                </a:cubicBezTo>
                <a:cubicBezTo>
                  <a:pt x="6111" y="80562"/>
                  <a:pt x="7741" y="59673"/>
                  <a:pt x="9551" y="38806"/>
                </a:cubicBezTo>
                <a:cubicBezTo>
                  <a:pt x="9800" y="35886"/>
                  <a:pt x="10072" y="32989"/>
                  <a:pt x="10321" y="30092"/>
                </a:cubicBezTo>
                <a:cubicBezTo>
                  <a:pt x="10434" y="28689"/>
                  <a:pt x="10547" y="27286"/>
                  <a:pt x="10683" y="25883"/>
                </a:cubicBezTo>
                <a:cubicBezTo>
                  <a:pt x="10751" y="25068"/>
                  <a:pt x="10864" y="24231"/>
                  <a:pt x="10886" y="23393"/>
                </a:cubicBezTo>
                <a:close/>
                <a:moveTo>
                  <a:pt x="11860" y="103647"/>
                </a:moveTo>
                <a:cubicBezTo>
                  <a:pt x="12109" y="103896"/>
                  <a:pt x="12380" y="104145"/>
                  <a:pt x="12652" y="104393"/>
                </a:cubicBezTo>
                <a:cubicBezTo>
                  <a:pt x="12357" y="104326"/>
                  <a:pt x="12063" y="104258"/>
                  <a:pt x="11769" y="104190"/>
                </a:cubicBezTo>
                <a:cubicBezTo>
                  <a:pt x="11814" y="104009"/>
                  <a:pt x="11837" y="103828"/>
                  <a:pt x="11860" y="103647"/>
                </a:cubicBezTo>
                <a:close/>
                <a:moveTo>
                  <a:pt x="11905" y="103171"/>
                </a:moveTo>
                <a:cubicBezTo>
                  <a:pt x="12267" y="103511"/>
                  <a:pt x="12629" y="103828"/>
                  <a:pt x="12969" y="104145"/>
                </a:cubicBezTo>
                <a:cubicBezTo>
                  <a:pt x="13127" y="104280"/>
                  <a:pt x="13263" y="104416"/>
                  <a:pt x="13399" y="104552"/>
                </a:cubicBezTo>
                <a:lnTo>
                  <a:pt x="13014" y="104461"/>
                </a:lnTo>
                <a:cubicBezTo>
                  <a:pt x="12652" y="104122"/>
                  <a:pt x="12244" y="103805"/>
                  <a:pt x="11860" y="103488"/>
                </a:cubicBezTo>
                <a:lnTo>
                  <a:pt x="11882" y="103488"/>
                </a:lnTo>
                <a:lnTo>
                  <a:pt x="11905" y="103171"/>
                </a:lnTo>
                <a:close/>
                <a:moveTo>
                  <a:pt x="12041" y="102176"/>
                </a:moveTo>
                <a:cubicBezTo>
                  <a:pt x="13172" y="103194"/>
                  <a:pt x="14349" y="104099"/>
                  <a:pt x="15639" y="104914"/>
                </a:cubicBezTo>
                <a:cubicBezTo>
                  <a:pt x="15254" y="104869"/>
                  <a:pt x="14870" y="104801"/>
                  <a:pt x="14485" y="104756"/>
                </a:cubicBezTo>
                <a:cubicBezTo>
                  <a:pt x="13738" y="104031"/>
                  <a:pt x="12810" y="103398"/>
                  <a:pt x="11973" y="102764"/>
                </a:cubicBezTo>
                <a:cubicBezTo>
                  <a:pt x="11995" y="102560"/>
                  <a:pt x="12018" y="102379"/>
                  <a:pt x="12041" y="102176"/>
                </a:cubicBezTo>
                <a:close/>
                <a:moveTo>
                  <a:pt x="12561" y="98170"/>
                </a:moveTo>
                <a:cubicBezTo>
                  <a:pt x="15051" y="100252"/>
                  <a:pt x="17563" y="102424"/>
                  <a:pt x="20211" y="104280"/>
                </a:cubicBezTo>
                <a:cubicBezTo>
                  <a:pt x="20211" y="104507"/>
                  <a:pt x="20188" y="104710"/>
                  <a:pt x="20188" y="104914"/>
                </a:cubicBezTo>
                <a:cubicBezTo>
                  <a:pt x="17925" y="102651"/>
                  <a:pt x="15119" y="100727"/>
                  <a:pt x="12448" y="98939"/>
                </a:cubicBezTo>
                <a:cubicBezTo>
                  <a:pt x="12493" y="98690"/>
                  <a:pt x="12516" y="98419"/>
                  <a:pt x="12561" y="98170"/>
                </a:cubicBezTo>
                <a:close/>
                <a:moveTo>
                  <a:pt x="12109" y="101587"/>
                </a:moveTo>
                <a:cubicBezTo>
                  <a:pt x="13534" y="102741"/>
                  <a:pt x="14938" y="103873"/>
                  <a:pt x="16363" y="104982"/>
                </a:cubicBezTo>
                <a:lnTo>
                  <a:pt x="16228" y="104982"/>
                </a:lnTo>
                <a:cubicBezTo>
                  <a:pt x="14756" y="104099"/>
                  <a:pt x="13376" y="103103"/>
                  <a:pt x="12063" y="101994"/>
                </a:cubicBezTo>
                <a:cubicBezTo>
                  <a:pt x="12086" y="101859"/>
                  <a:pt x="12109" y="101723"/>
                  <a:pt x="12109" y="101587"/>
                </a:cubicBezTo>
                <a:close/>
                <a:moveTo>
                  <a:pt x="12199" y="100931"/>
                </a:moveTo>
                <a:cubicBezTo>
                  <a:pt x="12267" y="100999"/>
                  <a:pt x="12357" y="101044"/>
                  <a:pt x="12425" y="101112"/>
                </a:cubicBezTo>
                <a:cubicBezTo>
                  <a:pt x="13082" y="101632"/>
                  <a:pt x="13738" y="102130"/>
                  <a:pt x="14394" y="102651"/>
                </a:cubicBezTo>
                <a:cubicBezTo>
                  <a:pt x="15435" y="103466"/>
                  <a:pt x="16476" y="104326"/>
                  <a:pt x="17563" y="105095"/>
                </a:cubicBezTo>
                <a:cubicBezTo>
                  <a:pt x="17336" y="105095"/>
                  <a:pt x="17110" y="105072"/>
                  <a:pt x="16884" y="105050"/>
                </a:cubicBezTo>
                <a:cubicBezTo>
                  <a:pt x="15345" y="103805"/>
                  <a:pt x="13738" y="102628"/>
                  <a:pt x="12131" y="101429"/>
                </a:cubicBezTo>
                <a:cubicBezTo>
                  <a:pt x="12154" y="101270"/>
                  <a:pt x="12176" y="101112"/>
                  <a:pt x="12199" y="100931"/>
                </a:cubicBezTo>
                <a:close/>
                <a:moveTo>
                  <a:pt x="12312" y="100048"/>
                </a:moveTo>
                <a:cubicBezTo>
                  <a:pt x="14440" y="101723"/>
                  <a:pt x="16499" y="103579"/>
                  <a:pt x="18694" y="105163"/>
                </a:cubicBezTo>
                <a:cubicBezTo>
                  <a:pt x="18468" y="105163"/>
                  <a:pt x="18264" y="105163"/>
                  <a:pt x="18038" y="105140"/>
                </a:cubicBezTo>
                <a:cubicBezTo>
                  <a:pt x="18038" y="105118"/>
                  <a:pt x="18015" y="105118"/>
                  <a:pt x="18015" y="105095"/>
                </a:cubicBezTo>
                <a:cubicBezTo>
                  <a:pt x="16182" y="103511"/>
                  <a:pt x="14032" y="102266"/>
                  <a:pt x="12244" y="100637"/>
                </a:cubicBezTo>
                <a:cubicBezTo>
                  <a:pt x="12267" y="100455"/>
                  <a:pt x="12290" y="100252"/>
                  <a:pt x="12312" y="100048"/>
                </a:cubicBezTo>
                <a:close/>
                <a:moveTo>
                  <a:pt x="30056" y="24163"/>
                </a:moveTo>
                <a:cubicBezTo>
                  <a:pt x="31022" y="24853"/>
                  <a:pt x="32330" y="25083"/>
                  <a:pt x="33559" y="25083"/>
                </a:cubicBezTo>
                <a:cubicBezTo>
                  <a:pt x="33942" y="25083"/>
                  <a:pt x="34318" y="25061"/>
                  <a:pt x="34673" y="25023"/>
                </a:cubicBezTo>
                <a:cubicBezTo>
                  <a:pt x="34944" y="25000"/>
                  <a:pt x="35238" y="24932"/>
                  <a:pt x="35510" y="24819"/>
                </a:cubicBezTo>
                <a:lnTo>
                  <a:pt x="35510" y="24819"/>
                </a:lnTo>
                <a:cubicBezTo>
                  <a:pt x="34220" y="34279"/>
                  <a:pt x="33541" y="43853"/>
                  <a:pt x="32636" y="53336"/>
                </a:cubicBezTo>
                <a:cubicBezTo>
                  <a:pt x="31595" y="64154"/>
                  <a:pt x="30554" y="74994"/>
                  <a:pt x="29490" y="85813"/>
                </a:cubicBezTo>
                <a:cubicBezTo>
                  <a:pt x="28901" y="91968"/>
                  <a:pt x="28313" y="98124"/>
                  <a:pt x="27725" y="104303"/>
                </a:cubicBezTo>
                <a:lnTo>
                  <a:pt x="27725" y="104326"/>
                </a:lnTo>
                <a:cubicBezTo>
                  <a:pt x="25461" y="104846"/>
                  <a:pt x="23176" y="105140"/>
                  <a:pt x="20912" y="105186"/>
                </a:cubicBezTo>
                <a:cubicBezTo>
                  <a:pt x="22134" y="83210"/>
                  <a:pt x="24352" y="61279"/>
                  <a:pt x="27589" y="39507"/>
                </a:cubicBezTo>
                <a:cubicBezTo>
                  <a:pt x="28064" y="36384"/>
                  <a:pt x="28539" y="33284"/>
                  <a:pt x="29037" y="30183"/>
                </a:cubicBezTo>
                <a:cubicBezTo>
                  <a:pt x="29264" y="28712"/>
                  <a:pt x="29512" y="27241"/>
                  <a:pt x="29739" y="25792"/>
                </a:cubicBezTo>
                <a:cubicBezTo>
                  <a:pt x="29807" y="25317"/>
                  <a:pt x="29965" y="24819"/>
                  <a:pt x="29943" y="24367"/>
                </a:cubicBezTo>
                <a:cubicBezTo>
                  <a:pt x="29988" y="24299"/>
                  <a:pt x="30033" y="24231"/>
                  <a:pt x="30056" y="24163"/>
                </a:cubicBezTo>
                <a:close/>
                <a:moveTo>
                  <a:pt x="12425" y="99143"/>
                </a:moveTo>
                <a:cubicBezTo>
                  <a:pt x="15005" y="101112"/>
                  <a:pt x="17450" y="103284"/>
                  <a:pt x="20052" y="105208"/>
                </a:cubicBezTo>
                <a:cubicBezTo>
                  <a:pt x="19781" y="105208"/>
                  <a:pt x="19487" y="105186"/>
                  <a:pt x="19215" y="105186"/>
                </a:cubicBezTo>
                <a:cubicBezTo>
                  <a:pt x="17155" y="103217"/>
                  <a:pt x="14666" y="101519"/>
                  <a:pt x="12335" y="99867"/>
                </a:cubicBezTo>
                <a:lnTo>
                  <a:pt x="12425" y="99143"/>
                </a:lnTo>
                <a:close/>
                <a:moveTo>
                  <a:pt x="4006" y="101949"/>
                </a:moveTo>
                <a:cubicBezTo>
                  <a:pt x="8776" y="104766"/>
                  <a:pt x="14357" y="106164"/>
                  <a:pt x="19921" y="106164"/>
                </a:cubicBezTo>
                <a:cubicBezTo>
                  <a:pt x="22672" y="106164"/>
                  <a:pt x="25420" y="105822"/>
                  <a:pt x="28064" y="105140"/>
                </a:cubicBezTo>
                <a:cubicBezTo>
                  <a:pt x="28064" y="105140"/>
                  <a:pt x="28064" y="105163"/>
                  <a:pt x="28087" y="105163"/>
                </a:cubicBezTo>
                <a:cubicBezTo>
                  <a:pt x="29399" y="106589"/>
                  <a:pt x="27702" y="108037"/>
                  <a:pt x="26344" y="108377"/>
                </a:cubicBezTo>
                <a:cubicBezTo>
                  <a:pt x="25190" y="108671"/>
                  <a:pt x="23900" y="108580"/>
                  <a:pt x="22700" y="108626"/>
                </a:cubicBezTo>
                <a:cubicBezTo>
                  <a:pt x="21526" y="108658"/>
                  <a:pt x="20346" y="108680"/>
                  <a:pt x="19164" y="108680"/>
                </a:cubicBezTo>
                <a:cubicBezTo>
                  <a:pt x="17840" y="108680"/>
                  <a:pt x="16513" y="108652"/>
                  <a:pt x="15186" y="108580"/>
                </a:cubicBezTo>
                <a:cubicBezTo>
                  <a:pt x="12561" y="108422"/>
                  <a:pt x="9936" y="108082"/>
                  <a:pt x="7401" y="107381"/>
                </a:cubicBezTo>
                <a:cubicBezTo>
                  <a:pt x="6269" y="107064"/>
                  <a:pt x="5025" y="106657"/>
                  <a:pt x="4187" y="105751"/>
                </a:cubicBezTo>
                <a:cubicBezTo>
                  <a:pt x="3282" y="104778"/>
                  <a:pt x="2943" y="103036"/>
                  <a:pt x="3961" y="102017"/>
                </a:cubicBezTo>
                <a:cubicBezTo>
                  <a:pt x="3984" y="101994"/>
                  <a:pt x="4006" y="101972"/>
                  <a:pt x="4006" y="101949"/>
                </a:cubicBezTo>
                <a:close/>
                <a:moveTo>
                  <a:pt x="2218" y="111115"/>
                </a:moveTo>
                <a:cubicBezTo>
                  <a:pt x="2422" y="111364"/>
                  <a:pt x="2671" y="111568"/>
                  <a:pt x="2920" y="111749"/>
                </a:cubicBezTo>
                <a:cubicBezTo>
                  <a:pt x="4549" y="112880"/>
                  <a:pt x="6948" y="113152"/>
                  <a:pt x="8850" y="113537"/>
                </a:cubicBezTo>
                <a:cubicBezTo>
                  <a:pt x="11090" y="113989"/>
                  <a:pt x="13353" y="114329"/>
                  <a:pt x="15616" y="114533"/>
                </a:cubicBezTo>
                <a:cubicBezTo>
                  <a:pt x="17616" y="114721"/>
                  <a:pt x="19630" y="114816"/>
                  <a:pt x="21635" y="114816"/>
                </a:cubicBezTo>
                <a:cubicBezTo>
                  <a:pt x="22036" y="114816"/>
                  <a:pt x="22436" y="114812"/>
                  <a:pt x="22836" y="114804"/>
                </a:cubicBezTo>
                <a:cubicBezTo>
                  <a:pt x="23922" y="114782"/>
                  <a:pt x="25077" y="114759"/>
                  <a:pt x="26118" y="114465"/>
                </a:cubicBezTo>
                <a:cubicBezTo>
                  <a:pt x="26140" y="114578"/>
                  <a:pt x="26208" y="114691"/>
                  <a:pt x="26344" y="114759"/>
                </a:cubicBezTo>
                <a:cubicBezTo>
                  <a:pt x="27770" y="115687"/>
                  <a:pt x="26797" y="117633"/>
                  <a:pt x="25620" y="118244"/>
                </a:cubicBezTo>
                <a:cubicBezTo>
                  <a:pt x="25507" y="118312"/>
                  <a:pt x="25416" y="118357"/>
                  <a:pt x="25303" y="118403"/>
                </a:cubicBezTo>
                <a:cubicBezTo>
                  <a:pt x="25228" y="118350"/>
                  <a:pt x="25134" y="118325"/>
                  <a:pt x="25039" y="118325"/>
                </a:cubicBezTo>
                <a:cubicBezTo>
                  <a:pt x="24848" y="118325"/>
                  <a:pt x="24647" y="118425"/>
                  <a:pt x="24556" y="118606"/>
                </a:cubicBezTo>
                <a:cubicBezTo>
                  <a:pt x="23877" y="118768"/>
                  <a:pt x="23164" y="118791"/>
                  <a:pt x="22473" y="118791"/>
                </a:cubicBezTo>
                <a:cubicBezTo>
                  <a:pt x="22197" y="118791"/>
                  <a:pt x="21924" y="118787"/>
                  <a:pt x="21659" y="118787"/>
                </a:cubicBezTo>
                <a:cubicBezTo>
                  <a:pt x="18694" y="118787"/>
                  <a:pt x="15707" y="118697"/>
                  <a:pt x="12742" y="118471"/>
                </a:cubicBezTo>
                <a:cubicBezTo>
                  <a:pt x="10072" y="118267"/>
                  <a:pt x="7062" y="118267"/>
                  <a:pt x="4549" y="117226"/>
                </a:cubicBezTo>
                <a:cubicBezTo>
                  <a:pt x="2286" y="116275"/>
                  <a:pt x="340" y="113310"/>
                  <a:pt x="2218" y="111115"/>
                </a:cubicBezTo>
                <a:close/>
                <a:moveTo>
                  <a:pt x="3033" y="117407"/>
                </a:moveTo>
                <a:lnTo>
                  <a:pt x="3033" y="117407"/>
                </a:lnTo>
                <a:cubicBezTo>
                  <a:pt x="5772" y="119263"/>
                  <a:pt x="9913" y="119172"/>
                  <a:pt x="13014" y="119398"/>
                </a:cubicBezTo>
                <a:cubicBezTo>
                  <a:pt x="15345" y="119557"/>
                  <a:pt x="17699" y="119670"/>
                  <a:pt x="20030" y="119715"/>
                </a:cubicBezTo>
                <a:cubicBezTo>
                  <a:pt x="20714" y="119726"/>
                  <a:pt x="21425" y="119758"/>
                  <a:pt x="22139" y="119758"/>
                </a:cubicBezTo>
                <a:cubicBezTo>
                  <a:pt x="22912" y="119758"/>
                  <a:pt x="23690" y="119721"/>
                  <a:pt x="24443" y="119580"/>
                </a:cubicBezTo>
                <a:lnTo>
                  <a:pt x="24443" y="119580"/>
                </a:lnTo>
                <a:cubicBezTo>
                  <a:pt x="24285" y="121232"/>
                  <a:pt x="24149" y="122861"/>
                  <a:pt x="23968" y="124491"/>
                </a:cubicBezTo>
                <a:cubicBezTo>
                  <a:pt x="23787" y="126347"/>
                  <a:pt x="23855" y="128497"/>
                  <a:pt x="23334" y="130285"/>
                </a:cubicBezTo>
                <a:cubicBezTo>
                  <a:pt x="22737" y="132286"/>
                  <a:pt x="20750" y="132389"/>
                  <a:pt x="18945" y="132389"/>
                </a:cubicBezTo>
                <a:cubicBezTo>
                  <a:pt x="18736" y="132389"/>
                  <a:pt x="18530" y="132388"/>
                  <a:pt x="18329" y="132388"/>
                </a:cubicBezTo>
                <a:cubicBezTo>
                  <a:pt x="18223" y="132388"/>
                  <a:pt x="18119" y="132388"/>
                  <a:pt x="18015" y="132389"/>
                </a:cubicBezTo>
                <a:cubicBezTo>
                  <a:pt x="17821" y="132392"/>
                  <a:pt x="17627" y="132393"/>
                  <a:pt x="17433" y="132393"/>
                </a:cubicBezTo>
                <a:cubicBezTo>
                  <a:pt x="15726" y="132393"/>
                  <a:pt x="14022" y="132305"/>
                  <a:pt x="12335" y="132163"/>
                </a:cubicBezTo>
                <a:cubicBezTo>
                  <a:pt x="10411" y="131982"/>
                  <a:pt x="8487" y="131688"/>
                  <a:pt x="6586" y="131303"/>
                </a:cubicBezTo>
                <a:cubicBezTo>
                  <a:pt x="5749" y="131145"/>
                  <a:pt x="4912" y="130986"/>
                  <a:pt x="4119" y="130692"/>
                </a:cubicBezTo>
                <a:cubicBezTo>
                  <a:pt x="2829" y="130217"/>
                  <a:pt x="2309" y="129402"/>
                  <a:pt x="2264" y="128044"/>
                </a:cubicBezTo>
                <a:cubicBezTo>
                  <a:pt x="2218" y="126279"/>
                  <a:pt x="2580" y="124423"/>
                  <a:pt x="2716" y="122658"/>
                </a:cubicBezTo>
                <a:cubicBezTo>
                  <a:pt x="2852" y="120915"/>
                  <a:pt x="3056" y="119150"/>
                  <a:pt x="3033" y="117407"/>
                </a:cubicBezTo>
                <a:close/>
                <a:moveTo>
                  <a:pt x="24797" y="1"/>
                </a:moveTo>
                <a:cubicBezTo>
                  <a:pt x="24674" y="1"/>
                  <a:pt x="24560" y="65"/>
                  <a:pt x="24488" y="173"/>
                </a:cubicBezTo>
                <a:cubicBezTo>
                  <a:pt x="24398" y="331"/>
                  <a:pt x="24307" y="490"/>
                  <a:pt x="24194" y="648"/>
                </a:cubicBezTo>
                <a:cubicBezTo>
                  <a:pt x="24185" y="645"/>
                  <a:pt x="24176" y="644"/>
                  <a:pt x="24167" y="644"/>
                </a:cubicBezTo>
                <a:cubicBezTo>
                  <a:pt x="24110" y="644"/>
                  <a:pt x="24067" y="703"/>
                  <a:pt x="24126" y="761"/>
                </a:cubicBezTo>
                <a:cubicBezTo>
                  <a:pt x="23062" y="2436"/>
                  <a:pt x="21976" y="4088"/>
                  <a:pt x="20890" y="5718"/>
                </a:cubicBezTo>
                <a:cubicBezTo>
                  <a:pt x="20844" y="5740"/>
                  <a:pt x="20822" y="5763"/>
                  <a:pt x="20822" y="5808"/>
                </a:cubicBezTo>
                <a:cubicBezTo>
                  <a:pt x="17336" y="11059"/>
                  <a:pt x="13693" y="16219"/>
                  <a:pt x="10162" y="21447"/>
                </a:cubicBezTo>
                <a:cubicBezTo>
                  <a:pt x="10099" y="21396"/>
                  <a:pt x="10027" y="21373"/>
                  <a:pt x="9956" y="21373"/>
                </a:cubicBezTo>
                <a:cubicBezTo>
                  <a:pt x="9745" y="21373"/>
                  <a:pt x="9551" y="21572"/>
                  <a:pt x="9687" y="21809"/>
                </a:cubicBezTo>
                <a:cubicBezTo>
                  <a:pt x="9845" y="22081"/>
                  <a:pt x="10004" y="22330"/>
                  <a:pt x="10185" y="22579"/>
                </a:cubicBezTo>
                <a:cubicBezTo>
                  <a:pt x="9619" y="24389"/>
                  <a:pt x="9755" y="26607"/>
                  <a:pt x="9574" y="28395"/>
                </a:cubicBezTo>
                <a:cubicBezTo>
                  <a:pt x="9347" y="31020"/>
                  <a:pt x="9121" y="33646"/>
                  <a:pt x="8895" y="36271"/>
                </a:cubicBezTo>
                <a:cubicBezTo>
                  <a:pt x="8442" y="41499"/>
                  <a:pt x="7989" y="46750"/>
                  <a:pt x="7537" y="51978"/>
                </a:cubicBezTo>
                <a:cubicBezTo>
                  <a:pt x="6677" y="62479"/>
                  <a:pt x="5817" y="72958"/>
                  <a:pt x="5002" y="83459"/>
                </a:cubicBezTo>
                <a:cubicBezTo>
                  <a:pt x="4527" y="89456"/>
                  <a:pt x="4052" y="95431"/>
                  <a:pt x="3622" y="101429"/>
                </a:cubicBezTo>
                <a:cubicBezTo>
                  <a:pt x="3622" y="101632"/>
                  <a:pt x="3712" y="101746"/>
                  <a:pt x="3825" y="101813"/>
                </a:cubicBezTo>
                <a:cubicBezTo>
                  <a:pt x="1766" y="103171"/>
                  <a:pt x="2558" y="105751"/>
                  <a:pt x="4300" y="106996"/>
                </a:cubicBezTo>
                <a:cubicBezTo>
                  <a:pt x="5704" y="107992"/>
                  <a:pt x="7582" y="108377"/>
                  <a:pt x="9257" y="108716"/>
                </a:cubicBezTo>
                <a:cubicBezTo>
                  <a:pt x="11113" y="109101"/>
                  <a:pt x="13014" y="109305"/>
                  <a:pt x="14915" y="109418"/>
                </a:cubicBezTo>
                <a:cubicBezTo>
                  <a:pt x="16377" y="109514"/>
                  <a:pt x="17840" y="109542"/>
                  <a:pt x="19302" y="109542"/>
                </a:cubicBezTo>
                <a:cubicBezTo>
                  <a:pt x="19899" y="109542"/>
                  <a:pt x="20496" y="109537"/>
                  <a:pt x="21093" y="109531"/>
                </a:cubicBezTo>
                <a:cubicBezTo>
                  <a:pt x="21280" y="109529"/>
                  <a:pt x="21469" y="109528"/>
                  <a:pt x="21657" y="109528"/>
                </a:cubicBezTo>
                <a:cubicBezTo>
                  <a:pt x="22124" y="109528"/>
                  <a:pt x="22596" y="109533"/>
                  <a:pt x="23069" y="109533"/>
                </a:cubicBezTo>
                <a:cubicBezTo>
                  <a:pt x="24187" y="109533"/>
                  <a:pt x="25310" y="109503"/>
                  <a:pt x="26389" y="109305"/>
                </a:cubicBezTo>
                <a:cubicBezTo>
                  <a:pt x="26616" y="109259"/>
                  <a:pt x="26819" y="109191"/>
                  <a:pt x="27046" y="109124"/>
                </a:cubicBezTo>
                <a:cubicBezTo>
                  <a:pt x="27068" y="109214"/>
                  <a:pt x="27136" y="109282"/>
                  <a:pt x="27227" y="109327"/>
                </a:cubicBezTo>
                <a:cubicBezTo>
                  <a:pt x="28404" y="109893"/>
                  <a:pt x="28517" y="111455"/>
                  <a:pt x="27747" y="112428"/>
                </a:cubicBezTo>
                <a:cubicBezTo>
                  <a:pt x="26819" y="113559"/>
                  <a:pt x="25167" y="113740"/>
                  <a:pt x="23787" y="113808"/>
                </a:cubicBezTo>
                <a:cubicBezTo>
                  <a:pt x="22907" y="113860"/>
                  <a:pt x="22026" y="113884"/>
                  <a:pt x="21144" y="113884"/>
                </a:cubicBezTo>
                <a:cubicBezTo>
                  <a:pt x="18941" y="113884"/>
                  <a:pt x="16735" y="113734"/>
                  <a:pt x="14553" y="113492"/>
                </a:cubicBezTo>
                <a:cubicBezTo>
                  <a:pt x="11407" y="113129"/>
                  <a:pt x="8238" y="112564"/>
                  <a:pt x="5206" y="111704"/>
                </a:cubicBezTo>
                <a:cubicBezTo>
                  <a:pt x="3735" y="111274"/>
                  <a:pt x="2580" y="110549"/>
                  <a:pt x="2150" y="109010"/>
                </a:cubicBezTo>
                <a:cubicBezTo>
                  <a:pt x="1834" y="107788"/>
                  <a:pt x="2105" y="106521"/>
                  <a:pt x="2829" y="105502"/>
                </a:cubicBezTo>
                <a:cubicBezTo>
                  <a:pt x="2966" y="105281"/>
                  <a:pt x="2756" y="105060"/>
                  <a:pt x="2548" y="105060"/>
                </a:cubicBezTo>
                <a:cubicBezTo>
                  <a:pt x="2479" y="105060"/>
                  <a:pt x="2410" y="105084"/>
                  <a:pt x="2354" y="105140"/>
                </a:cubicBezTo>
                <a:cubicBezTo>
                  <a:pt x="860" y="106566"/>
                  <a:pt x="770" y="108988"/>
                  <a:pt x="1879" y="110640"/>
                </a:cubicBezTo>
                <a:cubicBezTo>
                  <a:pt x="0" y="112224"/>
                  <a:pt x="544" y="115189"/>
                  <a:pt x="2241" y="116773"/>
                </a:cubicBezTo>
                <a:cubicBezTo>
                  <a:pt x="2331" y="116864"/>
                  <a:pt x="2422" y="116932"/>
                  <a:pt x="2490" y="117000"/>
                </a:cubicBezTo>
                <a:cubicBezTo>
                  <a:pt x="2037" y="119217"/>
                  <a:pt x="1924" y="121503"/>
                  <a:pt x="1698" y="123744"/>
                </a:cubicBezTo>
                <a:cubicBezTo>
                  <a:pt x="1607" y="124921"/>
                  <a:pt x="1494" y="126075"/>
                  <a:pt x="1381" y="127252"/>
                </a:cubicBezTo>
                <a:cubicBezTo>
                  <a:pt x="1313" y="128089"/>
                  <a:pt x="1223" y="128972"/>
                  <a:pt x="1562" y="129764"/>
                </a:cubicBezTo>
                <a:cubicBezTo>
                  <a:pt x="2218" y="131190"/>
                  <a:pt x="3870" y="131665"/>
                  <a:pt x="5274" y="132005"/>
                </a:cubicBezTo>
                <a:cubicBezTo>
                  <a:pt x="7492" y="132525"/>
                  <a:pt x="9777" y="132887"/>
                  <a:pt x="12063" y="133114"/>
                </a:cubicBezTo>
                <a:cubicBezTo>
                  <a:pt x="13887" y="133291"/>
                  <a:pt x="15724" y="133385"/>
                  <a:pt x="17565" y="133385"/>
                </a:cubicBezTo>
                <a:cubicBezTo>
                  <a:pt x="18077" y="133385"/>
                  <a:pt x="18589" y="133377"/>
                  <a:pt x="19102" y="133362"/>
                </a:cubicBezTo>
                <a:cubicBezTo>
                  <a:pt x="20731" y="133295"/>
                  <a:pt x="22700" y="133340"/>
                  <a:pt x="23741" y="131846"/>
                </a:cubicBezTo>
                <a:cubicBezTo>
                  <a:pt x="24782" y="130420"/>
                  <a:pt x="24647" y="128067"/>
                  <a:pt x="24828" y="126392"/>
                </a:cubicBezTo>
                <a:cubicBezTo>
                  <a:pt x="25054" y="124038"/>
                  <a:pt x="25280" y="121684"/>
                  <a:pt x="25439" y="119331"/>
                </a:cubicBezTo>
                <a:cubicBezTo>
                  <a:pt x="25507" y="119308"/>
                  <a:pt x="25552" y="119285"/>
                  <a:pt x="25620" y="119263"/>
                </a:cubicBezTo>
                <a:cubicBezTo>
                  <a:pt x="27634" y="118493"/>
                  <a:pt x="28992" y="115642"/>
                  <a:pt x="27068" y="114103"/>
                </a:cubicBezTo>
                <a:cubicBezTo>
                  <a:pt x="27227" y="114035"/>
                  <a:pt x="27385" y="113944"/>
                  <a:pt x="27544" y="113854"/>
                </a:cubicBezTo>
                <a:cubicBezTo>
                  <a:pt x="29286" y="112767"/>
                  <a:pt x="29965" y="109780"/>
                  <a:pt x="28019" y="108694"/>
                </a:cubicBezTo>
                <a:cubicBezTo>
                  <a:pt x="28562" y="108354"/>
                  <a:pt x="28992" y="107879"/>
                  <a:pt x="29241" y="107245"/>
                </a:cubicBezTo>
                <a:cubicBezTo>
                  <a:pt x="29648" y="106272"/>
                  <a:pt x="29535" y="105208"/>
                  <a:pt x="28698" y="104507"/>
                </a:cubicBezTo>
                <a:cubicBezTo>
                  <a:pt x="28675" y="104484"/>
                  <a:pt x="28652" y="104461"/>
                  <a:pt x="28630" y="104461"/>
                </a:cubicBezTo>
                <a:cubicBezTo>
                  <a:pt x="28652" y="104393"/>
                  <a:pt x="28675" y="104348"/>
                  <a:pt x="28675" y="104280"/>
                </a:cubicBezTo>
                <a:cubicBezTo>
                  <a:pt x="30780" y="82802"/>
                  <a:pt x="32862" y="61347"/>
                  <a:pt x="34922" y="39870"/>
                </a:cubicBezTo>
                <a:cubicBezTo>
                  <a:pt x="35397" y="34709"/>
                  <a:pt x="35963" y="29549"/>
                  <a:pt x="36279" y="24367"/>
                </a:cubicBezTo>
                <a:cubicBezTo>
                  <a:pt x="36891" y="23891"/>
                  <a:pt x="37230" y="23190"/>
                  <a:pt x="36823" y="22330"/>
                </a:cubicBezTo>
                <a:lnTo>
                  <a:pt x="36845" y="22330"/>
                </a:lnTo>
                <a:cubicBezTo>
                  <a:pt x="36785" y="22209"/>
                  <a:pt x="36674" y="22159"/>
                  <a:pt x="36567" y="22159"/>
                </a:cubicBezTo>
                <a:cubicBezTo>
                  <a:pt x="36513" y="22159"/>
                  <a:pt x="36461" y="22171"/>
                  <a:pt x="36415" y="22194"/>
                </a:cubicBezTo>
                <a:cubicBezTo>
                  <a:pt x="36415" y="21922"/>
                  <a:pt x="36438" y="21673"/>
                  <a:pt x="36438" y="21402"/>
                </a:cubicBezTo>
                <a:cubicBezTo>
                  <a:pt x="36438" y="21379"/>
                  <a:pt x="36438" y="21357"/>
                  <a:pt x="36438" y="21357"/>
                </a:cubicBezTo>
                <a:cubicBezTo>
                  <a:pt x="36438" y="21289"/>
                  <a:pt x="36415" y="21243"/>
                  <a:pt x="36393" y="21175"/>
                </a:cubicBezTo>
                <a:cubicBezTo>
                  <a:pt x="34446" y="17102"/>
                  <a:pt x="32455" y="13051"/>
                  <a:pt x="30463" y="8999"/>
                </a:cubicBezTo>
                <a:cubicBezTo>
                  <a:pt x="29467" y="7030"/>
                  <a:pt x="28471" y="5061"/>
                  <a:pt x="27476" y="3092"/>
                </a:cubicBezTo>
                <a:cubicBezTo>
                  <a:pt x="26865" y="1893"/>
                  <a:pt x="26344" y="354"/>
                  <a:pt x="24896" y="15"/>
                </a:cubicBezTo>
                <a:cubicBezTo>
                  <a:pt x="24863" y="5"/>
                  <a:pt x="24829" y="1"/>
                  <a:pt x="24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 rot="1800018">
            <a:off x="3137919" y="332119"/>
            <a:ext cx="812336" cy="1061340"/>
            <a:chOff x="1405457" y="1447243"/>
            <a:chExt cx="484172" cy="632584"/>
          </a:xfrm>
        </p:grpSpPr>
        <p:sp>
          <p:nvSpPr>
            <p:cNvPr id="195" name="Google Shape;195;p13"/>
            <p:cNvSpPr/>
            <p:nvPr/>
          </p:nvSpPr>
          <p:spPr>
            <a:xfrm>
              <a:off x="1405457" y="1447243"/>
              <a:ext cx="484172" cy="632584"/>
            </a:xfrm>
            <a:custGeom>
              <a:rect b="b" l="l" r="r" t="t"/>
              <a:pathLst>
                <a:path extrusionOk="0" h="41251" w="31573">
                  <a:moveTo>
                    <a:pt x="26408" y="794"/>
                  </a:moveTo>
                  <a:cubicBezTo>
                    <a:pt x="26526" y="794"/>
                    <a:pt x="26648" y="812"/>
                    <a:pt x="26774" y="849"/>
                  </a:cubicBezTo>
                  <a:cubicBezTo>
                    <a:pt x="28110" y="1755"/>
                    <a:pt x="26163" y="5987"/>
                    <a:pt x="26231" y="7164"/>
                  </a:cubicBezTo>
                  <a:cubicBezTo>
                    <a:pt x="26231" y="7186"/>
                    <a:pt x="26231" y="7209"/>
                    <a:pt x="26231" y="7232"/>
                  </a:cubicBezTo>
                  <a:cubicBezTo>
                    <a:pt x="25484" y="7254"/>
                    <a:pt x="24715" y="7277"/>
                    <a:pt x="23968" y="7299"/>
                  </a:cubicBezTo>
                  <a:cubicBezTo>
                    <a:pt x="24670" y="5987"/>
                    <a:pt x="25349" y="4629"/>
                    <a:pt x="25914" y="3248"/>
                  </a:cubicBezTo>
                  <a:cubicBezTo>
                    <a:pt x="26019" y="3039"/>
                    <a:pt x="25808" y="2859"/>
                    <a:pt x="25607" y="2859"/>
                  </a:cubicBezTo>
                  <a:cubicBezTo>
                    <a:pt x="25503" y="2859"/>
                    <a:pt x="25402" y="2907"/>
                    <a:pt x="25349" y="3022"/>
                  </a:cubicBezTo>
                  <a:cubicBezTo>
                    <a:pt x="24624" y="4403"/>
                    <a:pt x="24036" y="5874"/>
                    <a:pt x="23470" y="7322"/>
                  </a:cubicBezTo>
                  <a:lnTo>
                    <a:pt x="23267" y="7322"/>
                  </a:lnTo>
                  <a:cubicBezTo>
                    <a:pt x="23628" y="5300"/>
                    <a:pt x="24531" y="794"/>
                    <a:pt x="26408" y="794"/>
                  </a:cubicBezTo>
                  <a:close/>
                  <a:moveTo>
                    <a:pt x="27205" y="8340"/>
                  </a:moveTo>
                  <a:lnTo>
                    <a:pt x="27205" y="8340"/>
                  </a:lnTo>
                  <a:cubicBezTo>
                    <a:pt x="27182" y="8386"/>
                    <a:pt x="27159" y="8431"/>
                    <a:pt x="27159" y="8476"/>
                  </a:cubicBezTo>
                  <a:cubicBezTo>
                    <a:pt x="26684" y="9631"/>
                    <a:pt x="25869" y="12482"/>
                    <a:pt x="24353" y="12957"/>
                  </a:cubicBezTo>
                  <a:cubicBezTo>
                    <a:pt x="24285" y="12890"/>
                    <a:pt x="24194" y="12822"/>
                    <a:pt x="24059" y="12799"/>
                  </a:cubicBezTo>
                  <a:cubicBezTo>
                    <a:pt x="21954" y="12686"/>
                    <a:pt x="22316" y="10287"/>
                    <a:pt x="22701" y="8522"/>
                  </a:cubicBezTo>
                  <a:cubicBezTo>
                    <a:pt x="24194" y="8476"/>
                    <a:pt x="25711" y="8408"/>
                    <a:pt x="27205" y="8340"/>
                  </a:cubicBezTo>
                  <a:close/>
                  <a:moveTo>
                    <a:pt x="18853" y="30407"/>
                  </a:moveTo>
                  <a:lnTo>
                    <a:pt x="18853" y="30407"/>
                  </a:lnTo>
                  <a:cubicBezTo>
                    <a:pt x="21117" y="30701"/>
                    <a:pt x="23244" y="31606"/>
                    <a:pt x="25032" y="32987"/>
                  </a:cubicBezTo>
                  <a:cubicBezTo>
                    <a:pt x="22995" y="32081"/>
                    <a:pt x="20868" y="31312"/>
                    <a:pt x="18853" y="30407"/>
                  </a:cubicBezTo>
                  <a:close/>
                  <a:moveTo>
                    <a:pt x="17187" y="30285"/>
                  </a:moveTo>
                  <a:cubicBezTo>
                    <a:pt x="17681" y="30285"/>
                    <a:pt x="18166" y="30315"/>
                    <a:pt x="18650" y="30384"/>
                  </a:cubicBezTo>
                  <a:cubicBezTo>
                    <a:pt x="18604" y="30429"/>
                    <a:pt x="18582" y="30497"/>
                    <a:pt x="18672" y="30543"/>
                  </a:cubicBezTo>
                  <a:cubicBezTo>
                    <a:pt x="21026" y="31697"/>
                    <a:pt x="23493" y="32964"/>
                    <a:pt x="26005" y="33802"/>
                  </a:cubicBezTo>
                  <a:cubicBezTo>
                    <a:pt x="26593" y="34322"/>
                    <a:pt x="27114" y="34910"/>
                    <a:pt x="27589" y="35544"/>
                  </a:cubicBezTo>
                  <a:cubicBezTo>
                    <a:pt x="24036" y="33666"/>
                    <a:pt x="20370" y="31968"/>
                    <a:pt x="16726" y="30294"/>
                  </a:cubicBezTo>
                  <a:cubicBezTo>
                    <a:pt x="16881" y="30288"/>
                    <a:pt x="17035" y="30285"/>
                    <a:pt x="17187" y="30285"/>
                  </a:cubicBezTo>
                  <a:close/>
                  <a:moveTo>
                    <a:pt x="16364" y="30316"/>
                  </a:moveTo>
                  <a:cubicBezTo>
                    <a:pt x="20279" y="32263"/>
                    <a:pt x="24127" y="34322"/>
                    <a:pt x="28065" y="36223"/>
                  </a:cubicBezTo>
                  <a:cubicBezTo>
                    <a:pt x="28404" y="36744"/>
                    <a:pt x="28698" y="37287"/>
                    <a:pt x="28947" y="37853"/>
                  </a:cubicBezTo>
                  <a:cubicBezTo>
                    <a:pt x="26978" y="36201"/>
                    <a:pt x="24489" y="34956"/>
                    <a:pt x="22271" y="33711"/>
                  </a:cubicBezTo>
                  <a:cubicBezTo>
                    <a:pt x="20075" y="32466"/>
                    <a:pt x="17835" y="31108"/>
                    <a:pt x="15391" y="30429"/>
                  </a:cubicBezTo>
                  <a:cubicBezTo>
                    <a:pt x="15707" y="30384"/>
                    <a:pt x="16024" y="30339"/>
                    <a:pt x="16364" y="30316"/>
                  </a:cubicBezTo>
                  <a:close/>
                  <a:moveTo>
                    <a:pt x="15232" y="30452"/>
                  </a:moveTo>
                  <a:cubicBezTo>
                    <a:pt x="15232" y="30497"/>
                    <a:pt x="15232" y="30543"/>
                    <a:pt x="15277" y="30565"/>
                  </a:cubicBezTo>
                  <a:cubicBezTo>
                    <a:pt x="17790" y="31335"/>
                    <a:pt x="20075" y="32806"/>
                    <a:pt x="22339" y="34118"/>
                  </a:cubicBezTo>
                  <a:cubicBezTo>
                    <a:pt x="24602" y="35454"/>
                    <a:pt x="26774" y="37128"/>
                    <a:pt x="29106" y="38260"/>
                  </a:cubicBezTo>
                  <a:cubicBezTo>
                    <a:pt x="29128" y="38260"/>
                    <a:pt x="29128" y="38283"/>
                    <a:pt x="29151" y="38283"/>
                  </a:cubicBezTo>
                  <a:cubicBezTo>
                    <a:pt x="29264" y="38532"/>
                    <a:pt x="29355" y="38803"/>
                    <a:pt x="29445" y="39097"/>
                  </a:cubicBezTo>
                  <a:cubicBezTo>
                    <a:pt x="29083" y="39075"/>
                    <a:pt x="28676" y="39075"/>
                    <a:pt x="28291" y="39075"/>
                  </a:cubicBezTo>
                  <a:cubicBezTo>
                    <a:pt x="23855" y="35997"/>
                    <a:pt x="19080" y="33304"/>
                    <a:pt x="14395" y="30633"/>
                  </a:cubicBezTo>
                  <a:cubicBezTo>
                    <a:pt x="14666" y="30565"/>
                    <a:pt x="14961" y="30497"/>
                    <a:pt x="15232" y="30452"/>
                  </a:cubicBezTo>
                  <a:close/>
                  <a:moveTo>
                    <a:pt x="14101" y="30678"/>
                  </a:moveTo>
                  <a:cubicBezTo>
                    <a:pt x="18627" y="33462"/>
                    <a:pt x="23040" y="36404"/>
                    <a:pt x="27589" y="39097"/>
                  </a:cubicBezTo>
                  <a:cubicBezTo>
                    <a:pt x="27137" y="39120"/>
                    <a:pt x="26684" y="39143"/>
                    <a:pt x="26231" y="39188"/>
                  </a:cubicBezTo>
                  <a:cubicBezTo>
                    <a:pt x="26231" y="39188"/>
                    <a:pt x="26231" y="39165"/>
                    <a:pt x="26209" y="39143"/>
                  </a:cubicBezTo>
                  <a:cubicBezTo>
                    <a:pt x="22067" y="36155"/>
                    <a:pt x="17563" y="33530"/>
                    <a:pt x="13105" y="30995"/>
                  </a:cubicBezTo>
                  <a:cubicBezTo>
                    <a:pt x="13422" y="30882"/>
                    <a:pt x="13761" y="30769"/>
                    <a:pt x="14101" y="30678"/>
                  </a:cubicBezTo>
                  <a:close/>
                  <a:moveTo>
                    <a:pt x="12833" y="31086"/>
                  </a:moveTo>
                  <a:cubicBezTo>
                    <a:pt x="17179" y="33711"/>
                    <a:pt x="21365" y="36540"/>
                    <a:pt x="25666" y="39211"/>
                  </a:cubicBezTo>
                  <a:cubicBezTo>
                    <a:pt x="25303" y="39233"/>
                    <a:pt x="24941" y="39256"/>
                    <a:pt x="24579" y="39278"/>
                  </a:cubicBezTo>
                  <a:cubicBezTo>
                    <a:pt x="24557" y="39256"/>
                    <a:pt x="24557" y="39233"/>
                    <a:pt x="24534" y="39211"/>
                  </a:cubicBezTo>
                  <a:cubicBezTo>
                    <a:pt x="20664" y="36223"/>
                    <a:pt x="16160" y="33711"/>
                    <a:pt x="11769" y="31538"/>
                  </a:cubicBezTo>
                  <a:cubicBezTo>
                    <a:pt x="12109" y="31357"/>
                    <a:pt x="12471" y="31221"/>
                    <a:pt x="12833" y="31086"/>
                  </a:cubicBezTo>
                  <a:close/>
                  <a:moveTo>
                    <a:pt x="11588" y="31606"/>
                  </a:moveTo>
                  <a:cubicBezTo>
                    <a:pt x="15798" y="34096"/>
                    <a:pt x="19872" y="36789"/>
                    <a:pt x="24059" y="39278"/>
                  </a:cubicBezTo>
                  <a:cubicBezTo>
                    <a:pt x="23719" y="39301"/>
                    <a:pt x="23357" y="39301"/>
                    <a:pt x="23018" y="39324"/>
                  </a:cubicBezTo>
                  <a:cubicBezTo>
                    <a:pt x="19442" y="36314"/>
                    <a:pt x="15119" y="33937"/>
                    <a:pt x="10887" y="31991"/>
                  </a:cubicBezTo>
                  <a:cubicBezTo>
                    <a:pt x="11113" y="31855"/>
                    <a:pt x="11362" y="31742"/>
                    <a:pt x="11588" y="31606"/>
                  </a:cubicBezTo>
                  <a:close/>
                  <a:moveTo>
                    <a:pt x="10728" y="32081"/>
                  </a:moveTo>
                  <a:cubicBezTo>
                    <a:pt x="14780" y="34277"/>
                    <a:pt x="18491" y="36834"/>
                    <a:pt x="22339" y="39346"/>
                  </a:cubicBezTo>
                  <a:cubicBezTo>
                    <a:pt x="22022" y="39346"/>
                    <a:pt x="21705" y="39369"/>
                    <a:pt x="21388" y="39369"/>
                  </a:cubicBezTo>
                  <a:lnTo>
                    <a:pt x="21365" y="39369"/>
                  </a:lnTo>
                  <a:cubicBezTo>
                    <a:pt x="19532" y="37966"/>
                    <a:pt x="17360" y="36902"/>
                    <a:pt x="15368" y="35748"/>
                  </a:cubicBezTo>
                  <a:cubicBezTo>
                    <a:pt x="13557" y="34707"/>
                    <a:pt x="11724" y="33598"/>
                    <a:pt x="9823" y="32647"/>
                  </a:cubicBezTo>
                  <a:cubicBezTo>
                    <a:pt x="10117" y="32466"/>
                    <a:pt x="10412" y="32263"/>
                    <a:pt x="10728" y="32081"/>
                  </a:cubicBezTo>
                  <a:close/>
                  <a:moveTo>
                    <a:pt x="9619" y="32806"/>
                  </a:moveTo>
                  <a:cubicBezTo>
                    <a:pt x="11430" y="33960"/>
                    <a:pt x="13354" y="34978"/>
                    <a:pt x="15187" y="36065"/>
                  </a:cubicBezTo>
                  <a:cubicBezTo>
                    <a:pt x="17043" y="37174"/>
                    <a:pt x="18853" y="38418"/>
                    <a:pt x="20754" y="39392"/>
                  </a:cubicBezTo>
                  <a:cubicBezTo>
                    <a:pt x="20370" y="39414"/>
                    <a:pt x="19962" y="39437"/>
                    <a:pt x="19578" y="39437"/>
                  </a:cubicBezTo>
                  <a:cubicBezTo>
                    <a:pt x="16273" y="37174"/>
                    <a:pt x="12652" y="34865"/>
                    <a:pt x="8895" y="33349"/>
                  </a:cubicBezTo>
                  <a:cubicBezTo>
                    <a:pt x="9144" y="33168"/>
                    <a:pt x="9371" y="32987"/>
                    <a:pt x="9619" y="32806"/>
                  </a:cubicBezTo>
                  <a:close/>
                  <a:moveTo>
                    <a:pt x="8737" y="33485"/>
                  </a:moveTo>
                  <a:cubicBezTo>
                    <a:pt x="10525" y="34526"/>
                    <a:pt x="12381" y="35431"/>
                    <a:pt x="14146" y="36472"/>
                  </a:cubicBezTo>
                  <a:cubicBezTo>
                    <a:pt x="15753" y="37423"/>
                    <a:pt x="17314" y="38441"/>
                    <a:pt x="18876" y="39460"/>
                  </a:cubicBezTo>
                  <a:cubicBezTo>
                    <a:pt x="18401" y="39482"/>
                    <a:pt x="17903" y="39505"/>
                    <a:pt x="17405" y="39527"/>
                  </a:cubicBezTo>
                  <a:cubicBezTo>
                    <a:pt x="14666" y="37309"/>
                    <a:pt x="11317" y="35589"/>
                    <a:pt x="8171" y="33983"/>
                  </a:cubicBezTo>
                  <a:cubicBezTo>
                    <a:pt x="8375" y="33802"/>
                    <a:pt x="8556" y="33643"/>
                    <a:pt x="8737" y="33485"/>
                  </a:cubicBezTo>
                  <a:close/>
                  <a:moveTo>
                    <a:pt x="7990" y="34164"/>
                  </a:moveTo>
                  <a:cubicBezTo>
                    <a:pt x="9619" y="35024"/>
                    <a:pt x="11226" y="35952"/>
                    <a:pt x="12811" y="36947"/>
                  </a:cubicBezTo>
                  <a:cubicBezTo>
                    <a:pt x="14101" y="37762"/>
                    <a:pt x="15345" y="38713"/>
                    <a:pt x="16613" y="39573"/>
                  </a:cubicBezTo>
                  <a:cubicBezTo>
                    <a:pt x="16454" y="39573"/>
                    <a:pt x="16296" y="39573"/>
                    <a:pt x="16137" y="39595"/>
                  </a:cubicBezTo>
                  <a:cubicBezTo>
                    <a:pt x="16137" y="39595"/>
                    <a:pt x="16115" y="39573"/>
                    <a:pt x="16115" y="39573"/>
                  </a:cubicBezTo>
                  <a:cubicBezTo>
                    <a:pt x="13422" y="37694"/>
                    <a:pt x="10525" y="36019"/>
                    <a:pt x="7605" y="34526"/>
                  </a:cubicBezTo>
                  <a:cubicBezTo>
                    <a:pt x="7718" y="34413"/>
                    <a:pt x="7854" y="34277"/>
                    <a:pt x="7990" y="34164"/>
                  </a:cubicBezTo>
                  <a:close/>
                  <a:moveTo>
                    <a:pt x="7447" y="34684"/>
                  </a:moveTo>
                  <a:cubicBezTo>
                    <a:pt x="10185" y="36268"/>
                    <a:pt x="12878" y="37943"/>
                    <a:pt x="15572" y="39618"/>
                  </a:cubicBezTo>
                  <a:cubicBezTo>
                    <a:pt x="15277" y="39618"/>
                    <a:pt x="14983" y="39641"/>
                    <a:pt x="14689" y="39663"/>
                  </a:cubicBezTo>
                  <a:cubicBezTo>
                    <a:pt x="12335" y="37898"/>
                    <a:pt x="9710" y="36427"/>
                    <a:pt x="7153" y="35001"/>
                  </a:cubicBezTo>
                  <a:cubicBezTo>
                    <a:pt x="7243" y="34910"/>
                    <a:pt x="7356" y="34797"/>
                    <a:pt x="7447" y="34684"/>
                  </a:cubicBezTo>
                  <a:close/>
                  <a:moveTo>
                    <a:pt x="7017" y="35159"/>
                  </a:moveTo>
                  <a:cubicBezTo>
                    <a:pt x="9416" y="36585"/>
                    <a:pt x="11724" y="38215"/>
                    <a:pt x="14101" y="39686"/>
                  </a:cubicBezTo>
                  <a:cubicBezTo>
                    <a:pt x="13806" y="39708"/>
                    <a:pt x="13512" y="39708"/>
                    <a:pt x="13218" y="39731"/>
                  </a:cubicBezTo>
                  <a:cubicBezTo>
                    <a:pt x="12924" y="39550"/>
                    <a:pt x="12630" y="39369"/>
                    <a:pt x="12335" y="39188"/>
                  </a:cubicBezTo>
                  <a:cubicBezTo>
                    <a:pt x="11634" y="38758"/>
                    <a:pt x="10955" y="38328"/>
                    <a:pt x="10253" y="37898"/>
                  </a:cubicBezTo>
                  <a:cubicBezTo>
                    <a:pt x="9031" y="37151"/>
                    <a:pt x="7809" y="36382"/>
                    <a:pt x="6587" y="35657"/>
                  </a:cubicBezTo>
                  <a:cubicBezTo>
                    <a:pt x="6723" y="35476"/>
                    <a:pt x="6858" y="35318"/>
                    <a:pt x="7017" y="35159"/>
                  </a:cubicBezTo>
                  <a:close/>
                  <a:moveTo>
                    <a:pt x="6474" y="35793"/>
                  </a:moveTo>
                  <a:cubicBezTo>
                    <a:pt x="7967" y="36789"/>
                    <a:pt x="9506" y="37762"/>
                    <a:pt x="11023" y="38735"/>
                  </a:cubicBezTo>
                  <a:cubicBezTo>
                    <a:pt x="11566" y="39075"/>
                    <a:pt x="12086" y="39414"/>
                    <a:pt x="12630" y="39754"/>
                  </a:cubicBezTo>
                  <a:cubicBezTo>
                    <a:pt x="12448" y="39754"/>
                    <a:pt x="12290" y="39776"/>
                    <a:pt x="12132" y="39776"/>
                  </a:cubicBezTo>
                  <a:cubicBezTo>
                    <a:pt x="10140" y="38577"/>
                    <a:pt x="8148" y="37377"/>
                    <a:pt x="6134" y="36223"/>
                  </a:cubicBezTo>
                  <a:cubicBezTo>
                    <a:pt x="6247" y="36087"/>
                    <a:pt x="6360" y="35929"/>
                    <a:pt x="6474" y="35793"/>
                  </a:cubicBezTo>
                  <a:close/>
                  <a:moveTo>
                    <a:pt x="6021" y="36382"/>
                  </a:moveTo>
                  <a:cubicBezTo>
                    <a:pt x="7832" y="37558"/>
                    <a:pt x="9687" y="38690"/>
                    <a:pt x="11521" y="39822"/>
                  </a:cubicBezTo>
                  <a:cubicBezTo>
                    <a:pt x="11226" y="39822"/>
                    <a:pt x="10932" y="39844"/>
                    <a:pt x="10615" y="39867"/>
                  </a:cubicBezTo>
                  <a:cubicBezTo>
                    <a:pt x="9054" y="38758"/>
                    <a:pt x="7356" y="37762"/>
                    <a:pt x="5704" y="36789"/>
                  </a:cubicBezTo>
                  <a:cubicBezTo>
                    <a:pt x="5795" y="36653"/>
                    <a:pt x="5908" y="36517"/>
                    <a:pt x="6021" y="36382"/>
                  </a:cubicBezTo>
                  <a:close/>
                  <a:moveTo>
                    <a:pt x="5591" y="36947"/>
                  </a:moveTo>
                  <a:cubicBezTo>
                    <a:pt x="7039" y="37966"/>
                    <a:pt x="8510" y="38984"/>
                    <a:pt x="10027" y="39912"/>
                  </a:cubicBezTo>
                  <a:cubicBezTo>
                    <a:pt x="9801" y="39912"/>
                    <a:pt x="9574" y="39935"/>
                    <a:pt x="9348" y="39935"/>
                  </a:cubicBezTo>
                  <a:cubicBezTo>
                    <a:pt x="8013" y="39075"/>
                    <a:pt x="6609" y="38305"/>
                    <a:pt x="5297" y="37400"/>
                  </a:cubicBezTo>
                  <a:cubicBezTo>
                    <a:pt x="5387" y="37242"/>
                    <a:pt x="5500" y="37106"/>
                    <a:pt x="5591" y="36947"/>
                  </a:cubicBezTo>
                  <a:close/>
                  <a:moveTo>
                    <a:pt x="5184" y="37581"/>
                  </a:moveTo>
                  <a:cubicBezTo>
                    <a:pt x="6270" y="38441"/>
                    <a:pt x="7447" y="39324"/>
                    <a:pt x="8692" y="39980"/>
                  </a:cubicBezTo>
                  <a:cubicBezTo>
                    <a:pt x="8533" y="40003"/>
                    <a:pt x="8352" y="40003"/>
                    <a:pt x="8194" y="40025"/>
                  </a:cubicBezTo>
                  <a:cubicBezTo>
                    <a:pt x="7718" y="39663"/>
                    <a:pt x="7175" y="39392"/>
                    <a:pt x="6677" y="39075"/>
                  </a:cubicBezTo>
                  <a:cubicBezTo>
                    <a:pt x="6089" y="38713"/>
                    <a:pt x="5523" y="38328"/>
                    <a:pt x="4912" y="38011"/>
                  </a:cubicBezTo>
                  <a:cubicBezTo>
                    <a:pt x="5003" y="37853"/>
                    <a:pt x="5093" y="37717"/>
                    <a:pt x="5184" y="37581"/>
                  </a:cubicBezTo>
                  <a:close/>
                  <a:moveTo>
                    <a:pt x="4821" y="38147"/>
                  </a:moveTo>
                  <a:cubicBezTo>
                    <a:pt x="5297" y="38509"/>
                    <a:pt x="5795" y="38826"/>
                    <a:pt x="6293" y="39143"/>
                  </a:cubicBezTo>
                  <a:cubicBezTo>
                    <a:pt x="6745" y="39437"/>
                    <a:pt x="7220" y="39776"/>
                    <a:pt x="7696" y="40048"/>
                  </a:cubicBezTo>
                  <a:cubicBezTo>
                    <a:pt x="7424" y="40071"/>
                    <a:pt x="7175" y="40093"/>
                    <a:pt x="6904" y="40116"/>
                  </a:cubicBezTo>
                  <a:cubicBezTo>
                    <a:pt x="6089" y="39641"/>
                    <a:pt x="5297" y="39233"/>
                    <a:pt x="4550" y="38622"/>
                  </a:cubicBezTo>
                  <a:cubicBezTo>
                    <a:pt x="4640" y="38464"/>
                    <a:pt x="4731" y="38305"/>
                    <a:pt x="4821" y="38147"/>
                  </a:cubicBezTo>
                  <a:close/>
                  <a:moveTo>
                    <a:pt x="4482" y="38758"/>
                  </a:moveTo>
                  <a:cubicBezTo>
                    <a:pt x="5048" y="39278"/>
                    <a:pt x="5704" y="39799"/>
                    <a:pt x="6428" y="40161"/>
                  </a:cubicBezTo>
                  <a:cubicBezTo>
                    <a:pt x="6202" y="40184"/>
                    <a:pt x="5998" y="40206"/>
                    <a:pt x="5795" y="40229"/>
                  </a:cubicBezTo>
                  <a:cubicBezTo>
                    <a:pt x="5546" y="40025"/>
                    <a:pt x="5251" y="39867"/>
                    <a:pt x="4980" y="39708"/>
                  </a:cubicBezTo>
                  <a:cubicBezTo>
                    <a:pt x="4731" y="39527"/>
                    <a:pt x="4482" y="39369"/>
                    <a:pt x="4233" y="39211"/>
                  </a:cubicBezTo>
                  <a:cubicBezTo>
                    <a:pt x="4324" y="39052"/>
                    <a:pt x="4391" y="38894"/>
                    <a:pt x="4482" y="38758"/>
                  </a:cubicBezTo>
                  <a:close/>
                  <a:moveTo>
                    <a:pt x="4143" y="39392"/>
                  </a:moveTo>
                  <a:lnTo>
                    <a:pt x="4889" y="39890"/>
                  </a:lnTo>
                  <a:cubicBezTo>
                    <a:pt x="5048" y="40003"/>
                    <a:pt x="5229" y="40138"/>
                    <a:pt x="5410" y="40252"/>
                  </a:cubicBezTo>
                  <a:cubicBezTo>
                    <a:pt x="5161" y="40297"/>
                    <a:pt x="4912" y="40320"/>
                    <a:pt x="4663" y="40342"/>
                  </a:cubicBezTo>
                  <a:cubicBezTo>
                    <a:pt x="4573" y="40274"/>
                    <a:pt x="4482" y="40229"/>
                    <a:pt x="4414" y="40184"/>
                  </a:cubicBezTo>
                  <a:cubicBezTo>
                    <a:pt x="4233" y="40071"/>
                    <a:pt x="4075" y="39980"/>
                    <a:pt x="3894" y="39890"/>
                  </a:cubicBezTo>
                  <a:cubicBezTo>
                    <a:pt x="3984" y="39708"/>
                    <a:pt x="4052" y="39550"/>
                    <a:pt x="4143" y="39392"/>
                  </a:cubicBezTo>
                  <a:close/>
                  <a:moveTo>
                    <a:pt x="3803" y="40071"/>
                  </a:moveTo>
                  <a:cubicBezTo>
                    <a:pt x="3939" y="40184"/>
                    <a:pt x="4075" y="40297"/>
                    <a:pt x="4210" y="40387"/>
                  </a:cubicBezTo>
                  <a:cubicBezTo>
                    <a:pt x="4029" y="40410"/>
                    <a:pt x="3826" y="40433"/>
                    <a:pt x="3645" y="40455"/>
                  </a:cubicBezTo>
                  <a:cubicBezTo>
                    <a:pt x="3690" y="40320"/>
                    <a:pt x="3758" y="40206"/>
                    <a:pt x="3803" y="40071"/>
                  </a:cubicBezTo>
                  <a:close/>
                  <a:moveTo>
                    <a:pt x="884" y="7933"/>
                  </a:moveTo>
                  <a:lnTo>
                    <a:pt x="884" y="7933"/>
                  </a:lnTo>
                  <a:cubicBezTo>
                    <a:pt x="4107" y="8528"/>
                    <a:pt x="7487" y="8592"/>
                    <a:pt x="10812" y="8592"/>
                  </a:cubicBezTo>
                  <a:cubicBezTo>
                    <a:pt x="11722" y="8592"/>
                    <a:pt x="12627" y="8587"/>
                    <a:pt x="13523" y="8587"/>
                  </a:cubicBezTo>
                  <a:cubicBezTo>
                    <a:pt x="13838" y="8587"/>
                    <a:pt x="14151" y="8588"/>
                    <a:pt x="14463" y="8589"/>
                  </a:cubicBezTo>
                  <a:lnTo>
                    <a:pt x="14440" y="8589"/>
                  </a:lnTo>
                  <a:cubicBezTo>
                    <a:pt x="15074" y="8595"/>
                    <a:pt x="15706" y="8598"/>
                    <a:pt x="16338" y="8598"/>
                  </a:cubicBezTo>
                  <a:cubicBezTo>
                    <a:pt x="18232" y="8598"/>
                    <a:pt x="20121" y="8572"/>
                    <a:pt x="22022" y="8522"/>
                  </a:cubicBezTo>
                  <a:lnTo>
                    <a:pt x="22022" y="8522"/>
                  </a:lnTo>
                  <a:cubicBezTo>
                    <a:pt x="21547" y="9585"/>
                    <a:pt x="21298" y="10785"/>
                    <a:pt x="21614" y="11871"/>
                  </a:cubicBezTo>
                  <a:cubicBezTo>
                    <a:pt x="21851" y="12819"/>
                    <a:pt x="22657" y="13646"/>
                    <a:pt x="23625" y="13646"/>
                  </a:cubicBezTo>
                  <a:cubicBezTo>
                    <a:pt x="23767" y="13646"/>
                    <a:pt x="23912" y="13629"/>
                    <a:pt x="24059" y="13591"/>
                  </a:cubicBezTo>
                  <a:cubicBezTo>
                    <a:pt x="24169" y="13613"/>
                    <a:pt x="24277" y="13624"/>
                    <a:pt x="24383" y="13624"/>
                  </a:cubicBezTo>
                  <a:cubicBezTo>
                    <a:pt x="25469" y="13624"/>
                    <a:pt x="26304" y="12516"/>
                    <a:pt x="26820" y="11464"/>
                  </a:cubicBezTo>
                  <a:cubicBezTo>
                    <a:pt x="27318" y="10468"/>
                    <a:pt x="27793" y="9404"/>
                    <a:pt x="28200" y="8295"/>
                  </a:cubicBezTo>
                  <a:cubicBezTo>
                    <a:pt x="28313" y="8295"/>
                    <a:pt x="28427" y="8295"/>
                    <a:pt x="28540" y="8273"/>
                  </a:cubicBezTo>
                  <a:cubicBezTo>
                    <a:pt x="28902" y="13501"/>
                    <a:pt x="29196" y="18751"/>
                    <a:pt x="29536" y="23979"/>
                  </a:cubicBezTo>
                  <a:cubicBezTo>
                    <a:pt x="29875" y="29004"/>
                    <a:pt x="29875" y="34232"/>
                    <a:pt x="30735" y="39211"/>
                  </a:cubicBezTo>
                  <a:cubicBezTo>
                    <a:pt x="30577" y="39188"/>
                    <a:pt x="30418" y="39165"/>
                    <a:pt x="30260" y="39143"/>
                  </a:cubicBezTo>
                  <a:cubicBezTo>
                    <a:pt x="30282" y="39075"/>
                    <a:pt x="30305" y="38984"/>
                    <a:pt x="30260" y="38894"/>
                  </a:cubicBezTo>
                  <a:cubicBezTo>
                    <a:pt x="28775" y="33279"/>
                    <a:pt x="23058" y="29402"/>
                    <a:pt x="17344" y="29402"/>
                  </a:cubicBezTo>
                  <a:cubicBezTo>
                    <a:pt x="17048" y="29402"/>
                    <a:pt x="16751" y="29412"/>
                    <a:pt x="16454" y="29434"/>
                  </a:cubicBezTo>
                  <a:cubicBezTo>
                    <a:pt x="10389" y="29886"/>
                    <a:pt x="4595" y="34594"/>
                    <a:pt x="3101" y="40523"/>
                  </a:cubicBezTo>
                  <a:cubicBezTo>
                    <a:pt x="3081" y="40523"/>
                    <a:pt x="3061" y="40523"/>
                    <a:pt x="3057" y="40540"/>
                  </a:cubicBezTo>
                  <a:lnTo>
                    <a:pt x="3057" y="40540"/>
                  </a:lnTo>
                  <a:cubicBezTo>
                    <a:pt x="3191" y="39297"/>
                    <a:pt x="2988" y="37986"/>
                    <a:pt x="2920" y="36744"/>
                  </a:cubicBezTo>
                  <a:cubicBezTo>
                    <a:pt x="2830" y="35454"/>
                    <a:pt x="2762" y="34141"/>
                    <a:pt x="2671" y="32851"/>
                  </a:cubicBezTo>
                  <a:cubicBezTo>
                    <a:pt x="2490" y="29954"/>
                    <a:pt x="2332" y="27080"/>
                    <a:pt x="2151" y="24183"/>
                  </a:cubicBezTo>
                  <a:cubicBezTo>
                    <a:pt x="1970" y="21399"/>
                    <a:pt x="1811" y="18593"/>
                    <a:pt x="1608" y="15809"/>
                  </a:cubicBezTo>
                  <a:cubicBezTo>
                    <a:pt x="1427" y="13206"/>
                    <a:pt x="1336" y="10536"/>
                    <a:pt x="884" y="7933"/>
                  </a:cubicBezTo>
                  <a:close/>
                  <a:moveTo>
                    <a:pt x="26074" y="1"/>
                  </a:moveTo>
                  <a:cubicBezTo>
                    <a:pt x="24140" y="1"/>
                    <a:pt x="22759" y="5271"/>
                    <a:pt x="22474" y="7345"/>
                  </a:cubicBezTo>
                  <a:cubicBezTo>
                    <a:pt x="19894" y="7413"/>
                    <a:pt x="17314" y="7458"/>
                    <a:pt x="14734" y="7458"/>
                  </a:cubicBezTo>
                  <a:cubicBezTo>
                    <a:pt x="11230" y="7441"/>
                    <a:pt x="7660" y="7140"/>
                    <a:pt x="4134" y="7140"/>
                  </a:cubicBezTo>
                  <a:cubicBezTo>
                    <a:pt x="2992" y="7140"/>
                    <a:pt x="1854" y="7171"/>
                    <a:pt x="725" y="7254"/>
                  </a:cubicBezTo>
                  <a:cubicBezTo>
                    <a:pt x="635" y="7254"/>
                    <a:pt x="567" y="7322"/>
                    <a:pt x="499" y="7390"/>
                  </a:cubicBezTo>
                  <a:cubicBezTo>
                    <a:pt x="340" y="7390"/>
                    <a:pt x="159" y="7526"/>
                    <a:pt x="159" y="7707"/>
                  </a:cubicBezTo>
                  <a:cubicBezTo>
                    <a:pt x="1" y="10491"/>
                    <a:pt x="272" y="13320"/>
                    <a:pt x="431" y="16103"/>
                  </a:cubicBezTo>
                  <a:cubicBezTo>
                    <a:pt x="612" y="18887"/>
                    <a:pt x="793" y="21671"/>
                    <a:pt x="974" y="24477"/>
                  </a:cubicBezTo>
                  <a:lnTo>
                    <a:pt x="974" y="24454"/>
                  </a:lnTo>
                  <a:cubicBezTo>
                    <a:pt x="1155" y="27261"/>
                    <a:pt x="1336" y="30045"/>
                    <a:pt x="1517" y="32828"/>
                  </a:cubicBezTo>
                  <a:cubicBezTo>
                    <a:pt x="1608" y="34141"/>
                    <a:pt x="1698" y="35454"/>
                    <a:pt x="1766" y="36744"/>
                  </a:cubicBezTo>
                  <a:cubicBezTo>
                    <a:pt x="1857" y="38056"/>
                    <a:pt x="1789" y="39505"/>
                    <a:pt x="2174" y="40772"/>
                  </a:cubicBezTo>
                  <a:cubicBezTo>
                    <a:pt x="2174" y="40817"/>
                    <a:pt x="2219" y="40863"/>
                    <a:pt x="2241" y="40908"/>
                  </a:cubicBezTo>
                  <a:cubicBezTo>
                    <a:pt x="2241" y="41066"/>
                    <a:pt x="2355" y="41247"/>
                    <a:pt x="2558" y="41247"/>
                  </a:cubicBezTo>
                  <a:cubicBezTo>
                    <a:pt x="2809" y="41250"/>
                    <a:pt x="3060" y="41251"/>
                    <a:pt x="3311" y="41251"/>
                  </a:cubicBezTo>
                  <a:cubicBezTo>
                    <a:pt x="7883" y="41251"/>
                    <a:pt x="12473" y="40876"/>
                    <a:pt x="17043" y="40704"/>
                  </a:cubicBezTo>
                  <a:cubicBezTo>
                    <a:pt x="19464" y="40614"/>
                    <a:pt x="21886" y="40546"/>
                    <a:pt x="24308" y="40478"/>
                  </a:cubicBezTo>
                  <a:cubicBezTo>
                    <a:pt x="24508" y="40474"/>
                    <a:pt x="24711" y="40472"/>
                    <a:pt x="24916" y="40472"/>
                  </a:cubicBezTo>
                  <a:cubicBezTo>
                    <a:pt x="25801" y="40472"/>
                    <a:pt x="26719" y="40504"/>
                    <a:pt x="27636" y="40504"/>
                  </a:cubicBezTo>
                  <a:cubicBezTo>
                    <a:pt x="28828" y="40504"/>
                    <a:pt x="30016" y="40450"/>
                    <a:pt x="31120" y="40206"/>
                  </a:cubicBezTo>
                  <a:cubicBezTo>
                    <a:pt x="31391" y="40138"/>
                    <a:pt x="31527" y="39844"/>
                    <a:pt x="31459" y="39595"/>
                  </a:cubicBezTo>
                  <a:cubicBezTo>
                    <a:pt x="31572" y="36902"/>
                    <a:pt x="31278" y="34164"/>
                    <a:pt x="31097" y="31470"/>
                  </a:cubicBezTo>
                  <a:cubicBezTo>
                    <a:pt x="30916" y="28868"/>
                    <a:pt x="30735" y="26288"/>
                    <a:pt x="30554" y="23685"/>
                  </a:cubicBezTo>
                  <a:cubicBezTo>
                    <a:pt x="30169" y="18321"/>
                    <a:pt x="29717" y="12935"/>
                    <a:pt x="29377" y="7571"/>
                  </a:cubicBezTo>
                  <a:cubicBezTo>
                    <a:pt x="29357" y="7274"/>
                    <a:pt x="29129" y="7133"/>
                    <a:pt x="28905" y="7133"/>
                  </a:cubicBezTo>
                  <a:cubicBezTo>
                    <a:pt x="28874" y="7133"/>
                    <a:pt x="28842" y="7135"/>
                    <a:pt x="28811" y="7141"/>
                  </a:cubicBezTo>
                  <a:lnTo>
                    <a:pt x="28608" y="7141"/>
                  </a:lnTo>
                  <a:cubicBezTo>
                    <a:pt x="28902" y="6213"/>
                    <a:pt x="29128" y="5263"/>
                    <a:pt x="29219" y="4335"/>
                  </a:cubicBezTo>
                  <a:cubicBezTo>
                    <a:pt x="29247" y="4163"/>
                    <a:pt x="29077" y="4045"/>
                    <a:pt x="28919" y="4045"/>
                  </a:cubicBezTo>
                  <a:cubicBezTo>
                    <a:pt x="28827" y="4045"/>
                    <a:pt x="28740" y="4085"/>
                    <a:pt x="28698" y="4176"/>
                  </a:cubicBezTo>
                  <a:cubicBezTo>
                    <a:pt x="28268" y="5149"/>
                    <a:pt x="27974" y="6168"/>
                    <a:pt x="27612" y="7186"/>
                  </a:cubicBezTo>
                  <a:cubicBezTo>
                    <a:pt x="27272" y="7186"/>
                    <a:pt x="26910" y="7209"/>
                    <a:pt x="26548" y="7209"/>
                  </a:cubicBezTo>
                  <a:cubicBezTo>
                    <a:pt x="27228" y="6156"/>
                    <a:pt x="29480" y="197"/>
                    <a:pt x="27006" y="197"/>
                  </a:cubicBezTo>
                  <a:cubicBezTo>
                    <a:pt x="26926" y="197"/>
                    <a:pt x="26841" y="203"/>
                    <a:pt x="26752" y="216"/>
                  </a:cubicBezTo>
                  <a:cubicBezTo>
                    <a:pt x="26519" y="68"/>
                    <a:pt x="26293" y="1"/>
                    <a:pt x="26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529890" y="1660964"/>
              <a:ext cx="256999" cy="226283"/>
            </a:xfrm>
            <a:custGeom>
              <a:rect b="b" l="l" r="r" t="t"/>
              <a:pathLst>
                <a:path extrusionOk="0" h="14756" w="16759">
                  <a:moveTo>
                    <a:pt x="8724" y="853"/>
                  </a:moveTo>
                  <a:cubicBezTo>
                    <a:pt x="10580" y="853"/>
                    <a:pt x="12323" y="1554"/>
                    <a:pt x="13590" y="2731"/>
                  </a:cubicBezTo>
                  <a:cubicBezTo>
                    <a:pt x="11870" y="2052"/>
                    <a:pt x="10127" y="1486"/>
                    <a:pt x="8385" y="853"/>
                  </a:cubicBezTo>
                  <a:close/>
                  <a:moveTo>
                    <a:pt x="8113" y="875"/>
                  </a:moveTo>
                  <a:cubicBezTo>
                    <a:pt x="8113" y="921"/>
                    <a:pt x="8136" y="966"/>
                    <a:pt x="8181" y="988"/>
                  </a:cubicBezTo>
                  <a:cubicBezTo>
                    <a:pt x="10127" y="1713"/>
                    <a:pt x="12051" y="2527"/>
                    <a:pt x="14043" y="3184"/>
                  </a:cubicBezTo>
                  <a:cubicBezTo>
                    <a:pt x="14133" y="3274"/>
                    <a:pt x="14201" y="3387"/>
                    <a:pt x="14292" y="3501"/>
                  </a:cubicBezTo>
                  <a:cubicBezTo>
                    <a:pt x="12028" y="2459"/>
                    <a:pt x="9607" y="1577"/>
                    <a:pt x="7208" y="1034"/>
                  </a:cubicBezTo>
                  <a:cubicBezTo>
                    <a:pt x="7201" y="1032"/>
                    <a:pt x="7194" y="1031"/>
                    <a:pt x="7188" y="1031"/>
                  </a:cubicBezTo>
                  <a:cubicBezTo>
                    <a:pt x="7111" y="1031"/>
                    <a:pt x="7079" y="1150"/>
                    <a:pt x="7162" y="1192"/>
                  </a:cubicBezTo>
                  <a:cubicBezTo>
                    <a:pt x="9675" y="2165"/>
                    <a:pt x="12209" y="3071"/>
                    <a:pt x="14699" y="4066"/>
                  </a:cubicBezTo>
                  <a:cubicBezTo>
                    <a:pt x="14925" y="4428"/>
                    <a:pt x="15106" y="4791"/>
                    <a:pt x="15265" y="5175"/>
                  </a:cubicBezTo>
                  <a:cubicBezTo>
                    <a:pt x="12255" y="3750"/>
                    <a:pt x="9199" y="2459"/>
                    <a:pt x="6099" y="1237"/>
                  </a:cubicBezTo>
                  <a:cubicBezTo>
                    <a:pt x="6755" y="1034"/>
                    <a:pt x="7434" y="921"/>
                    <a:pt x="8113" y="875"/>
                  </a:cubicBezTo>
                  <a:close/>
                  <a:moveTo>
                    <a:pt x="5850" y="1305"/>
                  </a:moveTo>
                  <a:cubicBezTo>
                    <a:pt x="9086" y="2663"/>
                    <a:pt x="12255" y="4112"/>
                    <a:pt x="15400" y="5605"/>
                  </a:cubicBezTo>
                  <a:cubicBezTo>
                    <a:pt x="15423" y="5696"/>
                    <a:pt x="15468" y="5786"/>
                    <a:pt x="15491" y="5854"/>
                  </a:cubicBezTo>
                  <a:cubicBezTo>
                    <a:pt x="12141" y="4361"/>
                    <a:pt x="8769" y="2935"/>
                    <a:pt x="5420" y="1486"/>
                  </a:cubicBezTo>
                  <a:cubicBezTo>
                    <a:pt x="5556" y="1418"/>
                    <a:pt x="5714" y="1373"/>
                    <a:pt x="5850" y="1305"/>
                  </a:cubicBezTo>
                  <a:close/>
                  <a:moveTo>
                    <a:pt x="5239" y="1554"/>
                  </a:moveTo>
                  <a:cubicBezTo>
                    <a:pt x="8679" y="3138"/>
                    <a:pt x="12119" y="4745"/>
                    <a:pt x="15582" y="6262"/>
                  </a:cubicBezTo>
                  <a:cubicBezTo>
                    <a:pt x="15627" y="6511"/>
                    <a:pt x="15649" y="6760"/>
                    <a:pt x="15672" y="7009"/>
                  </a:cubicBezTo>
                  <a:cubicBezTo>
                    <a:pt x="15649" y="6986"/>
                    <a:pt x="15627" y="6963"/>
                    <a:pt x="15627" y="6963"/>
                  </a:cubicBezTo>
                  <a:cubicBezTo>
                    <a:pt x="12074" y="4949"/>
                    <a:pt x="8362" y="3297"/>
                    <a:pt x="4560" y="1871"/>
                  </a:cubicBezTo>
                  <a:cubicBezTo>
                    <a:pt x="4786" y="1735"/>
                    <a:pt x="5012" y="1645"/>
                    <a:pt x="5239" y="1554"/>
                  </a:cubicBezTo>
                  <a:close/>
                  <a:moveTo>
                    <a:pt x="4379" y="1962"/>
                  </a:moveTo>
                  <a:cubicBezTo>
                    <a:pt x="8181" y="3478"/>
                    <a:pt x="11847" y="5288"/>
                    <a:pt x="15446" y="7235"/>
                  </a:cubicBezTo>
                  <a:cubicBezTo>
                    <a:pt x="15477" y="7259"/>
                    <a:pt x="15509" y="7268"/>
                    <a:pt x="15539" y="7268"/>
                  </a:cubicBezTo>
                  <a:cubicBezTo>
                    <a:pt x="15594" y="7268"/>
                    <a:pt x="15643" y="7234"/>
                    <a:pt x="15672" y="7190"/>
                  </a:cubicBezTo>
                  <a:cubicBezTo>
                    <a:pt x="15672" y="7371"/>
                    <a:pt x="15672" y="7552"/>
                    <a:pt x="15672" y="7755"/>
                  </a:cubicBezTo>
                  <a:cubicBezTo>
                    <a:pt x="13952" y="6443"/>
                    <a:pt x="11847" y="5537"/>
                    <a:pt x="9878" y="4700"/>
                  </a:cubicBezTo>
                  <a:cubicBezTo>
                    <a:pt x="7909" y="3840"/>
                    <a:pt x="5940" y="3003"/>
                    <a:pt x="3926" y="2233"/>
                  </a:cubicBezTo>
                  <a:cubicBezTo>
                    <a:pt x="4085" y="2143"/>
                    <a:pt x="4243" y="2052"/>
                    <a:pt x="4379" y="1962"/>
                  </a:cubicBezTo>
                  <a:close/>
                  <a:moveTo>
                    <a:pt x="3768" y="2346"/>
                  </a:moveTo>
                  <a:cubicBezTo>
                    <a:pt x="5737" y="3252"/>
                    <a:pt x="7751" y="4066"/>
                    <a:pt x="9720" y="4949"/>
                  </a:cubicBezTo>
                  <a:cubicBezTo>
                    <a:pt x="11779" y="5877"/>
                    <a:pt x="13680" y="6986"/>
                    <a:pt x="15649" y="8027"/>
                  </a:cubicBezTo>
                  <a:cubicBezTo>
                    <a:pt x="15604" y="8344"/>
                    <a:pt x="15559" y="8638"/>
                    <a:pt x="15468" y="8932"/>
                  </a:cubicBezTo>
                  <a:cubicBezTo>
                    <a:pt x="11802" y="6375"/>
                    <a:pt x="7389" y="4428"/>
                    <a:pt x="3224" y="2754"/>
                  </a:cubicBezTo>
                  <a:cubicBezTo>
                    <a:pt x="3406" y="2595"/>
                    <a:pt x="3587" y="2459"/>
                    <a:pt x="3768" y="2346"/>
                  </a:cubicBezTo>
                  <a:close/>
                  <a:moveTo>
                    <a:pt x="3111" y="2844"/>
                  </a:moveTo>
                  <a:cubicBezTo>
                    <a:pt x="5148" y="3795"/>
                    <a:pt x="7185" y="4723"/>
                    <a:pt x="9177" y="5764"/>
                  </a:cubicBezTo>
                  <a:cubicBezTo>
                    <a:pt x="11281" y="6873"/>
                    <a:pt x="13273" y="8140"/>
                    <a:pt x="15400" y="9204"/>
                  </a:cubicBezTo>
                  <a:cubicBezTo>
                    <a:pt x="15287" y="9498"/>
                    <a:pt x="15174" y="9792"/>
                    <a:pt x="15038" y="10041"/>
                  </a:cubicBezTo>
                  <a:cubicBezTo>
                    <a:pt x="15038" y="10019"/>
                    <a:pt x="15016" y="9996"/>
                    <a:pt x="14993" y="9973"/>
                  </a:cubicBezTo>
                  <a:cubicBezTo>
                    <a:pt x="13002" y="8548"/>
                    <a:pt x="10716" y="7393"/>
                    <a:pt x="8543" y="6262"/>
                  </a:cubicBezTo>
                  <a:cubicBezTo>
                    <a:pt x="6597" y="5266"/>
                    <a:pt x="4582" y="4112"/>
                    <a:pt x="2500" y="3433"/>
                  </a:cubicBezTo>
                  <a:cubicBezTo>
                    <a:pt x="2681" y="3229"/>
                    <a:pt x="2885" y="3025"/>
                    <a:pt x="3089" y="2844"/>
                  </a:cubicBezTo>
                  <a:close/>
                  <a:moveTo>
                    <a:pt x="1437" y="4994"/>
                  </a:moveTo>
                  <a:cubicBezTo>
                    <a:pt x="1595" y="5107"/>
                    <a:pt x="1753" y="5243"/>
                    <a:pt x="1912" y="5356"/>
                  </a:cubicBezTo>
                  <a:cubicBezTo>
                    <a:pt x="1918" y="5363"/>
                    <a:pt x="1925" y="5366"/>
                    <a:pt x="1931" y="5366"/>
                  </a:cubicBezTo>
                  <a:cubicBezTo>
                    <a:pt x="1944" y="5366"/>
                    <a:pt x="1950" y="5350"/>
                    <a:pt x="1934" y="5334"/>
                  </a:cubicBezTo>
                  <a:cubicBezTo>
                    <a:pt x="1818" y="5253"/>
                    <a:pt x="1766" y="5212"/>
                    <a:pt x="1775" y="5212"/>
                  </a:cubicBezTo>
                  <a:cubicBezTo>
                    <a:pt x="1790" y="5212"/>
                    <a:pt x="1950" y="5309"/>
                    <a:pt x="2251" y="5515"/>
                  </a:cubicBezTo>
                  <a:cubicBezTo>
                    <a:pt x="2546" y="5696"/>
                    <a:pt x="2862" y="5877"/>
                    <a:pt x="3179" y="6058"/>
                  </a:cubicBezTo>
                  <a:cubicBezTo>
                    <a:pt x="3632" y="6330"/>
                    <a:pt x="4085" y="6601"/>
                    <a:pt x="4560" y="6873"/>
                  </a:cubicBezTo>
                  <a:cubicBezTo>
                    <a:pt x="5556" y="7461"/>
                    <a:pt x="6574" y="8027"/>
                    <a:pt x="7570" y="8593"/>
                  </a:cubicBezTo>
                  <a:cubicBezTo>
                    <a:pt x="8566" y="9159"/>
                    <a:pt x="9561" y="9747"/>
                    <a:pt x="10580" y="10290"/>
                  </a:cubicBezTo>
                  <a:cubicBezTo>
                    <a:pt x="9403" y="9679"/>
                    <a:pt x="8204" y="9113"/>
                    <a:pt x="7027" y="8548"/>
                  </a:cubicBezTo>
                  <a:cubicBezTo>
                    <a:pt x="5963" y="8050"/>
                    <a:pt x="4899" y="7552"/>
                    <a:pt x="3836" y="7099"/>
                  </a:cubicBezTo>
                  <a:cubicBezTo>
                    <a:pt x="2930" y="6692"/>
                    <a:pt x="1934" y="6375"/>
                    <a:pt x="1097" y="5832"/>
                  </a:cubicBezTo>
                  <a:cubicBezTo>
                    <a:pt x="1188" y="5537"/>
                    <a:pt x="1301" y="5266"/>
                    <a:pt x="1437" y="4994"/>
                  </a:cubicBezTo>
                  <a:close/>
                  <a:moveTo>
                    <a:pt x="2410" y="3523"/>
                  </a:moveTo>
                  <a:cubicBezTo>
                    <a:pt x="4379" y="4700"/>
                    <a:pt x="6574" y="5605"/>
                    <a:pt x="8611" y="6692"/>
                  </a:cubicBezTo>
                  <a:cubicBezTo>
                    <a:pt x="10716" y="7823"/>
                    <a:pt x="12730" y="9113"/>
                    <a:pt x="14857" y="10222"/>
                  </a:cubicBezTo>
                  <a:lnTo>
                    <a:pt x="14948" y="10222"/>
                  </a:lnTo>
                  <a:cubicBezTo>
                    <a:pt x="14812" y="10471"/>
                    <a:pt x="14654" y="10720"/>
                    <a:pt x="14495" y="10946"/>
                  </a:cubicBezTo>
                  <a:cubicBezTo>
                    <a:pt x="10851" y="7982"/>
                    <a:pt x="6438" y="5560"/>
                    <a:pt x="1957" y="4089"/>
                  </a:cubicBezTo>
                  <a:cubicBezTo>
                    <a:pt x="2093" y="3885"/>
                    <a:pt x="2251" y="3704"/>
                    <a:pt x="2410" y="3523"/>
                  </a:cubicBezTo>
                  <a:close/>
                  <a:moveTo>
                    <a:pt x="1844" y="4247"/>
                  </a:moveTo>
                  <a:cubicBezTo>
                    <a:pt x="6280" y="6194"/>
                    <a:pt x="10308" y="8434"/>
                    <a:pt x="14292" y="11173"/>
                  </a:cubicBezTo>
                  <a:cubicBezTo>
                    <a:pt x="14156" y="11331"/>
                    <a:pt x="14020" y="11512"/>
                    <a:pt x="13862" y="11648"/>
                  </a:cubicBezTo>
                  <a:cubicBezTo>
                    <a:pt x="11893" y="10449"/>
                    <a:pt x="9788" y="9408"/>
                    <a:pt x="7774" y="8276"/>
                  </a:cubicBezTo>
                  <a:cubicBezTo>
                    <a:pt x="5691" y="7122"/>
                    <a:pt x="3654" y="5854"/>
                    <a:pt x="1527" y="4768"/>
                  </a:cubicBezTo>
                  <a:cubicBezTo>
                    <a:pt x="1640" y="4587"/>
                    <a:pt x="1731" y="4406"/>
                    <a:pt x="1844" y="4247"/>
                  </a:cubicBezTo>
                  <a:close/>
                  <a:moveTo>
                    <a:pt x="11553" y="10833"/>
                  </a:moveTo>
                  <a:lnTo>
                    <a:pt x="11553" y="10833"/>
                  </a:lnTo>
                  <a:cubicBezTo>
                    <a:pt x="12232" y="11195"/>
                    <a:pt x="12934" y="11535"/>
                    <a:pt x="13635" y="11874"/>
                  </a:cubicBezTo>
                  <a:cubicBezTo>
                    <a:pt x="13590" y="11920"/>
                    <a:pt x="13522" y="11965"/>
                    <a:pt x="13477" y="12010"/>
                  </a:cubicBezTo>
                  <a:cubicBezTo>
                    <a:pt x="13454" y="11988"/>
                    <a:pt x="13432" y="11988"/>
                    <a:pt x="13409" y="11965"/>
                  </a:cubicBezTo>
                  <a:cubicBezTo>
                    <a:pt x="12820" y="11558"/>
                    <a:pt x="12187" y="11195"/>
                    <a:pt x="11553" y="10833"/>
                  </a:cubicBezTo>
                  <a:close/>
                  <a:moveTo>
                    <a:pt x="1029" y="5990"/>
                  </a:moveTo>
                  <a:cubicBezTo>
                    <a:pt x="1550" y="6352"/>
                    <a:pt x="2138" y="6601"/>
                    <a:pt x="2727" y="6873"/>
                  </a:cubicBezTo>
                  <a:cubicBezTo>
                    <a:pt x="3949" y="7416"/>
                    <a:pt x="5171" y="7982"/>
                    <a:pt x="6370" y="8593"/>
                  </a:cubicBezTo>
                  <a:cubicBezTo>
                    <a:pt x="8679" y="9724"/>
                    <a:pt x="10897" y="11060"/>
                    <a:pt x="13205" y="12214"/>
                  </a:cubicBezTo>
                  <a:cubicBezTo>
                    <a:pt x="12888" y="12463"/>
                    <a:pt x="12549" y="12667"/>
                    <a:pt x="12187" y="12848"/>
                  </a:cubicBezTo>
                  <a:cubicBezTo>
                    <a:pt x="12255" y="12802"/>
                    <a:pt x="12277" y="12667"/>
                    <a:pt x="12187" y="12621"/>
                  </a:cubicBezTo>
                  <a:cubicBezTo>
                    <a:pt x="10308" y="11422"/>
                    <a:pt x="8158" y="10584"/>
                    <a:pt x="6167" y="9589"/>
                  </a:cubicBezTo>
                  <a:cubicBezTo>
                    <a:pt x="4401" y="8683"/>
                    <a:pt x="2613" y="7778"/>
                    <a:pt x="848" y="6850"/>
                  </a:cubicBezTo>
                  <a:cubicBezTo>
                    <a:pt x="893" y="6556"/>
                    <a:pt x="961" y="6284"/>
                    <a:pt x="1029" y="5990"/>
                  </a:cubicBezTo>
                  <a:close/>
                  <a:moveTo>
                    <a:pt x="826" y="7076"/>
                  </a:moveTo>
                  <a:cubicBezTo>
                    <a:pt x="2613" y="8072"/>
                    <a:pt x="4424" y="9045"/>
                    <a:pt x="6257" y="9996"/>
                  </a:cubicBezTo>
                  <a:cubicBezTo>
                    <a:pt x="8136" y="10969"/>
                    <a:pt x="10059" y="12146"/>
                    <a:pt x="12074" y="12870"/>
                  </a:cubicBezTo>
                  <a:cubicBezTo>
                    <a:pt x="12085" y="12882"/>
                    <a:pt x="12102" y="12887"/>
                    <a:pt x="12119" y="12887"/>
                  </a:cubicBezTo>
                  <a:cubicBezTo>
                    <a:pt x="12124" y="12887"/>
                    <a:pt x="12128" y="12887"/>
                    <a:pt x="12133" y="12886"/>
                  </a:cubicBezTo>
                  <a:lnTo>
                    <a:pt x="12133" y="12886"/>
                  </a:lnTo>
                  <a:cubicBezTo>
                    <a:pt x="11872" y="13016"/>
                    <a:pt x="11610" y="13145"/>
                    <a:pt x="11327" y="13232"/>
                  </a:cubicBezTo>
                  <a:cubicBezTo>
                    <a:pt x="10784" y="12712"/>
                    <a:pt x="9969" y="12327"/>
                    <a:pt x="9335" y="11942"/>
                  </a:cubicBezTo>
                  <a:cubicBezTo>
                    <a:pt x="8385" y="11377"/>
                    <a:pt x="7389" y="10833"/>
                    <a:pt x="6393" y="10313"/>
                  </a:cubicBezTo>
                  <a:cubicBezTo>
                    <a:pt x="4537" y="9340"/>
                    <a:pt x="2681" y="8434"/>
                    <a:pt x="780" y="7529"/>
                  </a:cubicBezTo>
                  <a:cubicBezTo>
                    <a:pt x="803" y="7371"/>
                    <a:pt x="803" y="7235"/>
                    <a:pt x="826" y="7076"/>
                  </a:cubicBezTo>
                  <a:close/>
                  <a:moveTo>
                    <a:pt x="780" y="7733"/>
                  </a:moveTo>
                  <a:cubicBezTo>
                    <a:pt x="2523" y="8638"/>
                    <a:pt x="4288" y="9521"/>
                    <a:pt x="6008" y="10449"/>
                  </a:cubicBezTo>
                  <a:cubicBezTo>
                    <a:pt x="7683" y="11354"/>
                    <a:pt x="9267" y="12463"/>
                    <a:pt x="10942" y="13368"/>
                  </a:cubicBezTo>
                  <a:cubicBezTo>
                    <a:pt x="10829" y="13413"/>
                    <a:pt x="10738" y="13436"/>
                    <a:pt x="10625" y="13459"/>
                  </a:cubicBezTo>
                  <a:cubicBezTo>
                    <a:pt x="7479" y="11603"/>
                    <a:pt x="4085" y="10019"/>
                    <a:pt x="803" y="8389"/>
                  </a:cubicBezTo>
                  <a:cubicBezTo>
                    <a:pt x="803" y="8208"/>
                    <a:pt x="780" y="8027"/>
                    <a:pt x="780" y="7846"/>
                  </a:cubicBezTo>
                  <a:cubicBezTo>
                    <a:pt x="780" y="7801"/>
                    <a:pt x="780" y="7755"/>
                    <a:pt x="780" y="7733"/>
                  </a:cubicBezTo>
                  <a:close/>
                  <a:moveTo>
                    <a:pt x="2342" y="12033"/>
                  </a:moveTo>
                  <a:lnTo>
                    <a:pt x="2342" y="12033"/>
                  </a:lnTo>
                  <a:cubicBezTo>
                    <a:pt x="3134" y="12621"/>
                    <a:pt x="3994" y="13187"/>
                    <a:pt x="4854" y="13685"/>
                  </a:cubicBezTo>
                  <a:cubicBezTo>
                    <a:pt x="4333" y="13504"/>
                    <a:pt x="3813" y="13255"/>
                    <a:pt x="3315" y="12915"/>
                  </a:cubicBezTo>
                  <a:cubicBezTo>
                    <a:pt x="2953" y="12644"/>
                    <a:pt x="2613" y="12350"/>
                    <a:pt x="2342" y="12033"/>
                  </a:cubicBezTo>
                  <a:close/>
                  <a:moveTo>
                    <a:pt x="826" y="8548"/>
                  </a:moveTo>
                  <a:lnTo>
                    <a:pt x="826" y="8548"/>
                  </a:lnTo>
                  <a:cubicBezTo>
                    <a:pt x="3836" y="10313"/>
                    <a:pt x="6936" y="12169"/>
                    <a:pt x="10127" y="13572"/>
                  </a:cubicBezTo>
                  <a:cubicBezTo>
                    <a:pt x="9724" y="13656"/>
                    <a:pt x="9309" y="13702"/>
                    <a:pt x="8900" y="13702"/>
                  </a:cubicBezTo>
                  <a:cubicBezTo>
                    <a:pt x="8757" y="13702"/>
                    <a:pt x="8615" y="13697"/>
                    <a:pt x="8475" y="13685"/>
                  </a:cubicBezTo>
                  <a:cubicBezTo>
                    <a:pt x="7162" y="12825"/>
                    <a:pt x="5691" y="12123"/>
                    <a:pt x="4333" y="11309"/>
                  </a:cubicBezTo>
                  <a:cubicBezTo>
                    <a:pt x="3179" y="10630"/>
                    <a:pt x="2070" y="9883"/>
                    <a:pt x="939" y="9181"/>
                  </a:cubicBezTo>
                  <a:cubicBezTo>
                    <a:pt x="893" y="8978"/>
                    <a:pt x="848" y="8774"/>
                    <a:pt x="826" y="8548"/>
                  </a:cubicBezTo>
                  <a:close/>
                  <a:moveTo>
                    <a:pt x="1165" y="10019"/>
                  </a:moveTo>
                  <a:cubicBezTo>
                    <a:pt x="3021" y="11377"/>
                    <a:pt x="4899" y="12734"/>
                    <a:pt x="6800" y="13979"/>
                  </a:cubicBezTo>
                  <a:cubicBezTo>
                    <a:pt x="6506" y="13979"/>
                    <a:pt x="6212" y="13957"/>
                    <a:pt x="5918" y="13911"/>
                  </a:cubicBezTo>
                  <a:cubicBezTo>
                    <a:pt x="4582" y="13051"/>
                    <a:pt x="3202" y="12259"/>
                    <a:pt x="1867" y="11399"/>
                  </a:cubicBezTo>
                  <a:cubicBezTo>
                    <a:pt x="1572" y="10969"/>
                    <a:pt x="1346" y="10516"/>
                    <a:pt x="1165" y="10019"/>
                  </a:cubicBezTo>
                  <a:close/>
                  <a:moveTo>
                    <a:pt x="1029" y="9566"/>
                  </a:moveTo>
                  <a:lnTo>
                    <a:pt x="1029" y="9566"/>
                  </a:lnTo>
                  <a:cubicBezTo>
                    <a:pt x="2048" y="10290"/>
                    <a:pt x="3111" y="10946"/>
                    <a:pt x="4175" y="11580"/>
                  </a:cubicBezTo>
                  <a:cubicBezTo>
                    <a:pt x="5397" y="12327"/>
                    <a:pt x="6642" y="13142"/>
                    <a:pt x="7955" y="13730"/>
                  </a:cubicBezTo>
                  <a:cubicBezTo>
                    <a:pt x="7887" y="13798"/>
                    <a:pt x="7819" y="13889"/>
                    <a:pt x="7796" y="13979"/>
                  </a:cubicBezTo>
                  <a:cubicBezTo>
                    <a:pt x="7615" y="13979"/>
                    <a:pt x="7457" y="14002"/>
                    <a:pt x="7276" y="14002"/>
                  </a:cubicBezTo>
                  <a:cubicBezTo>
                    <a:pt x="7276" y="13957"/>
                    <a:pt x="7253" y="13934"/>
                    <a:pt x="7208" y="13911"/>
                  </a:cubicBezTo>
                  <a:cubicBezTo>
                    <a:pt x="5216" y="12463"/>
                    <a:pt x="3157" y="11128"/>
                    <a:pt x="1097" y="9792"/>
                  </a:cubicBezTo>
                  <a:cubicBezTo>
                    <a:pt x="1074" y="9702"/>
                    <a:pt x="1052" y="9634"/>
                    <a:pt x="1029" y="9566"/>
                  </a:cubicBezTo>
                  <a:close/>
                  <a:moveTo>
                    <a:pt x="8801" y="0"/>
                  </a:moveTo>
                  <a:cubicBezTo>
                    <a:pt x="4894" y="0"/>
                    <a:pt x="960" y="2672"/>
                    <a:pt x="192" y="6511"/>
                  </a:cubicBezTo>
                  <a:cubicBezTo>
                    <a:pt x="176" y="6504"/>
                    <a:pt x="161" y="6502"/>
                    <a:pt x="147" y="6502"/>
                  </a:cubicBezTo>
                  <a:cubicBezTo>
                    <a:pt x="57" y="6502"/>
                    <a:pt x="1" y="6611"/>
                    <a:pt x="79" y="6669"/>
                  </a:cubicBezTo>
                  <a:lnTo>
                    <a:pt x="101" y="6669"/>
                  </a:lnTo>
                  <a:cubicBezTo>
                    <a:pt x="124" y="6669"/>
                    <a:pt x="147" y="6692"/>
                    <a:pt x="169" y="6714"/>
                  </a:cubicBezTo>
                  <a:cubicBezTo>
                    <a:pt x="56" y="7348"/>
                    <a:pt x="33" y="8050"/>
                    <a:pt x="124" y="8751"/>
                  </a:cubicBezTo>
                  <a:cubicBezTo>
                    <a:pt x="79" y="8774"/>
                    <a:pt x="56" y="8819"/>
                    <a:pt x="101" y="8842"/>
                  </a:cubicBezTo>
                  <a:lnTo>
                    <a:pt x="147" y="8887"/>
                  </a:lnTo>
                  <a:cubicBezTo>
                    <a:pt x="169" y="9136"/>
                    <a:pt x="214" y="9362"/>
                    <a:pt x="282" y="9611"/>
                  </a:cubicBezTo>
                  <a:cubicBezTo>
                    <a:pt x="930" y="12295"/>
                    <a:pt x="3642" y="14755"/>
                    <a:pt x="6454" y="14755"/>
                  </a:cubicBezTo>
                  <a:cubicBezTo>
                    <a:pt x="6986" y="14755"/>
                    <a:pt x="7520" y="14668"/>
                    <a:pt x="8045" y="14477"/>
                  </a:cubicBezTo>
                  <a:lnTo>
                    <a:pt x="8068" y="14477"/>
                  </a:lnTo>
                  <a:cubicBezTo>
                    <a:pt x="8445" y="14540"/>
                    <a:pt x="8824" y="14571"/>
                    <a:pt x="9202" y="14571"/>
                  </a:cubicBezTo>
                  <a:cubicBezTo>
                    <a:pt x="11946" y="14571"/>
                    <a:pt x="14594" y="12956"/>
                    <a:pt x="15808" y="10449"/>
                  </a:cubicBezTo>
                  <a:cubicBezTo>
                    <a:pt x="16758" y="8457"/>
                    <a:pt x="16623" y="6171"/>
                    <a:pt x="15695" y="4247"/>
                  </a:cubicBezTo>
                  <a:cubicBezTo>
                    <a:pt x="15695" y="4180"/>
                    <a:pt x="15672" y="4134"/>
                    <a:pt x="15627" y="4112"/>
                  </a:cubicBezTo>
                  <a:cubicBezTo>
                    <a:pt x="15219" y="3320"/>
                    <a:pt x="14654" y="2573"/>
                    <a:pt x="13997" y="1962"/>
                  </a:cubicBezTo>
                  <a:cubicBezTo>
                    <a:pt x="12498" y="601"/>
                    <a:pt x="10652" y="0"/>
                    <a:pt x="8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/>
          <p:nvPr>
            <p:ph type="title"/>
          </p:nvPr>
        </p:nvSpPr>
        <p:spPr>
          <a:xfrm>
            <a:off x="1208950" y="1618200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meaning of the words in boldface. 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</a:t>
            </a:r>
            <a:r>
              <a:rPr lang="en" sz="6000"/>
              <a:t>. 24</a:t>
            </a:r>
            <a:endParaRPr sz="6000"/>
          </a:p>
        </p:txBody>
      </p:sp>
      <p:grpSp>
        <p:nvGrpSpPr>
          <p:cNvPr id="425" name="Google Shape;425;p22"/>
          <p:cNvGrpSpPr/>
          <p:nvPr/>
        </p:nvGrpSpPr>
        <p:grpSpPr>
          <a:xfrm>
            <a:off x="628294" y="1932819"/>
            <a:ext cx="669530" cy="189148"/>
            <a:chOff x="470524" y="2358481"/>
            <a:chExt cx="174239" cy="49220"/>
          </a:xfrm>
        </p:grpSpPr>
        <p:sp>
          <p:nvSpPr>
            <p:cNvPr id="426" name="Google Shape;426;p22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Cruel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causing suffering or pain.</a:t>
            </a:r>
            <a:endParaRPr sz="5000"/>
          </a:p>
        </p:txBody>
      </p:sp>
      <p:sp>
        <p:nvSpPr>
          <p:cNvPr id="434" name="Google Shape;434;p23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High-profile operators</a:t>
            </a:r>
            <a:r>
              <a:rPr lang="en" sz="5000"/>
              <a:t>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>
                <a:uFill>
                  <a:noFill/>
                </a:uFill>
                <a:hlinkClick r:id="rId3"/>
              </a:rPr>
              <a:t>attracting</a:t>
            </a:r>
            <a:r>
              <a:rPr b="1" lang="en" sz="4000"/>
              <a:t> a lot of </a:t>
            </a:r>
            <a:r>
              <a:rPr b="1" lang="en" sz="4000">
                <a:uFill>
                  <a:noFill/>
                </a:uFill>
                <a:hlinkClick r:id="rId4"/>
              </a:rPr>
              <a:t>attention</a:t>
            </a:r>
            <a:r>
              <a:rPr b="1" lang="en" sz="4000"/>
              <a:t> and </a:t>
            </a:r>
            <a:r>
              <a:rPr b="1" lang="en" sz="4000">
                <a:uFill>
                  <a:noFill/>
                </a:uFill>
                <a:hlinkClick r:id="rId5"/>
              </a:rPr>
              <a:t>interest</a:t>
            </a:r>
            <a:r>
              <a:rPr b="1" lang="en" sz="4000"/>
              <a:t> from the </a:t>
            </a:r>
            <a:r>
              <a:rPr b="1" lang="en" sz="4000">
                <a:uFill>
                  <a:noFill/>
                </a:uFill>
                <a:hlinkClick r:id="rId6"/>
              </a:rPr>
              <a:t>public</a:t>
            </a:r>
            <a:r>
              <a:rPr b="1" lang="en" sz="4000"/>
              <a:t> and </a:t>
            </a:r>
            <a:r>
              <a:rPr b="1" lang="en" sz="4000">
                <a:uFill>
                  <a:noFill/>
                </a:uFill>
                <a:hlinkClick r:id="rId7"/>
              </a:rPr>
              <a:t>newspapers</a:t>
            </a:r>
            <a:r>
              <a:rPr b="1" lang="en" sz="4000"/>
              <a:t>, </a:t>
            </a:r>
            <a:r>
              <a:rPr b="1" lang="en" sz="4000">
                <a:uFill>
                  <a:noFill/>
                </a:uFill>
                <a:hlinkClick r:id="rId8"/>
              </a:rPr>
              <a:t>television</a:t>
            </a:r>
            <a:r>
              <a:rPr b="1" lang="en" sz="4000"/>
              <a:t>, etc.</a:t>
            </a:r>
            <a:endParaRPr sz="4000"/>
          </a:p>
        </p:txBody>
      </p:sp>
      <p:sp>
        <p:nvSpPr>
          <p:cNvPr id="440" name="Google Shape;440;p24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Excursions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short</a:t>
            </a:r>
            <a:r>
              <a:rPr b="1" lang="en" sz="4000"/>
              <a:t> </a:t>
            </a:r>
            <a:r>
              <a:rPr b="1" lang="en" sz="4000">
                <a:uFill>
                  <a:noFill/>
                </a:uFill>
                <a:hlinkClick r:id="rId4"/>
              </a:rPr>
              <a:t>journey</a:t>
            </a:r>
            <a:r>
              <a:rPr b="1" lang="en" sz="4000"/>
              <a:t> usually made for </a:t>
            </a:r>
            <a:r>
              <a:rPr b="1" lang="en" sz="4000">
                <a:uFill>
                  <a:noFill/>
                </a:uFill>
                <a:hlinkClick r:id="rId5"/>
              </a:rPr>
              <a:t>pleasure</a:t>
            </a:r>
            <a:r>
              <a:rPr b="1" lang="en" sz="4000"/>
              <a:t>, often by a </a:t>
            </a:r>
            <a:r>
              <a:rPr b="1" lang="en" sz="4000">
                <a:uFill>
                  <a:noFill/>
                </a:uFill>
                <a:hlinkClick r:id="rId6"/>
              </a:rPr>
              <a:t>group</a:t>
            </a:r>
            <a:r>
              <a:rPr b="1" lang="en" sz="4000"/>
              <a:t> of </a:t>
            </a:r>
            <a:r>
              <a:rPr b="1" lang="en" sz="4000">
                <a:uFill>
                  <a:noFill/>
                </a:uFill>
                <a:hlinkClick r:id="rId7"/>
              </a:rPr>
              <a:t>people</a:t>
            </a:r>
            <a:r>
              <a:rPr b="1" lang="en" sz="4000"/>
              <a:t>.</a:t>
            </a:r>
            <a:endParaRPr b="1" sz="4000"/>
          </a:p>
        </p:txBody>
      </p:sp>
      <p:sp>
        <p:nvSpPr>
          <p:cNvPr id="446" name="Google Shape;446;p25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6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TripAdvisor (website)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lang="en" sz="3500">
                <a:highlight>
                  <a:srgbClr val="FFFFFF"/>
                </a:highlight>
              </a:rPr>
              <a:t>the world's largest travel guidance platform*, helps hundreds of millions of people each month** become better travelers, from planning to booking to taking a trip.</a:t>
            </a:r>
            <a:endParaRPr b="1" sz="3500"/>
          </a:p>
        </p:txBody>
      </p:sp>
      <p:sp>
        <p:nvSpPr>
          <p:cNvPr id="452" name="Google Shape;452;p26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Humane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lang="en" sz="3500">
                <a:highlight>
                  <a:srgbClr val="FFFFFF"/>
                </a:highlight>
              </a:rPr>
              <a:t>Kind-hearted.</a:t>
            </a:r>
            <a:endParaRPr b="1" sz="3500"/>
          </a:p>
        </p:txBody>
      </p:sp>
      <p:sp>
        <p:nvSpPr>
          <p:cNvPr id="458" name="Google Shape;458;p27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Paddocks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field</a:t>
            </a:r>
            <a:r>
              <a:rPr b="1" lang="en" sz="4000"/>
              <a:t> of any </a:t>
            </a:r>
            <a:r>
              <a:rPr b="1" lang="en" sz="4000">
                <a:uFill>
                  <a:noFill/>
                </a:uFill>
                <a:hlinkClick r:id="rId4"/>
              </a:rPr>
              <a:t>size</a:t>
            </a:r>
            <a:r>
              <a:rPr b="1" lang="en" sz="4000"/>
              <a:t> that is used for </a:t>
            </a:r>
            <a:r>
              <a:rPr b="1" lang="en" sz="4000">
                <a:uFill>
                  <a:noFill/>
                </a:uFill>
                <a:hlinkClick r:id="rId5"/>
              </a:rPr>
              <a:t>farming</a:t>
            </a:r>
            <a:endParaRPr b="1" sz="4000"/>
          </a:p>
        </p:txBody>
      </p:sp>
      <p:sp>
        <p:nvSpPr>
          <p:cNvPr id="464" name="Google Shape;464;p28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5" name="Google Shape;46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7850" y="4650"/>
            <a:ext cx="3456150" cy="25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Mahouts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person</a:t>
            </a:r>
            <a:r>
              <a:rPr b="1" lang="en" sz="4000"/>
              <a:t> who </a:t>
            </a:r>
            <a:r>
              <a:rPr b="1" lang="en" sz="4000">
                <a:uFill>
                  <a:noFill/>
                </a:uFill>
                <a:hlinkClick r:id="rId4"/>
              </a:rPr>
              <a:t>rides</a:t>
            </a:r>
            <a:r>
              <a:rPr b="1" lang="en" sz="4000"/>
              <a:t>, </a:t>
            </a:r>
            <a:r>
              <a:rPr b="1" lang="en" sz="4000">
                <a:uFill>
                  <a:noFill/>
                </a:uFill>
                <a:hlinkClick r:id="rId5"/>
              </a:rPr>
              <a:t>controls</a:t>
            </a:r>
            <a:r>
              <a:rPr b="1" lang="en" sz="4000"/>
              <a:t>, and </a:t>
            </a:r>
            <a:r>
              <a:rPr b="1" lang="en" sz="4000">
                <a:uFill>
                  <a:noFill/>
                </a:uFill>
                <a:hlinkClick r:id="rId6"/>
              </a:rPr>
              <a:t>cares</a:t>
            </a:r>
            <a:r>
              <a:rPr b="1" lang="en" sz="4000"/>
              <a:t> for a </a:t>
            </a:r>
            <a:r>
              <a:rPr b="1" lang="en" sz="4000">
                <a:uFill>
                  <a:noFill/>
                </a:uFill>
                <a:hlinkClick r:id="rId7"/>
              </a:rPr>
              <a:t>working</a:t>
            </a:r>
            <a:r>
              <a:rPr b="1" lang="en" sz="4000"/>
              <a:t> </a:t>
            </a:r>
            <a:r>
              <a:rPr b="1" lang="en" sz="4000">
                <a:uFill>
                  <a:noFill/>
                </a:uFill>
                <a:hlinkClick r:id="rId8"/>
              </a:rPr>
              <a:t>elephant</a:t>
            </a:r>
            <a:endParaRPr b="1" sz="4000"/>
          </a:p>
        </p:txBody>
      </p:sp>
      <p:sp>
        <p:nvSpPr>
          <p:cNvPr id="471" name="Google Shape;471;p29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0025" y="0"/>
            <a:ext cx="3893975" cy="25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Bullhooks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a </a:t>
            </a:r>
            <a:r>
              <a:rPr b="1" lang="en" sz="4000">
                <a:uFill>
                  <a:noFill/>
                </a:uFill>
                <a:hlinkClick r:id="rId3"/>
              </a:rPr>
              <a:t>curved</a:t>
            </a:r>
            <a:r>
              <a:rPr b="1" lang="en" sz="4000"/>
              <a:t> </a:t>
            </a:r>
            <a:r>
              <a:rPr b="1" lang="en" sz="4000">
                <a:uFill>
                  <a:noFill/>
                </a:uFill>
                <a:hlinkClick r:id="rId4"/>
              </a:rPr>
              <a:t>device</a:t>
            </a:r>
            <a:r>
              <a:rPr b="1" lang="en" sz="4000"/>
              <a:t> used for </a:t>
            </a:r>
            <a:r>
              <a:rPr b="1" lang="en" sz="4000">
                <a:uFill>
                  <a:noFill/>
                </a:uFill>
                <a:hlinkClick r:id="rId5"/>
              </a:rPr>
              <a:t>catching</a:t>
            </a:r>
            <a:r>
              <a:rPr b="1" lang="en" sz="4000"/>
              <a:t> or </a:t>
            </a:r>
            <a:r>
              <a:rPr b="1" lang="en" sz="4000">
                <a:uFill>
                  <a:noFill/>
                </a:uFill>
                <a:hlinkClick r:id="rId6"/>
              </a:rPr>
              <a:t>holding</a:t>
            </a:r>
            <a:r>
              <a:rPr b="1" lang="en" sz="4000"/>
              <a:t> things</a:t>
            </a:r>
            <a:endParaRPr b="1" sz="4000"/>
          </a:p>
        </p:txBody>
      </p:sp>
      <p:sp>
        <p:nvSpPr>
          <p:cNvPr id="478" name="Google Shape;478;p30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8700" y="0"/>
            <a:ext cx="4115300" cy="25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1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Honorary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Given as an honor</a:t>
            </a:r>
            <a:endParaRPr b="1" sz="4000"/>
          </a:p>
        </p:txBody>
      </p:sp>
      <p:sp>
        <p:nvSpPr>
          <p:cNvPr id="485" name="Google Shape;485;p31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ctrTitle"/>
          </p:nvPr>
        </p:nvSpPr>
        <p:spPr>
          <a:xfrm>
            <a:off x="4438825" y="1022147"/>
            <a:ext cx="3982800" cy="16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MANIC mean?</a:t>
            </a:r>
            <a:endParaRPr/>
          </a:p>
        </p:txBody>
      </p:sp>
      <p:sp>
        <p:nvSpPr>
          <p:cNvPr id="202" name="Google Shape;202;p14"/>
          <p:cNvSpPr txBox="1"/>
          <p:nvPr>
            <p:ph idx="2" type="ctrTitle"/>
          </p:nvPr>
        </p:nvSpPr>
        <p:spPr>
          <a:xfrm>
            <a:off x="4438825" y="2833175"/>
            <a:ext cx="3982800" cy="17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Very excited or anxious in a way that causes a lot of physical activity</a:t>
            </a: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 flipH="1" rot="10800000">
            <a:off x="2817161" y="1785454"/>
            <a:ext cx="1621673" cy="327526"/>
            <a:chOff x="910468" y="2193047"/>
            <a:chExt cx="214212" cy="43265"/>
          </a:xfrm>
        </p:grpSpPr>
        <p:sp>
          <p:nvSpPr>
            <p:cNvPr id="204" name="Google Shape;204;p14"/>
            <p:cNvSpPr/>
            <p:nvPr/>
          </p:nvSpPr>
          <p:spPr>
            <a:xfrm>
              <a:off x="910468" y="2194917"/>
              <a:ext cx="212877" cy="31550"/>
            </a:xfrm>
            <a:custGeom>
              <a:rect b="b" l="l" r="r" t="t"/>
              <a:pathLst>
                <a:path extrusionOk="0" h="641" w="4325">
                  <a:moveTo>
                    <a:pt x="4251" y="0"/>
                  </a:moveTo>
                  <a:cubicBezTo>
                    <a:pt x="4245" y="0"/>
                    <a:pt x="4239" y="1"/>
                    <a:pt x="4233" y="4"/>
                  </a:cubicBezTo>
                  <a:cubicBezTo>
                    <a:pt x="3576" y="333"/>
                    <a:pt x="2859" y="515"/>
                    <a:pt x="2117" y="540"/>
                  </a:cubicBezTo>
                  <a:cubicBezTo>
                    <a:pt x="2067" y="541"/>
                    <a:pt x="2017" y="542"/>
                    <a:pt x="1968" y="542"/>
                  </a:cubicBezTo>
                  <a:cubicBezTo>
                    <a:pt x="1294" y="542"/>
                    <a:pt x="659" y="391"/>
                    <a:pt x="13" y="187"/>
                  </a:cubicBezTo>
                  <a:cubicBezTo>
                    <a:pt x="13" y="187"/>
                    <a:pt x="1" y="212"/>
                    <a:pt x="13" y="212"/>
                  </a:cubicBezTo>
                  <a:cubicBezTo>
                    <a:pt x="601" y="522"/>
                    <a:pt x="1290" y="640"/>
                    <a:pt x="1960" y="640"/>
                  </a:cubicBezTo>
                  <a:cubicBezTo>
                    <a:pt x="2025" y="640"/>
                    <a:pt x="2089" y="639"/>
                    <a:pt x="2154" y="637"/>
                  </a:cubicBezTo>
                  <a:cubicBezTo>
                    <a:pt x="2895" y="612"/>
                    <a:pt x="3613" y="418"/>
                    <a:pt x="4282" y="90"/>
                  </a:cubicBezTo>
                  <a:cubicBezTo>
                    <a:pt x="4324" y="69"/>
                    <a:pt x="4292" y="0"/>
                    <a:pt x="4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916571" y="2216525"/>
              <a:ext cx="144658" cy="19786"/>
            </a:xfrm>
            <a:custGeom>
              <a:rect b="b" l="l" r="r" t="t"/>
              <a:pathLst>
                <a:path extrusionOk="0" h="402" w="2939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550" y="277"/>
                    <a:pt x="1162" y="401"/>
                    <a:pt x="1774" y="401"/>
                  </a:cubicBezTo>
                  <a:cubicBezTo>
                    <a:pt x="2157" y="401"/>
                    <a:pt x="2540" y="353"/>
                    <a:pt x="2905" y="259"/>
                  </a:cubicBezTo>
                  <a:cubicBezTo>
                    <a:pt x="2938" y="259"/>
                    <a:pt x="2921" y="209"/>
                    <a:pt x="2891" y="209"/>
                  </a:cubicBezTo>
                  <a:cubicBezTo>
                    <a:pt x="2888" y="209"/>
                    <a:pt x="2885" y="209"/>
                    <a:pt x="2881" y="210"/>
                  </a:cubicBezTo>
                  <a:cubicBezTo>
                    <a:pt x="2528" y="294"/>
                    <a:pt x="2179" y="333"/>
                    <a:pt x="1831" y="333"/>
                  </a:cubicBezTo>
                  <a:cubicBezTo>
                    <a:pt x="1222" y="333"/>
                    <a:pt x="620" y="213"/>
                    <a:pt x="23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082891" y="2193047"/>
              <a:ext cx="41049" cy="9204"/>
            </a:xfrm>
            <a:custGeom>
              <a:rect b="b" l="l" r="r" t="t"/>
              <a:pathLst>
                <a:path extrusionOk="0" h="187" w="834">
                  <a:moveTo>
                    <a:pt x="784" y="1"/>
                  </a:moveTo>
                  <a:cubicBezTo>
                    <a:pt x="779" y="1"/>
                    <a:pt x="773" y="2"/>
                    <a:pt x="767" y="6"/>
                  </a:cubicBezTo>
                  <a:cubicBezTo>
                    <a:pt x="613" y="65"/>
                    <a:pt x="463" y="110"/>
                    <a:pt x="313" y="110"/>
                  </a:cubicBezTo>
                  <a:cubicBezTo>
                    <a:pt x="214" y="110"/>
                    <a:pt x="114" y="91"/>
                    <a:pt x="13" y="42"/>
                  </a:cubicBezTo>
                  <a:cubicBezTo>
                    <a:pt x="0" y="42"/>
                    <a:pt x="0" y="55"/>
                    <a:pt x="0" y="55"/>
                  </a:cubicBezTo>
                  <a:cubicBezTo>
                    <a:pt x="102" y="151"/>
                    <a:pt x="220" y="186"/>
                    <a:pt x="341" y="186"/>
                  </a:cubicBezTo>
                  <a:cubicBezTo>
                    <a:pt x="497" y="186"/>
                    <a:pt x="660" y="128"/>
                    <a:pt x="803" y="67"/>
                  </a:cubicBezTo>
                  <a:cubicBezTo>
                    <a:pt x="834" y="46"/>
                    <a:pt x="813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103860" y="2193834"/>
              <a:ext cx="20820" cy="26480"/>
            </a:xfrm>
            <a:custGeom>
              <a:rect b="b" l="l" r="r" t="t"/>
              <a:pathLst>
                <a:path extrusionOk="0" h="538" w="423">
                  <a:moveTo>
                    <a:pt x="362" y="1"/>
                  </a:moveTo>
                  <a:cubicBezTo>
                    <a:pt x="359" y="1"/>
                    <a:pt x="356" y="1"/>
                    <a:pt x="353" y="2"/>
                  </a:cubicBezTo>
                  <a:cubicBezTo>
                    <a:pt x="244" y="39"/>
                    <a:pt x="146" y="99"/>
                    <a:pt x="73" y="197"/>
                  </a:cubicBezTo>
                  <a:cubicBezTo>
                    <a:pt x="0" y="307"/>
                    <a:pt x="0" y="416"/>
                    <a:pt x="12" y="537"/>
                  </a:cubicBezTo>
                  <a:lnTo>
                    <a:pt x="25" y="537"/>
                  </a:lnTo>
                  <a:cubicBezTo>
                    <a:pt x="36" y="343"/>
                    <a:pt x="195" y="148"/>
                    <a:pt x="377" y="88"/>
                  </a:cubicBezTo>
                  <a:cubicBezTo>
                    <a:pt x="422" y="76"/>
                    <a:pt x="40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4"/>
          <p:cNvGrpSpPr/>
          <p:nvPr/>
        </p:nvGrpSpPr>
        <p:grpSpPr>
          <a:xfrm flipH="1">
            <a:off x="2927002" y="3980166"/>
            <a:ext cx="1164813" cy="776026"/>
            <a:chOff x="5820219" y="3594987"/>
            <a:chExt cx="964489" cy="642565"/>
          </a:xfrm>
        </p:grpSpPr>
        <p:grpSp>
          <p:nvGrpSpPr>
            <p:cNvPr id="209" name="Google Shape;209;p14"/>
            <p:cNvGrpSpPr/>
            <p:nvPr/>
          </p:nvGrpSpPr>
          <p:grpSpPr>
            <a:xfrm>
              <a:off x="5820219" y="3779012"/>
              <a:ext cx="70809" cy="100723"/>
              <a:chOff x="1415384" y="2231193"/>
              <a:chExt cx="22247" cy="31649"/>
            </a:xfrm>
          </p:grpSpPr>
          <p:sp>
            <p:nvSpPr>
              <p:cNvPr id="210" name="Google Shape;210;p14"/>
              <p:cNvSpPr/>
              <p:nvPr/>
            </p:nvSpPr>
            <p:spPr>
              <a:xfrm>
                <a:off x="1415384" y="2231193"/>
                <a:ext cx="6989" cy="29532"/>
              </a:xfrm>
              <a:custGeom>
                <a:rect b="b" l="l" r="r" t="t"/>
                <a:pathLst>
                  <a:path extrusionOk="0" h="600" w="142">
                    <a:moveTo>
                      <a:pt x="129" y="0"/>
                    </a:moveTo>
                    <a:cubicBezTo>
                      <a:pt x="123" y="0"/>
                      <a:pt x="117" y="3"/>
                      <a:pt x="117" y="10"/>
                    </a:cubicBezTo>
                    <a:lnTo>
                      <a:pt x="7" y="557"/>
                    </a:lnTo>
                    <a:cubicBezTo>
                      <a:pt x="0" y="584"/>
                      <a:pt x="21" y="600"/>
                      <a:pt x="42" y="600"/>
                    </a:cubicBezTo>
                    <a:cubicBezTo>
                      <a:pt x="58" y="600"/>
                      <a:pt x="75" y="590"/>
                      <a:pt x="80" y="569"/>
                    </a:cubicBezTo>
                    <a:cubicBezTo>
                      <a:pt x="104" y="386"/>
                      <a:pt x="129" y="204"/>
                      <a:pt x="141" y="10"/>
                    </a:cubicBezTo>
                    <a:cubicBezTo>
                      <a:pt x="141" y="3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>
                <a:off x="1415729" y="2243351"/>
                <a:ext cx="21903" cy="19491"/>
              </a:xfrm>
              <a:custGeom>
                <a:rect b="b" l="l" r="r" t="t"/>
                <a:pathLst>
                  <a:path extrusionOk="0" h="396" w="445">
                    <a:moveTo>
                      <a:pt x="395" y="0"/>
                    </a:moveTo>
                    <a:cubicBezTo>
                      <a:pt x="389" y="0"/>
                      <a:pt x="383" y="2"/>
                      <a:pt x="378" y="6"/>
                    </a:cubicBezTo>
                    <a:cubicBezTo>
                      <a:pt x="232" y="103"/>
                      <a:pt x="110" y="225"/>
                      <a:pt x="0" y="371"/>
                    </a:cubicBezTo>
                    <a:cubicBezTo>
                      <a:pt x="0" y="382"/>
                      <a:pt x="13" y="395"/>
                      <a:pt x="24" y="395"/>
                    </a:cubicBezTo>
                    <a:cubicBezTo>
                      <a:pt x="146" y="274"/>
                      <a:pt x="268" y="164"/>
                      <a:pt x="414" y="66"/>
                    </a:cubicBezTo>
                    <a:cubicBezTo>
                      <a:pt x="444" y="46"/>
                      <a:pt x="424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1421094" y="2231932"/>
                <a:ext cx="3052" cy="16046"/>
              </a:xfrm>
              <a:custGeom>
                <a:rect b="b" l="l" r="r" t="t"/>
                <a:pathLst>
                  <a:path extrusionOk="0" h="326" w="62">
                    <a:moveTo>
                      <a:pt x="31" y="1"/>
                    </a:moveTo>
                    <a:cubicBezTo>
                      <a:pt x="25" y="1"/>
                      <a:pt x="19" y="7"/>
                      <a:pt x="13" y="19"/>
                    </a:cubicBezTo>
                    <a:cubicBezTo>
                      <a:pt x="13" y="104"/>
                      <a:pt x="1" y="201"/>
                      <a:pt x="1" y="298"/>
                    </a:cubicBezTo>
                    <a:cubicBezTo>
                      <a:pt x="1" y="317"/>
                      <a:pt x="16" y="326"/>
                      <a:pt x="31" y="326"/>
                    </a:cubicBezTo>
                    <a:cubicBezTo>
                      <a:pt x="46" y="326"/>
                      <a:pt x="61" y="317"/>
                      <a:pt x="61" y="298"/>
                    </a:cubicBezTo>
                    <a:cubicBezTo>
                      <a:pt x="61" y="201"/>
                      <a:pt x="50" y="104"/>
                      <a:pt x="50" y="19"/>
                    </a:cubicBezTo>
                    <a:cubicBezTo>
                      <a:pt x="43" y="7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421389" y="2243400"/>
                <a:ext cx="13535" cy="5906"/>
              </a:xfrm>
              <a:custGeom>
                <a:rect b="b" l="l" r="r" t="t"/>
                <a:pathLst>
                  <a:path extrusionOk="0" h="120" w="275">
                    <a:moveTo>
                      <a:pt x="203" y="0"/>
                    </a:moveTo>
                    <a:cubicBezTo>
                      <a:pt x="142" y="0"/>
                      <a:pt x="87" y="17"/>
                      <a:pt x="31" y="54"/>
                    </a:cubicBezTo>
                    <a:cubicBezTo>
                      <a:pt x="1" y="74"/>
                      <a:pt x="21" y="120"/>
                      <a:pt x="50" y="120"/>
                    </a:cubicBezTo>
                    <a:cubicBezTo>
                      <a:pt x="56" y="120"/>
                      <a:pt x="62" y="118"/>
                      <a:pt x="68" y="114"/>
                    </a:cubicBezTo>
                    <a:cubicBezTo>
                      <a:pt x="117" y="65"/>
                      <a:pt x="190" y="29"/>
                      <a:pt x="263" y="29"/>
                    </a:cubicBezTo>
                    <a:cubicBezTo>
                      <a:pt x="263" y="29"/>
                      <a:pt x="274" y="17"/>
                      <a:pt x="263" y="5"/>
                    </a:cubicBezTo>
                    <a:cubicBezTo>
                      <a:pt x="242" y="2"/>
                      <a:pt x="222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1419322" y="2244090"/>
                <a:ext cx="11813" cy="13043"/>
              </a:xfrm>
              <a:custGeom>
                <a:rect b="b" l="l" r="r" t="t"/>
                <a:pathLst>
                  <a:path extrusionOk="0" h="265" w="240">
                    <a:moveTo>
                      <a:pt x="193" y="0"/>
                    </a:moveTo>
                    <a:cubicBezTo>
                      <a:pt x="190" y="0"/>
                      <a:pt x="186" y="1"/>
                      <a:pt x="183" y="3"/>
                    </a:cubicBezTo>
                    <a:lnTo>
                      <a:pt x="79" y="72"/>
                    </a:lnTo>
                    <a:lnTo>
                      <a:pt x="79" y="72"/>
                    </a:lnTo>
                    <a:cubicBezTo>
                      <a:pt x="78" y="57"/>
                      <a:pt x="76" y="42"/>
                      <a:pt x="73" y="27"/>
                    </a:cubicBezTo>
                    <a:cubicBezTo>
                      <a:pt x="73" y="21"/>
                      <a:pt x="70" y="18"/>
                      <a:pt x="67" y="18"/>
                    </a:cubicBezTo>
                    <a:cubicBezTo>
                      <a:pt x="64" y="18"/>
                      <a:pt x="61" y="21"/>
                      <a:pt x="61" y="27"/>
                    </a:cubicBezTo>
                    <a:cubicBezTo>
                      <a:pt x="61" y="56"/>
                      <a:pt x="59" y="83"/>
                      <a:pt x="55" y="109"/>
                    </a:cubicBezTo>
                    <a:lnTo>
                      <a:pt x="55" y="109"/>
                    </a:lnTo>
                    <a:cubicBezTo>
                      <a:pt x="53" y="110"/>
                      <a:pt x="51" y="112"/>
                      <a:pt x="49" y="113"/>
                    </a:cubicBezTo>
                    <a:cubicBezTo>
                      <a:pt x="50" y="115"/>
                      <a:pt x="51" y="117"/>
                      <a:pt x="53" y="120"/>
                    </a:cubicBezTo>
                    <a:lnTo>
                      <a:pt x="53" y="120"/>
                    </a:lnTo>
                    <a:cubicBezTo>
                      <a:pt x="52" y="120"/>
                      <a:pt x="52" y="120"/>
                      <a:pt x="52" y="121"/>
                    </a:cubicBezTo>
                    <a:lnTo>
                      <a:pt x="52" y="121"/>
                    </a:lnTo>
                    <a:cubicBezTo>
                      <a:pt x="51" y="122"/>
                      <a:pt x="50" y="123"/>
                      <a:pt x="49" y="124"/>
                    </a:cubicBezTo>
                    <a:cubicBezTo>
                      <a:pt x="40" y="130"/>
                      <a:pt x="36" y="136"/>
                      <a:pt x="36" y="143"/>
                    </a:cubicBezTo>
                    <a:lnTo>
                      <a:pt x="36" y="143"/>
                    </a:lnTo>
                    <a:cubicBezTo>
                      <a:pt x="18" y="168"/>
                      <a:pt x="6" y="198"/>
                      <a:pt x="0" y="234"/>
                    </a:cubicBezTo>
                    <a:cubicBezTo>
                      <a:pt x="0" y="250"/>
                      <a:pt x="19" y="265"/>
                      <a:pt x="37" y="265"/>
                    </a:cubicBezTo>
                    <a:cubicBezTo>
                      <a:pt x="47" y="265"/>
                      <a:pt x="57" y="260"/>
                      <a:pt x="61" y="246"/>
                    </a:cubicBezTo>
                    <a:cubicBezTo>
                      <a:pt x="64" y="237"/>
                      <a:pt x="67" y="228"/>
                      <a:pt x="69" y="219"/>
                    </a:cubicBezTo>
                    <a:lnTo>
                      <a:pt x="69" y="219"/>
                    </a:lnTo>
                    <a:cubicBezTo>
                      <a:pt x="83" y="180"/>
                      <a:pt x="106" y="144"/>
                      <a:pt x="146" y="124"/>
                    </a:cubicBezTo>
                    <a:cubicBezTo>
                      <a:pt x="145" y="122"/>
                      <a:pt x="143" y="119"/>
                      <a:pt x="142" y="117"/>
                    </a:cubicBezTo>
                    <a:lnTo>
                      <a:pt x="142" y="117"/>
                    </a:lnTo>
                    <a:cubicBezTo>
                      <a:pt x="143" y="115"/>
                      <a:pt x="145" y="114"/>
                      <a:pt x="146" y="113"/>
                    </a:cubicBezTo>
                    <a:cubicBezTo>
                      <a:pt x="149" y="111"/>
                      <a:pt x="151" y="109"/>
                      <a:pt x="153" y="106"/>
                    </a:cubicBezTo>
                    <a:lnTo>
                      <a:pt x="153" y="106"/>
                    </a:lnTo>
                    <a:cubicBezTo>
                      <a:pt x="174" y="88"/>
                      <a:pt x="195" y="70"/>
                      <a:pt x="219" y="51"/>
                    </a:cubicBezTo>
                    <a:cubicBezTo>
                      <a:pt x="240" y="30"/>
                      <a:pt x="216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>
                <a:off x="1418977" y="2243499"/>
                <a:ext cx="4577" cy="11419"/>
              </a:xfrm>
              <a:custGeom>
                <a:rect b="b" l="l" r="r" t="t"/>
                <a:pathLst>
                  <a:path extrusionOk="0" h="232" w="93">
                    <a:moveTo>
                      <a:pt x="75" y="1"/>
                    </a:moveTo>
                    <a:cubicBezTo>
                      <a:pt x="68" y="1"/>
                      <a:pt x="61" y="4"/>
                      <a:pt x="56" y="15"/>
                    </a:cubicBezTo>
                    <a:cubicBezTo>
                      <a:pt x="44" y="76"/>
                      <a:pt x="20" y="136"/>
                      <a:pt x="7" y="198"/>
                    </a:cubicBezTo>
                    <a:cubicBezTo>
                      <a:pt x="0" y="218"/>
                      <a:pt x="14" y="231"/>
                      <a:pt x="29" y="231"/>
                    </a:cubicBezTo>
                    <a:cubicBezTo>
                      <a:pt x="39" y="231"/>
                      <a:pt x="51" y="225"/>
                      <a:pt x="56" y="209"/>
                    </a:cubicBezTo>
                    <a:cubicBezTo>
                      <a:pt x="68" y="149"/>
                      <a:pt x="80" y="88"/>
                      <a:pt x="93" y="15"/>
                    </a:cubicBezTo>
                    <a:cubicBezTo>
                      <a:pt x="93" y="8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14"/>
            <p:cNvGrpSpPr/>
            <p:nvPr/>
          </p:nvGrpSpPr>
          <p:grpSpPr>
            <a:xfrm>
              <a:off x="5822693" y="3594987"/>
              <a:ext cx="962015" cy="642565"/>
              <a:chOff x="1415286" y="2200774"/>
              <a:chExt cx="215984" cy="144264"/>
            </a:xfrm>
          </p:grpSpPr>
          <p:grpSp>
            <p:nvGrpSpPr>
              <p:cNvPr id="217" name="Google Shape;217;p14"/>
              <p:cNvGrpSpPr/>
              <p:nvPr/>
            </p:nvGrpSpPr>
            <p:grpSpPr>
              <a:xfrm>
                <a:off x="1415286" y="2200774"/>
                <a:ext cx="215984" cy="144264"/>
                <a:chOff x="1415286" y="2200774"/>
                <a:chExt cx="215984" cy="144264"/>
              </a:xfrm>
            </p:grpSpPr>
            <p:sp>
              <p:nvSpPr>
                <p:cNvPr id="218" name="Google Shape;218;p14"/>
                <p:cNvSpPr/>
                <p:nvPr/>
              </p:nvSpPr>
              <p:spPr>
                <a:xfrm>
                  <a:off x="1415286" y="2200774"/>
                  <a:ext cx="202393" cy="144264"/>
                </a:xfrm>
                <a:custGeom>
                  <a:rect b="b" l="l" r="r" t="t"/>
                  <a:pathLst>
                    <a:path extrusionOk="0" h="2931" w="4112">
                      <a:moveTo>
                        <a:pt x="1281" y="1"/>
                      </a:moveTo>
                      <a:cubicBezTo>
                        <a:pt x="1171" y="1"/>
                        <a:pt x="1043" y="50"/>
                        <a:pt x="958" y="93"/>
                      </a:cubicBezTo>
                      <a:cubicBezTo>
                        <a:pt x="495" y="323"/>
                        <a:pt x="241" y="798"/>
                        <a:pt x="9" y="1236"/>
                      </a:cubicBezTo>
                      <a:cubicBezTo>
                        <a:pt x="1" y="1244"/>
                        <a:pt x="10" y="1253"/>
                        <a:pt x="21" y="1253"/>
                      </a:cubicBezTo>
                      <a:cubicBezTo>
                        <a:pt x="25" y="1253"/>
                        <a:pt x="30" y="1251"/>
                        <a:pt x="33" y="1247"/>
                      </a:cubicBezTo>
                      <a:cubicBezTo>
                        <a:pt x="277" y="847"/>
                        <a:pt x="544" y="396"/>
                        <a:pt x="970" y="177"/>
                      </a:cubicBezTo>
                      <a:cubicBezTo>
                        <a:pt x="1052" y="137"/>
                        <a:pt x="1150" y="85"/>
                        <a:pt x="1243" y="85"/>
                      </a:cubicBezTo>
                      <a:cubicBezTo>
                        <a:pt x="1288" y="85"/>
                        <a:pt x="1331" y="97"/>
                        <a:pt x="1371" y="129"/>
                      </a:cubicBezTo>
                      <a:cubicBezTo>
                        <a:pt x="1457" y="190"/>
                        <a:pt x="1432" y="287"/>
                        <a:pt x="1395" y="360"/>
                      </a:cubicBezTo>
                      <a:cubicBezTo>
                        <a:pt x="1347" y="493"/>
                        <a:pt x="1201" y="615"/>
                        <a:pt x="1104" y="725"/>
                      </a:cubicBezTo>
                      <a:cubicBezTo>
                        <a:pt x="946" y="895"/>
                        <a:pt x="787" y="1077"/>
                        <a:pt x="641" y="1260"/>
                      </a:cubicBezTo>
                      <a:cubicBezTo>
                        <a:pt x="495" y="1442"/>
                        <a:pt x="374" y="1637"/>
                        <a:pt x="277" y="1844"/>
                      </a:cubicBezTo>
                      <a:cubicBezTo>
                        <a:pt x="241" y="1941"/>
                        <a:pt x="106" y="2196"/>
                        <a:pt x="228" y="2282"/>
                      </a:cubicBezTo>
                      <a:cubicBezTo>
                        <a:pt x="251" y="2300"/>
                        <a:pt x="279" y="2308"/>
                        <a:pt x="308" y="2308"/>
                      </a:cubicBezTo>
                      <a:cubicBezTo>
                        <a:pt x="429" y="2308"/>
                        <a:pt x="585" y="2170"/>
                        <a:pt x="654" y="2111"/>
                      </a:cubicBezTo>
                      <a:cubicBezTo>
                        <a:pt x="812" y="1990"/>
                        <a:pt x="958" y="1844"/>
                        <a:pt x="1104" y="1685"/>
                      </a:cubicBezTo>
                      <a:cubicBezTo>
                        <a:pt x="1384" y="1382"/>
                        <a:pt x="1627" y="1041"/>
                        <a:pt x="1931" y="737"/>
                      </a:cubicBezTo>
                      <a:cubicBezTo>
                        <a:pt x="2076" y="579"/>
                        <a:pt x="2247" y="421"/>
                        <a:pt x="2441" y="312"/>
                      </a:cubicBezTo>
                      <a:cubicBezTo>
                        <a:pt x="2522" y="258"/>
                        <a:pt x="2650" y="157"/>
                        <a:pt x="2760" y="157"/>
                      </a:cubicBezTo>
                      <a:cubicBezTo>
                        <a:pt x="2799" y="157"/>
                        <a:pt x="2836" y="170"/>
                        <a:pt x="2867" y="202"/>
                      </a:cubicBezTo>
                      <a:cubicBezTo>
                        <a:pt x="2989" y="312"/>
                        <a:pt x="2830" y="518"/>
                        <a:pt x="2770" y="615"/>
                      </a:cubicBezTo>
                      <a:cubicBezTo>
                        <a:pt x="2514" y="1066"/>
                        <a:pt x="2186" y="1466"/>
                        <a:pt x="1906" y="1893"/>
                      </a:cubicBezTo>
                      <a:cubicBezTo>
                        <a:pt x="1760" y="2123"/>
                        <a:pt x="1627" y="2355"/>
                        <a:pt x="1517" y="2598"/>
                      </a:cubicBezTo>
                      <a:cubicBezTo>
                        <a:pt x="1457" y="2707"/>
                        <a:pt x="1395" y="2853"/>
                        <a:pt x="1554" y="2914"/>
                      </a:cubicBezTo>
                      <a:cubicBezTo>
                        <a:pt x="1581" y="2925"/>
                        <a:pt x="1611" y="2930"/>
                        <a:pt x="1641" y="2930"/>
                      </a:cubicBezTo>
                      <a:cubicBezTo>
                        <a:pt x="1774" y="2930"/>
                        <a:pt x="1929" y="2837"/>
                        <a:pt x="2028" y="2768"/>
                      </a:cubicBezTo>
                      <a:cubicBezTo>
                        <a:pt x="2198" y="2658"/>
                        <a:pt x="2332" y="2512"/>
                        <a:pt x="2454" y="2366"/>
                      </a:cubicBezTo>
                      <a:cubicBezTo>
                        <a:pt x="2600" y="2196"/>
                        <a:pt x="2722" y="2026"/>
                        <a:pt x="2867" y="1868"/>
                      </a:cubicBezTo>
                      <a:cubicBezTo>
                        <a:pt x="2932" y="1814"/>
                        <a:pt x="3199" y="1538"/>
                        <a:pt x="3326" y="1538"/>
                      </a:cubicBezTo>
                      <a:cubicBezTo>
                        <a:pt x="3341" y="1538"/>
                        <a:pt x="3355" y="1543"/>
                        <a:pt x="3366" y="1552"/>
                      </a:cubicBezTo>
                      <a:cubicBezTo>
                        <a:pt x="3463" y="1637"/>
                        <a:pt x="3208" y="1990"/>
                        <a:pt x="3159" y="2074"/>
                      </a:cubicBezTo>
                      <a:cubicBezTo>
                        <a:pt x="3098" y="2196"/>
                        <a:pt x="3013" y="2403"/>
                        <a:pt x="3098" y="2525"/>
                      </a:cubicBezTo>
                      <a:cubicBezTo>
                        <a:pt x="3131" y="2581"/>
                        <a:pt x="3178" y="2601"/>
                        <a:pt x="3230" y="2601"/>
                      </a:cubicBezTo>
                      <a:cubicBezTo>
                        <a:pt x="3313" y="2601"/>
                        <a:pt x="3408" y="2550"/>
                        <a:pt x="3476" y="2512"/>
                      </a:cubicBezTo>
                      <a:cubicBezTo>
                        <a:pt x="3694" y="2391"/>
                        <a:pt x="3901" y="2245"/>
                        <a:pt x="4084" y="2063"/>
                      </a:cubicBezTo>
                      <a:cubicBezTo>
                        <a:pt x="4112" y="2034"/>
                        <a:pt x="4081" y="1990"/>
                        <a:pt x="4043" y="1990"/>
                      </a:cubicBezTo>
                      <a:cubicBezTo>
                        <a:pt x="4032" y="1990"/>
                        <a:pt x="4021" y="1994"/>
                        <a:pt x="4011" y="2001"/>
                      </a:cubicBezTo>
                      <a:cubicBezTo>
                        <a:pt x="3876" y="2136"/>
                        <a:pt x="3719" y="2257"/>
                        <a:pt x="3560" y="2355"/>
                      </a:cubicBezTo>
                      <a:cubicBezTo>
                        <a:pt x="3487" y="2403"/>
                        <a:pt x="3403" y="2452"/>
                        <a:pt x="3317" y="2476"/>
                      </a:cubicBezTo>
                      <a:cubicBezTo>
                        <a:pt x="3295" y="2487"/>
                        <a:pt x="3271" y="2493"/>
                        <a:pt x="3249" y="2493"/>
                      </a:cubicBezTo>
                      <a:cubicBezTo>
                        <a:pt x="3221" y="2493"/>
                        <a:pt x="3197" y="2484"/>
                        <a:pt x="3184" y="2464"/>
                      </a:cubicBezTo>
                      <a:cubicBezTo>
                        <a:pt x="3135" y="2428"/>
                        <a:pt x="3159" y="2355"/>
                        <a:pt x="3171" y="2306"/>
                      </a:cubicBezTo>
                      <a:cubicBezTo>
                        <a:pt x="3184" y="2257"/>
                        <a:pt x="3195" y="2209"/>
                        <a:pt x="3220" y="2160"/>
                      </a:cubicBezTo>
                      <a:cubicBezTo>
                        <a:pt x="3293" y="2001"/>
                        <a:pt x="3597" y="1637"/>
                        <a:pt x="3451" y="1466"/>
                      </a:cubicBezTo>
                      <a:cubicBezTo>
                        <a:pt x="3430" y="1443"/>
                        <a:pt x="3402" y="1433"/>
                        <a:pt x="3369" y="1433"/>
                      </a:cubicBezTo>
                      <a:cubicBezTo>
                        <a:pt x="3235" y="1433"/>
                        <a:pt x="3030" y="1602"/>
                        <a:pt x="2952" y="1661"/>
                      </a:cubicBezTo>
                      <a:cubicBezTo>
                        <a:pt x="2819" y="1783"/>
                        <a:pt x="2685" y="1929"/>
                        <a:pt x="2576" y="2074"/>
                      </a:cubicBezTo>
                      <a:cubicBezTo>
                        <a:pt x="2441" y="2220"/>
                        <a:pt x="2332" y="2379"/>
                        <a:pt x="2186" y="2525"/>
                      </a:cubicBezTo>
                      <a:cubicBezTo>
                        <a:pt x="2113" y="2585"/>
                        <a:pt x="2040" y="2658"/>
                        <a:pt x="1955" y="2707"/>
                      </a:cubicBezTo>
                      <a:cubicBezTo>
                        <a:pt x="1906" y="2731"/>
                        <a:pt x="1870" y="2756"/>
                        <a:pt x="1822" y="2780"/>
                      </a:cubicBezTo>
                      <a:cubicBezTo>
                        <a:pt x="1797" y="2792"/>
                        <a:pt x="1760" y="2804"/>
                        <a:pt x="1736" y="2817"/>
                      </a:cubicBezTo>
                      <a:cubicBezTo>
                        <a:pt x="1709" y="2823"/>
                        <a:pt x="1679" y="2833"/>
                        <a:pt x="1652" y="2833"/>
                      </a:cubicBezTo>
                      <a:cubicBezTo>
                        <a:pt x="1628" y="2833"/>
                        <a:pt x="1607" y="2826"/>
                        <a:pt x="1590" y="2804"/>
                      </a:cubicBezTo>
                      <a:cubicBezTo>
                        <a:pt x="1566" y="2792"/>
                        <a:pt x="1554" y="2756"/>
                        <a:pt x="1566" y="2720"/>
                      </a:cubicBezTo>
                      <a:cubicBezTo>
                        <a:pt x="1566" y="2647"/>
                        <a:pt x="1627" y="2574"/>
                        <a:pt x="1651" y="2512"/>
                      </a:cubicBezTo>
                      <a:cubicBezTo>
                        <a:pt x="1687" y="2452"/>
                        <a:pt x="1712" y="2403"/>
                        <a:pt x="1736" y="2355"/>
                      </a:cubicBezTo>
                      <a:lnTo>
                        <a:pt x="1955" y="1990"/>
                      </a:lnTo>
                      <a:cubicBezTo>
                        <a:pt x="2101" y="1758"/>
                        <a:pt x="2271" y="1539"/>
                        <a:pt x="2430" y="1309"/>
                      </a:cubicBezTo>
                      <a:cubicBezTo>
                        <a:pt x="2587" y="1090"/>
                        <a:pt x="2733" y="871"/>
                        <a:pt x="2867" y="639"/>
                      </a:cubicBezTo>
                      <a:cubicBezTo>
                        <a:pt x="2940" y="506"/>
                        <a:pt x="3062" y="312"/>
                        <a:pt x="2989" y="166"/>
                      </a:cubicBezTo>
                      <a:cubicBezTo>
                        <a:pt x="2948" y="87"/>
                        <a:pt x="2883" y="55"/>
                        <a:pt x="2805" y="55"/>
                      </a:cubicBezTo>
                      <a:cubicBezTo>
                        <a:pt x="2558" y="55"/>
                        <a:pt x="2185" y="368"/>
                        <a:pt x="2065" y="469"/>
                      </a:cubicBezTo>
                      <a:cubicBezTo>
                        <a:pt x="1736" y="761"/>
                        <a:pt x="1468" y="1126"/>
                        <a:pt x="1177" y="1466"/>
                      </a:cubicBezTo>
                      <a:cubicBezTo>
                        <a:pt x="1043" y="1625"/>
                        <a:pt x="885" y="1783"/>
                        <a:pt x="727" y="1929"/>
                      </a:cubicBezTo>
                      <a:cubicBezTo>
                        <a:pt x="641" y="2001"/>
                        <a:pt x="544" y="2074"/>
                        <a:pt x="447" y="2136"/>
                      </a:cubicBezTo>
                      <a:cubicBezTo>
                        <a:pt x="418" y="2155"/>
                        <a:pt x="373" y="2206"/>
                        <a:pt x="331" y="2206"/>
                      </a:cubicBezTo>
                      <a:cubicBezTo>
                        <a:pt x="320" y="2206"/>
                        <a:pt x="310" y="2203"/>
                        <a:pt x="301" y="2196"/>
                      </a:cubicBezTo>
                      <a:cubicBezTo>
                        <a:pt x="289" y="2184"/>
                        <a:pt x="277" y="2147"/>
                        <a:pt x="277" y="2136"/>
                      </a:cubicBezTo>
                      <a:cubicBezTo>
                        <a:pt x="277" y="2050"/>
                        <a:pt x="325" y="1990"/>
                        <a:pt x="350" y="1929"/>
                      </a:cubicBezTo>
                      <a:cubicBezTo>
                        <a:pt x="544" y="1406"/>
                        <a:pt x="970" y="1017"/>
                        <a:pt x="1322" y="615"/>
                      </a:cubicBezTo>
                      <a:cubicBezTo>
                        <a:pt x="1408" y="518"/>
                        <a:pt x="1505" y="396"/>
                        <a:pt x="1505" y="250"/>
                      </a:cubicBezTo>
                      <a:cubicBezTo>
                        <a:pt x="1505" y="177"/>
                        <a:pt x="1481" y="68"/>
                        <a:pt x="1408" y="31"/>
                      </a:cubicBezTo>
                      <a:cubicBezTo>
                        <a:pt x="1372" y="10"/>
                        <a:pt x="1328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14"/>
                <p:cNvSpPr/>
                <p:nvPr/>
              </p:nvSpPr>
              <p:spPr>
                <a:xfrm>
                  <a:off x="1610253" y="2281104"/>
                  <a:ext cx="21017" cy="23626"/>
                </a:xfrm>
                <a:custGeom>
                  <a:rect b="b" l="l" r="r" t="t"/>
                  <a:pathLst>
                    <a:path extrusionOk="0" h="480" w="427">
                      <a:moveTo>
                        <a:pt x="238" y="85"/>
                      </a:moveTo>
                      <a:cubicBezTo>
                        <a:pt x="256" y="85"/>
                        <a:pt x="275" y="94"/>
                        <a:pt x="293" y="115"/>
                      </a:cubicBezTo>
                      <a:cubicBezTo>
                        <a:pt x="342" y="163"/>
                        <a:pt x="342" y="297"/>
                        <a:pt x="293" y="345"/>
                      </a:cubicBezTo>
                      <a:cubicBezTo>
                        <a:pt x="273" y="383"/>
                        <a:pt x="231" y="402"/>
                        <a:pt x="188" y="402"/>
                      </a:cubicBezTo>
                      <a:cubicBezTo>
                        <a:pt x="149" y="402"/>
                        <a:pt x="109" y="387"/>
                        <a:pt x="86" y="358"/>
                      </a:cubicBezTo>
                      <a:cubicBezTo>
                        <a:pt x="66" y="324"/>
                        <a:pt x="64" y="275"/>
                        <a:pt x="75" y="232"/>
                      </a:cubicBezTo>
                      <a:lnTo>
                        <a:pt x="75" y="232"/>
                      </a:lnTo>
                      <a:cubicBezTo>
                        <a:pt x="88" y="231"/>
                        <a:pt x="100" y="225"/>
                        <a:pt x="110" y="212"/>
                      </a:cubicBezTo>
                      <a:cubicBezTo>
                        <a:pt x="128" y="166"/>
                        <a:pt x="182" y="85"/>
                        <a:pt x="238" y="85"/>
                      </a:cubicBezTo>
                      <a:close/>
                      <a:moveTo>
                        <a:pt x="238" y="0"/>
                      </a:moveTo>
                      <a:cubicBezTo>
                        <a:pt x="154" y="0"/>
                        <a:pt x="70" y="92"/>
                        <a:pt x="25" y="163"/>
                      </a:cubicBezTo>
                      <a:cubicBezTo>
                        <a:pt x="16" y="182"/>
                        <a:pt x="21" y="201"/>
                        <a:pt x="33" y="214"/>
                      </a:cubicBezTo>
                      <a:lnTo>
                        <a:pt x="33" y="214"/>
                      </a:lnTo>
                      <a:cubicBezTo>
                        <a:pt x="30" y="221"/>
                        <a:pt x="27" y="228"/>
                        <a:pt x="25" y="236"/>
                      </a:cubicBezTo>
                      <a:cubicBezTo>
                        <a:pt x="1" y="285"/>
                        <a:pt x="13" y="358"/>
                        <a:pt x="37" y="406"/>
                      </a:cubicBezTo>
                      <a:cubicBezTo>
                        <a:pt x="73" y="455"/>
                        <a:pt x="131" y="479"/>
                        <a:pt x="191" y="479"/>
                      </a:cubicBezTo>
                      <a:cubicBezTo>
                        <a:pt x="250" y="479"/>
                        <a:pt x="311" y="455"/>
                        <a:pt x="353" y="406"/>
                      </a:cubicBezTo>
                      <a:cubicBezTo>
                        <a:pt x="426" y="321"/>
                        <a:pt x="426" y="126"/>
                        <a:pt x="329" y="42"/>
                      </a:cubicBezTo>
                      <a:cubicBezTo>
                        <a:pt x="300" y="12"/>
                        <a:pt x="269" y="0"/>
                        <a:pt x="2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0" name="Google Shape;220;p14"/>
              <p:cNvSpPr/>
              <p:nvPr/>
            </p:nvSpPr>
            <p:spPr>
              <a:xfrm>
                <a:off x="1421094" y="2247387"/>
                <a:ext cx="6989" cy="5857"/>
              </a:xfrm>
              <a:custGeom>
                <a:rect b="b" l="l" r="r" t="t"/>
                <a:pathLst>
                  <a:path extrusionOk="0" h="119" w="142">
                    <a:moveTo>
                      <a:pt x="115" y="0"/>
                    </a:moveTo>
                    <a:cubicBezTo>
                      <a:pt x="110" y="0"/>
                      <a:pt x="104" y="3"/>
                      <a:pt x="98" y="9"/>
                    </a:cubicBezTo>
                    <a:lnTo>
                      <a:pt x="1" y="106"/>
                    </a:lnTo>
                    <a:cubicBezTo>
                      <a:pt x="1" y="106"/>
                      <a:pt x="1" y="119"/>
                      <a:pt x="13" y="119"/>
                    </a:cubicBezTo>
                    <a:cubicBezTo>
                      <a:pt x="50" y="82"/>
                      <a:pt x="86" y="57"/>
                      <a:pt x="123" y="33"/>
                    </a:cubicBezTo>
                    <a:cubicBezTo>
                      <a:pt x="141" y="24"/>
                      <a:pt x="131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1" name="Google Shape;221;p14"/>
          <p:cNvGrpSpPr/>
          <p:nvPr/>
        </p:nvGrpSpPr>
        <p:grpSpPr>
          <a:xfrm rot="1482859">
            <a:off x="283046" y="1048117"/>
            <a:ext cx="4032621" cy="2237421"/>
            <a:chOff x="1831275" y="4197025"/>
            <a:chExt cx="2245325" cy="1245775"/>
          </a:xfrm>
        </p:grpSpPr>
        <p:sp>
          <p:nvSpPr>
            <p:cNvPr id="222" name="Google Shape;222;p14"/>
            <p:cNvSpPr/>
            <p:nvPr/>
          </p:nvSpPr>
          <p:spPr>
            <a:xfrm>
              <a:off x="2150325" y="4980475"/>
              <a:ext cx="248275" cy="334500"/>
            </a:xfrm>
            <a:custGeom>
              <a:rect b="b" l="l" r="r" t="t"/>
              <a:pathLst>
                <a:path extrusionOk="0" h="13380" w="9931">
                  <a:moveTo>
                    <a:pt x="2382" y="540"/>
                  </a:moveTo>
                  <a:cubicBezTo>
                    <a:pt x="2589" y="540"/>
                    <a:pt x="2799" y="593"/>
                    <a:pt x="3004" y="713"/>
                  </a:cubicBezTo>
                  <a:cubicBezTo>
                    <a:pt x="3652" y="1054"/>
                    <a:pt x="4130" y="1771"/>
                    <a:pt x="4505" y="2419"/>
                  </a:cubicBezTo>
                  <a:cubicBezTo>
                    <a:pt x="5495" y="4228"/>
                    <a:pt x="6484" y="6070"/>
                    <a:pt x="7542" y="7845"/>
                  </a:cubicBezTo>
                  <a:cubicBezTo>
                    <a:pt x="8088" y="8732"/>
                    <a:pt x="8770" y="9687"/>
                    <a:pt x="9078" y="10711"/>
                  </a:cubicBezTo>
                  <a:cubicBezTo>
                    <a:pt x="9376" y="11804"/>
                    <a:pt x="8741" y="12898"/>
                    <a:pt x="7579" y="12898"/>
                  </a:cubicBezTo>
                  <a:cubicBezTo>
                    <a:pt x="7545" y="12898"/>
                    <a:pt x="7509" y="12897"/>
                    <a:pt x="7474" y="12895"/>
                  </a:cubicBezTo>
                  <a:cubicBezTo>
                    <a:pt x="6348" y="12861"/>
                    <a:pt x="5563" y="11905"/>
                    <a:pt x="5017" y="10984"/>
                  </a:cubicBezTo>
                  <a:cubicBezTo>
                    <a:pt x="4369" y="9960"/>
                    <a:pt x="3789" y="8834"/>
                    <a:pt x="3208" y="7742"/>
                  </a:cubicBezTo>
                  <a:cubicBezTo>
                    <a:pt x="3206" y="7738"/>
                    <a:pt x="3204" y="7733"/>
                    <a:pt x="3202" y="7729"/>
                  </a:cubicBezTo>
                  <a:lnTo>
                    <a:pt x="3202" y="7729"/>
                  </a:lnTo>
                  <a:cubicBezTo>
                    <a:pt x="2760" y="6812"/>
                    <a:pt x="2319" y="5861"/>
                    <a:pt x="1775" y="4978"/>
                  </a:cubicBezTo>
                  <a:cubicBezTo>
                    <a:pt x="1298" y="4194"/>
                    <a:pt x="410" y="3033"/>
                    <a:pt x="649" y="2078"/>
                  </a:cubicBezTo>
                  <a:cubicBezTo>
                    <a:pt x="839" y="1320"/>
                    <a:pt x="1587" y="540"/>
                    <a:pt x="2382" y="540"/>
                  </a:cubicBezTo>
                  <a:close/>
                  <a:moveTo>
                    <a:pt x="2603" y="1"/>
                  </a:moveTo>
                  <a:cubicBezTo>
                    <a:pt x="1956" y="1"/>
                    <a:pt x="1361" y="393"/>
                    <a:pt x="922" y="884"/>
                  </a:cubicBezTo>
                  <a:cubicBezTo>
                    <a:pt x="581" y="1259"/>
                    <a:pt x="206" y="1771"/>
                    <a:pt x="137" y="2283"/>
                  </a:cubicBezTo>
                  <a:cubicBezTo>
                    <a:pt x="1" y="2897"/>
                    <a:pt x="308" y="3545"/>
                    <a:pt x="581" y="4091"/>
                  </a:cubicBezTo>
                  <a:cubicBezTo>
                    <a:pt x="922" y="4774"/>
                    <a:pt x="1366" y="5354"/>
                    <a:pt x="1707" y="6036"/>
                  </a:cubicBezTo>
                  <a:cubicBezTo>
                    <a:pt x="2082" y="6684"/>
                    <a:pt x="2389" y="7401"/>
                    <a:pt x="2765" y="8084"/>
                  </a:cubicBezTo>
                  <a:cubicBezTo>
                    <a:pt x="3345" y="9244"/>
                    <a:pt x="3993" y="10438"/>
                    <a:pt x="4676" y="11530"/>
                  </a:cubicBezTo>
                  <a:cubicBezTo>
                    <a:pt x="5256" y="12417"/>
                    <a:pt x="6006" y="13270"/>
                    <a:pt x="7098" y="13373"/>
                  </a:cubicBezTo>
                  <a:cubicBezTo>
                    <a:pt x="7160" y="13378"/>
                    <a:pt x="7222" y="13380"/>
                    <a:pt x="7283" y="13380"/>
                  </a:cubicBezTo>
                  <a:cubicBezTo>
                    <a:pt x="8077" y="13380"/>
                    <a:pt x="8871" y="12977"/>
                    <a:pt x="9282" y="12281"/>
                  </a:cubicBezTo>
                  <a:cubicBezTo>
                    <a:pt x="9931" y="11257"/>
                    <a:pt x="9555" y="10131"/>
                    <a:pt x="9043" y="9141"/>
                  </a:cubicBezTo>
                  <a:cubicBezTo>
                    <a:pt x="8361" y="7879"/>
                    <a:pt x="7576" y="6684"/>
                    <a:pt x="6860" y="5456"/>
                  </a:cubicBezTo>
                  <a:cubicBezTo>
                    <a:pt x="6211" y="4364"/>
                    <a:pt x="5631" y="3204"/>
                    <a:pt x="4983" y="2078"/>
                  </a:cubicBezTo>
                  <a:cubicBezTo>
                    <a:pt x="4573" y="1327"/>
                    <a:pt x="4027" y="508"/>
                    <a:pt x="3243" y="133"/>
                  </a:cubicBezTo>
                  <a:cubicBezTo>
                    <a:pt x="3026" y="41"/>
                    <a:pt x="2812" y="1"/>
                    <a:pt x="2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097450" y="5049000"/>
              <a:ext cx="217600" cy="283525"/>
            </a:xfrm>
            <a:custGeom>
              <a:rect b="b" l="l" r="r" t="t"/>
              <a:pathLst>
                <a:path extrusionOk="0" h="11341" w="8704">
                  <a:moveTo>
                    <a:pt x="2658" y="0"/>
                  </a:moveTo>
                  <a:cubicBezTo>
                    <a:pt x="2625" y="0"/>
                    <a:pt x="2582" y="16"/>
                    <a:pt x="2525" y="53"/>
                  </a:cubicBezTo>
                  <a:cubicBezTo>
                    <a:pt x="1945" y="395"/>
                    <a:pt x="1263" y="702"/>
                    <a:pt x="751" y="1214"/>
                  </a:cubicBezTo>
                  <a:cubicBezTo>
                    <a:pt x="273" y="1760"/>
                    <a:pt x="0" y="2408"/>
                    <a:pt x="34" y="3125"/>
                  </a:cubicBezTo>
                  <a:cubicBezTo>
                    <a:pt x="34" y="3978"/>
                    <a:pt x="444" y="4728"/>
                    <a:pt x="819" y="5445"/>
                  </a:cubicBezTo>
                  <a:cubicBezTo>
                    <a:pt x="1297" y="6366"/>
                    <a:pt x="1809" y="7288"/>
                    <a:pt x="2252" y="8243"/>
                  </a:cubicBezTo>
                  <a:cubicBezTo>
                    <a:pt x="2764" y="9369"/>
                    <a:pt x="3105" y="10359"/>
                    <a:pt x="4231" y="10973"/>
                  </a:cubicBezTo>
                  <a:cubicBezTo>
                    <a:pt x="4666" y="11212"/>
                    <a:pt x="5045" y="11340"/>
                    <a:pt x="5449" y="11340"/>
                  </a:cubicBezTo>
                  <a:cubicBezTo>
                    <a:pt x="5678" y="11340"/>
                    <a:pt x="5916" y="11298"/>
                    <a:pt x="6176" y="11212"/>
                  </a:cubicBezTo>
                  <a:cubicBezTo>
                    <a:pt x="6518" y="11109"/>
                    <a:pt x="6859" y="10973"/>
                    <a:pt x="7166" y="10836"/>
                  </a:cubicBezTo>
                  <a:cubicBezTo>
                    <a:pt x="7507" y="10632"/>
                    <a:pt x="7814" y="10359"/>
                    <a:pt x="8224" y="10290"/>
                  </a:cubicBezTo>
                  <a:cubicBezTo>
                    <a:pt x="8449" y="10258"/>
                    <a:pt x="8704" y="9773"/>
                    <a:pt x="8391" y="9773"/>
                  </a:cubicBezTo>
                  <a:cubicBezTo>
                    <a:pt x="8372" y="9773"/>
                    <a:pt x="8350" y="9775"/>
                    <a:pt x="8326" y="9779"/>
                  </a:cubicBezTo>
                  <a:cubicBezTo>
                    <a:pt x="7780" y="9881"/>
                    <a:pt x="7303" y="10290"/>
                    <a:pt x="6757" y="10529"/>
                  </a:cubicBezTo>
                  <a:cubicBezTo>
                    <a:pt x="6370" y="10695"/>
                    <a:pt x="6044" y="10791"/>
                    <a:pt x="5712" y="10791"/>
                  </a:cubicBezTo>
                  <a:cubicBezTo>
                    <a:pt x="5429" y="10791"/>
                    <a:pt x="5142" y="10721"/>
                    <a:pt x="4812" y="10563"/>
                  </a:cubicBezTo>
                  <a:cubicBezTo>
                    <a:pt x="4368" y="10325"/>
                    <a:pt x="3924" y="10052"/>
                    <a:pt x="3617" y="9642"/>
                  </a:cubicBezTo>
                  <a:cubicBezTo>
                    <a:pt x="3344" y="9198"/>
                    <a:pt x="3174" y="8755"/>
                    <a:pt x="2969" y="8311"/>
                  </a:cubicBezTo>
                  <a:cubicBezTo>
                    <a:pt x="2628" y="7561"/>
                    <a:pt x="2286" y="6844"/>
                    <a:pt x="1911" y="6127"/>
                  </a:cubicBezTo>
                  <a:cubicBezTo>
                    <a:pt x="1536" y="5411"/>
                    <a:pt x="1092" y="4694"/>
                    <a:pt x="819" y="3909"/>
                  </a:cubicBezTo>
                  <a:cubicBezTo>
                    <a:pt x="546" y="3193"/>
                    <a:pt x="444" y="2374"/>
                    <a:pt x="887" y="1691"/>
                  </a:cubicBezTo>
                  <a:cubicBezTo>
                    <a:pt x="1297" y="1077"/>
                    <a:pt x="2048" y="872"/>
                    <a:pt x="2594" y="395"/>
                  </a:cubicBezTo>
                  <a:cubicBezTo>
                    <a:pt x="2733" y="311"/>
                    <a:pt x="2804" y="0"/>
                    <a:pt x="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2078675" y="5156500"/>
              <a:ext cx="98975" cy="133300"/>
            </a:xfrm>
            <a:custGeom>
              <a:rect b="b" l="l" r="r" t="t"/>
              <a:pathLst>
                <a:path extrusionOk="0" h="5332" w="3959">
                  <a:moveTo>
                    <a:pt x="1460" y="0"/>
                  </a:moveTo>
                  <a:cubicBezTo>
                    <a:pt x="1351" y="0"/>
                    <a:pt x="1250" y="106"/>
                    <a:pt x="1195" y="189"/>
                  </a:cubicBezTo>
                  <a:cubicBezTo>
                    <a:pt x="308" y="1247"/>
                    <a:pt x="1" y="2919"/>
                    <a:pt x="922" y="4045"/>
                  </a:cubicBezTo>
                  <a:cubicBezTo>
                    <a:pt x="1385" y="4611"/>
                    <a:pt x="2215" y="5331"/>
                    <a:pt x="3020" y="5331"/>
                  </a:cubicBezTo>
                  <a:cubicBezTo>
                    <a:pt x="3283" y="5331"/>
                    <a:pt x="3544" y="5254"/>
                    <a:pt x="3788" y="5069"/>
                  </a:cubicBezTo>
                  <a:cubicBezTo>
                    <a:pt x="3856" y="5001"/>
                    <a:pt x="3959" y="4864"/>
                    <a:pt x="3925" y="4762"/>
                  </a:cubicBezTo>
                  <a:cubicBezTo>
                    <a:pt x="3894" y="4716"/>
                    <a:pt x="3849" y="4697"/>
                    <a:pt x="3803" y="4697"/>
                  </a:cubicBezTo>
                  <a:cubicBezTo>
                    <a:pt x="3747" y="4697"/>
                    <a:pt x="3689" y="4725"/>
                    <a:pt x="3652" y="4762"/>
                  </a:cubicBezTo>
                  <a:cubicBezTo>
                    <a:pt x="3531" y="4839"/>
                    <a:pt x="3400" y="4870"/>
                    <a:pt x="3267" y="4870"/>
                  </a:cubicBezTo>
                  <a:cubicBezTo>
                    <a:pt x="2984" y="4870"/>
                    <a:pt x="2689" y="4730"/>
                    <a:pt x="2457" y="4591"/>
                  </a:cubicBezTo>
                  <a:cubicBezTo>
                    <a:pt x="2014" y="4318"/>
                    <a:pt x="1638" y="3977"/>
                    <a:pt x="1331" y="3602"/>
                  </a:cubicBezTo>
                  <a:cubicBezTo>
                    <a:pt x="512" y="2612"/>
                    <a:pt x="854" y="1281"/>
                    <a:pt x="1536" y="292"/>
                  </a:cubicBezTo>
                  <a:cubicBezTo>
                    <a:pt x="1604" y="224"/>
                    <a:pt x="1638" y="53"/>
                    <a:pt x="1536" y="19"/>
                  </a:cubicBezTo>
                  <a:cubicBezTo>
                    <a:pt x="1511" y="6"/>
                    <a:pt x="1485" y="0"/>
                    <a:pt x="1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661325" y="4720175"/>
              <a:ext cx="261075" cy="333175"/>
            </a:xfrm>
            <a:custGeom>
              <a:rect b="b" l="l" r="r" t="t"/>
              <a:pathLst>
                <a:path extrusionOk="0" h="13327" w="10443">
                  <a:moveTo>
                    <a:pt x="2253" y="1"/>
                  </a:moveTo>
                  <a:cubicBezTo>
                    <a:pt x="1502" y="1"/>
                    <a:pt x="683" y="240"/>
                    <a:pt x="342" y="956"/>
                  </a:cubicBezTo>
                  <a:cubicBezTo>
                    <a:pt x="0" y="1605"/>
                    <a:pt x="171" y="2389"/>
                    <a:pt x="410" y="3038"/>
                  </a:cubicBezTo>
                  <a:cubicBezTo>
                    <a:pt x="649" y="3788"/>
                    <a:pt x="1024" y="4505"/>
                    <a:pt x="1400" y="5222"/>
                  </a:cubicBezTo>
                  <a:cubicBezTo>
                    <a:pt x="2150" y="6587"/>
                    <a:pt x="2799" y="8020"/>
                    <a:pt x="3447" y="9419"/>
                  </a:cubicBezTo>
                  <a:cubicBezTo>
                    <a:pt x="3959" y="10579"/>
                    <a:pt x="4471" y="12183"/>
                    <a:pt x="5563" y="12968"/>
                  </a:cubicBezTo>
                  <a:cubicBezTo>
                    <a:pt x="5916" y="13212"/>
                    <a:pt x="6323" y="13327"/>
                    <a:pt x="6733" y="13327"/>
                  </a:cubicBezTo>
                  <a:cubicBezTo>
                    <a:pt x="7352" y="13327"/>
                    <a:pt x="7977" y="13065"/>
                    <a:pt x="8429" y="12592"/>
                  </a:cubicBezTo>
                  <a:cubicBezTo>
                    <a:pt x="10442" y="10442"/>
                    <a:pt x="7712" y="7474"/>
                    <a:pt x="6859" y="5461"/>
                  </a:cubicBezTo>
                  <a:cubicBezTo>
                    <a:pt x="6836" y="5406"/>
                    <a:pt x="6795" y="5384"/>
                    <a:pt x="6747" y="5384"/>
                  </a:cubicBezTo>
                  <a:cubicBezTo>
                    <a:pt x="6583" y="5384"/>
                    <a:pt x="6337" y="5644"/>
                    <a:pt x="6416" y="5802"/>
                  </a:cubicBezTo>
                  <a:cubicBezTo>
                    <a:pt x="6791" y="6757"/>
                    <a:pt x="7371" y="7610"/>
                    <a:pt x="7849" y="8532"/>
                  </a:cubicBezTo>
                  <a:cubicBezTo>
                    <a:pt x="8292" y="9419"/>
                    <a:pt x="8804" y="10442"/>
                    <a:pt x="8599" y="11432"/>
                  </a:cubicBezTo>
                  <a:cubicBezTo>
                    <a:pt x="8428" y="12332"/>
                    <a:pt x="7719" y="12828"/>
                    <a:pt x="6970" y="12828"/>
                  </a:cubicBezTo>
                  <a:cubicBezTo>
                    <a:pt x="6526" y="12828"/>
                    <a:pt x="6067" y="12653"/>
                    <a:pt x="5699" y="12285"/>
                  </a:cubicBezTo>
                  <a:cubicBezTo>
                    <a:pt x="4846" y="11432"/>
                    <a:pt x="4436" y="10135"/>
                    <a:pt x="3925" y="9078"/>
                  </a:cubicBezTo>
                  <a:cubicBezTo>
                    <a:pt x="3345" y="7781"/>
                    <a:pt x="2764" y="6518"/>
                    <a:pt x="2150" y="5290"/>
                  </a:cubicBezTo>
                  <a:cubicBezTo>
                    <a:pt x="1843" y="4710"/>
                    <a:pt x="1536" y="4164"/>
                    <a:pt x="1263" y="3584"/>
                  </a:cubicBezTo>
                  <a:cubicBezTo>
                    <a:pt x="956" y="3004"/>
                    <a:pt x="683" y="2321"/>
                    <a:pt x="649" y="1639"/>
                  </a:cubicBezTo>
                  <a:cubicBezTo>
                    <a:pt x="615" y="820"/>
                    <a:pt x="1161" y="513"/>
                    <a:pt x="1946" y="479"/>
                  </a:cubicBezTo>
                  <a:cubicBezTo>
                    <a:pt x="1960" y="478"/>
                    <a:pt x="1975" y="478"/>
                    <a:pt x="1989" y="478"/>
                  </a:cubicBezTo>
                  <a:cubicBezTo>
                    <a:pt x="4167" y="478"/>
                    <a:pt x="4409" y="3013"/>
                    <a:pt x="5460" y="4369"/>
                  </a:cubicBezTo>
                  <a:cubicBezTo>
                    <a:pt x="5484" y="4399"/>
                    <a:pt x="5516" y="4412"/>
                    <a:pt x="5551" y="4412"/>
                  </a:cubicBezTo>
                  <a:cubicBezTo>
                    <a:pt x="5714" y="4412"/>
                    <a:pt x="5954" y="4128"/>
                    <a:pt x="5870" y="3959"/>
                  </a:cubicBezTo>
                  <a:cubicBezTo>
                    <a:pt x="4846" y="2492"/>
                    <a:pt x="4505" y="1"/>
                    <a:pt x="2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43225" y="4711575"/>
              <a:ext cx="241450" cy="288700"/>
            </a:xfrm>
            <a:custGeom>
              <a:rect b="b" l="l" r="r" t="t"/>
              <a:pathLst>
                <a:path extrusionOk="0" h="11548" w="9658">
                  <a:moveTo>
                    <a:pt x="3030" y="0"/>
                  </a:moveTo>
                  <a:cubicBezTo>
                    <a:pt x="2987" y="0"/>
                    <a:pt x="2944" y="1"/>
                    <a:pt x="2901" y="4"/>
                  </a:cubicBezTo>
                  <a:cubicBezTo>
                    <a:pt x="2014" y="72"/>
                    <a:pt x="1297" y="686"/>
                    <a:pt x="444" y="891"/>
                  </a:cubicBezTo>
                  <a:cubicBezTo>
                    <a:pt x="307" y="925"/>
                    <a:pt x="0" y="1334"/>
                    <a:pt x="273" y="1334"/>
                  </a:cubicBezTo>
                  <a:cubicBezTo>
                    <a:pt x="1058" y="1334"/>
                    <a:pt x="1638" y="754"/>
                    <a:pt x="2389" y="584"/>
                  </a:cubicBezTo>
                  <a:cubicBezTo>
                    <a:pt x="2519" y="560"/>
                    <a:pt x="2647" y="549"/>
                    <a:pt x="2775" y="549"/>
                  </a:cubicBezTo>
                  <a:cubicBezTo>
                    <a:pt x="3382" y="549"/>
                    <a:pt x="3951" y="809"/>
                    <a:pt x="4402" y="1232"/>
                  </a:cubicBezTo>
                  <a:cubicBezTo>
                    <a:pt x="4948" y="1744"/>
                    <a:pt x="5255" y="2392"/>
                    <a:pt x="5596" y="3041"/>
                  </a:cubicBezTo>
                  <a:cubicBezTo>
                    <a:pt x="6040" y="3859"/>
                    <a:pt x="6484" y="4678"/>
                    <a:pt x="6961" y="5497"/>
                  </a:cubicBezTo>
                  <a:cubicBezTo>
                    <a:pt x="7303" y="6112"/>
                    <a:pt x="7678" y="6726"/>
                    <a:pt x="8053" y="7340"/>
                  </a:cubicBezTo>
                  <a:cubicBezTo>
                    <a:pt x="8395" y="7886"/>
                    <a:pt x="8838" y="8671"/>
                    <a:pt x="8565" y="9319"/>
                  </a:cubicBezTo>
                  <a:cubicBezTo>
                    <a:pt x="8258" y="10002"/>
                    <a:pt x="7473" y="10138"/>
                    <a:pt x="6859" y="10343"/>
                  </a:cubicBezTo>
                  <a:cubicBezTo>
                    <a:pt x="6347" y="10513"/>
                    <a:pt x="5869" y="10752"/>
                    <a:pt x="5494" y="11162"/>
                  </a:cubicBezTo>
                  <a:cubicBezTo>
                    <a:pt x="5325" y="11355"/>
                    <a:pt x="5412" y="11548"/>
                    <a:pt x="5574" y="11548"/>
                  </a:cubicBezTo>
                  <a:cubicBezTo>
                    <a:pt x="5641" y="11548"/>
                    <a:pt x="5721" y="11515"/>
                    <a:pt x="5801" y="11435"/>
                  </a:cubicBezTo>
                  <a:cubicBezTo>
                    <a:pt x="6279" y="10889"/>
                    <a:pt x="7030" y="10821"/>
                    <a:pt x="7678" y="10548"/>
                  </a:cubicBezTo>
                  <a:cubicBezTo>
                    <a:pt x="8258" y="10309"/>
                    <a:pt x="8736" y="9899"/>
                    <a:pt x="9043" y="9353"/>
                  </a:cubicBezTo>
                  <a:cubicBezTo>
                    <a:pt x="9657" y="8023"/>
                    <a:pt x="8258" y="6453"/>
                    <a:pt x="7644" y="5395"/>
                  </a:cubicBezTo>
                  <a:cubicBezTo>
                    <a:pt x="7098" y="4474"/>
                    <a:pt x="6620" y="3552"/>
                    <a:pt x="6108" y="2631"/>
                  </a:cubicBezTo>
                  <a:cubicBezTo>
                    <a:pt x="5733" y="1949"/>
                    <a:pt x="5392" y="1198"/>
                    <a:pt x="4778" y="652"/>
                  </a:cubicBezTo>
                  <a:cubicBezTo>
                    <a:pt x="4298" y="236"/>
                    <a:pt x="3669" y="0"/>
                    <a:pt x="3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72875" y="4751600"/>
              <a:ext cx="96425" cy="126425"/>
            </a:xfrm>
            <a:custGeom>
              <a:rect b="b" l="l" r="r" t="t"/>
              <a:pathLst>
                <a:path extrusionOk="0" h="5057" w="3857">
                  <a:moveTo>
                    <a:pt x="604" y="0"/>
                  </a:moveTo>
                  <a:cubicBezTo>
                    <a:pt x="528" y="0"/>
                    <a:pt x="452" y="2"/>
                    <a:pt x="376" y="6"/>
                  </a:cubicBezTo>
                  <a:cubicBezTo>
                    <a:pt x="240" y="40"/>
                    <a:pt x="103" y="143"/>
                    <a:pt x="35" y="245"/>
                  </a:cubicBezTo>
                  <a:cubicBezTo>
                    <a:pt x="1" y="348"/>
                    <a:pt x="1" y="518"/>
                    <a:pt x="137" y="518"/>
                  </a:cubicBezTo>
                  <a:cubicBezTo>
                    <a:pt x="752" y="518"/>
                    <a:pt x="1332" y="552"/>
                    <a:pt x="1878" y="825"/>
                  </a:cubicBezTo>
                  <a:cubicBezTo>
                    <a:pt x="2424" y="1098"/>
                    <a:pt x="2867" y="1542"/>
                    <a:pt x="3072" y="2122"/>
                  </a:cubicBezTo>
                  <a:cubicBezTo>
                    <a:pt x="3209" y="2600"/>
                    <a:pt x="3277" y="3077"/>
                    <a:pt x="3277" y="3555"/>
                  </a:cubicBezTo>
                  <a:cubicBezTo>
                    <a:pt x="3277" y="3965"/>
                    <a:pt x="3209" y="4476"/>
                    <a:pt x="2765" y="4647"/>
                  </a:cubicBezTo>
                  <a:cubicBezTo>
                    <a:pt x="2643" y="4708"/>
                    <a:pt x="2495" y="5039"/>
                    <a:pt x="2656" y="5039"/>
                  </a:cubicBezTo>
                  <a:cubicBezTo>
                    <a:pt x="2676" y="5039"/>
                    <a:pt x="2701" y="5034"/>
                    <a:pt x="2731" y="5022"/>
                  </a:cubicBezTo>
                  <a:lnTo>
                    <a:pt x="2731" y="5057"/>
                  </a:lnTo>
                  <a:cubicBezTo>
                    <a:pt x="3686" y="4749"/>
                    <a:pt x="3857" y="3555"/>
                    <a:pt x="3720" y="2702"/>
                  </a:cubicBezTo>
                  <a:cubicBezTo>
                    <a:pt x="3686" y="2293"/>
                    <a:pt x="3584" y="1815"/>
                    <a:pt x="3379" y="1440"/>
                  </a:cubicBezTo>
                  <a:cubicBezTo>
                    <a:pt x="3140" y="962"/>
                    <a:pt x="2697" y="586"/>
                    <a:pt x="2185" y="348"/>
                  </a:cubicBezTo>
                  <a:cubicBezTo>
                    <a:pt x="1706" y="108"/>
                    <a:pt x="1149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831275" y="4197025"/>
              <a:ext cx="1071100" cy="980325"/>
            </a:xfrm>
            <a:custGeom>
              <a:rect b="b" l="l" r="r" t="t"/>
              <a:pathLst>
                <a:path extrusionOk="0" h="39213" w="42844">
                  <a:moveTo>
                    <a:pt x="21998" y="0"/>
                  </a:moveTo>
                  <a:cubicBezTo>
                    <a:pt x="19125" y="0"/>
                    <a:pt x="16349" y="734"/>
                    <a:pt x="13752" y="1920"/>
                  </a:cubicBezTo>
                  <a:cubicBezTo>
                    <a:pt x="12285" y="2569"/>
                    <a:pt x="10920" y="3353"/>
                    <a:pt x="9589" y="4206"/>
                  </a:cubicBezTo>
                  <a:cubicBezTo>
                    <a:pt x="8259" y="5060"/>
                    <a:pt x="6996" y="5913"/>
                    <a:pt x="5870" y="6970"/>
                  </a:cubicBezTo>
                  <a:cubicBezTo>
                    <a:pt x="3720" y="8950"/>
                    <a:pt x="2287" y="11714"/>
                    <a:pt x="1298" y="14409"/>
                  </a:cubicBezTo>
                  <a:cubicBezTo>
                    <a:pt x="274" y="17105"/>
                    <a:pt x="1" y="20074"/>
                    <a:pt x="479" y="22906"/>
                  </a:cubicBezTo>
                  <a:cubicBezTo>
                    <a:pt x="1434" y="28673"/>
                    <a:pt x="4983" y="33757"/>
                    <a:pt x="9146" y="37715"/>
                  </a:cubicBezTo>
                  <a:cubicBezTo>
                    <a:pt x="9658" y="38227"/>
                    <a:pt x="10204" y="38705"/>
                    <a:pt x="10750" y="39183"/>
                  </a:cubicBezTo>
                  <a:cubicBezTo>
                    <a:pt x="10775" y="39203"/>
                    <a:pt x="10805" y="39212"/>
                    <a:pt x="10836" y="39212"/>
                  </a:cubicBezTo>
                  <a:cubicBezTo>
                    <a:pt x="11012" y="39212"/>
                    <a:pt x="11241" y="38928"/>
                    <a:pt x="11125" y="38841"/>
                  </a:cubicBezTo>
                  <a:cubicBezTo>
                    <a:pt x="6860" y="35122"/>
                    <a:pt x="3072" y="30481"/>
                    <a:pt x="1434" y="24987"/>
                  </a:cubicBezTo>
                  <a:cubicBezTo>
                    <a:pt x="615" y="22258"/>
                    <a:pt x="444" y="19323"/>
                    <a:pt x="1059" y="16525"/>
                  </a:cubicBezTo>
                  <a:cubicBezTo>
                    <a:pt x="1673" y="13727"/>
                    <a:pt x="3038" y="10929"/>
                    <a:pt x="4778" y="8677"/>
                  </a:cubicBezTo>
                  <a:cubicBezTo>
                    <a:pt x="5734" y="7482"/>
                    <a:pt x="6894" y="6527"/>
                    <a:pt x="8122" y="5640"/>
                  </a:cubicBezTo>
                  <a:cubicBezTo>
                    <a:pt x="9351" y="4752"/>
                    <a:pt x="10750" y="3865"/>
                    <a:pt x="12149" y="3149"/>
                  </a:cubicBezTo>
                  <a:cubicBezTo>
                    <a:pt x="14913" y="1681"/>
                    <a:pt x="17950" y="589"/>
                    <a:pt x="21089" y="521"/>
                  </a:cubicBezTo>
                  <a:cubicBezTo>
                    <a:pt x="21268" y="516"/>
                    <a:pt x="21447" y="514"/>
                    <a:pt x="21626" y="514"/>
                  </a:cubicBezTo>
                  <a:cubicBezTo>
                    <a:pt x="26354" y="514"/>
                    <a:pt x="30980" y="2247"/>
                    <a:pt x="34465" y="5469"/>
                  </a:cubicBezTo>
                  <a:cubicBezTo>
                    <a:pt x="36512" y="7346"/>
                    <a:pt x="38116" y="9632"/>
                    <a:pt x="39276" y="12157"/>
                  </a:cubicBezTo>
                  <a:cubicBezTo>
                    <a:pt x="40744" y="15433"/>
                    <a:pt x="41460" y="19016"/>
                    <a:pt x="42279" y="22531"/>
                  </a:cubicBezTo>
                  <a:cubicBezTo>
                    <a:pt x="42295" y="22595"/>
                    <a:pt x="42336" y="22621"/>
                    <a:pt x="42387" y="22621"/>
                  </a:cubicBezTo>
                  <a:cubicBezTo>
                    <a:pt x="42555" y="22621"/>
                    <a:pt x="42843" y="22338"/>
                    <a:pt x="42791" y="22155"/>
                  </a:cubicBezTo>
                  <a:cubicBezTo>
                    <a:pt x="42006" y="18811"/>
                    <a:pt x="41324" y="15433"/>
                    <a:pt x="39993" y="12260"/>
                  </a:cubicBezTo>
                  <a:cubicBezTo>
                    <a:pt x="39003" y="9973"/>
                    <a:pt x="37604" y="7824"/>
                    <a:pt x="35898" y="5981"/>
                  </a:cubicBezTo>
                  <a:cubicBezTo>
                    <a:pt x="32418" y="2330"/>
                    <a:pt x="27606" y="180"/>
                    <a:pt x="22556" y="9"/>
                  </a:cubicBezTo>
                  <a:cubicBezTo>
                    <a:pt x="22370" y="3"/>
                    <a:pt x="22183" y="0"/>
                    <a:pt x="2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892700" y="4256950"/>
              <a:ext cx="985075" cy="910775"/>
            </a:xfrm>
            <a:custGeom>
              <a:rect b="b" l="l" r="r" t="t"/>
              <a:pathLst>
                <a:path extrusionOk="0" h="36431" w="39403">
                  <a:moveTo>
                    <a:pt x="20888" y="1"/>
                  </a:moveTo>
                  <a:cubicBezTo>
                    <a:pt x="19885" y="1"/>
                    <a:pt x="18878" y="91"/>
                    <a:pt x="17881" y="274"/>
                  </a:cubicBezTo>
                  <a:cubicBezTo>
                    <a:pt x="14947" y="786"/>
                    <a:pt x="11978" y="1844"/>
                    <a:pt x="9385" y="3277"/>
                  </a:cubicBezTo>
                  <a:cubicBezTo>
                    <a:pt x="7337" y="4403"/>
                    <a:pt x="5529" y="5938"/>
                    <a:pt x="4095" y="7781"/>
                  </a:cubicBezTo>
                  <a:cubicBezTo>
                    <a:pt x="1229" y="11500"/>
                    <a:pt x="1" y="16278"/>
                    <a:pt x="376" y="20918"/>
                  </a:cubicBezTo>
                  <a:cubicBezTo>
                    <a:pt x="914" y="26934"/>
                    <a:pt x="4066" y="32189"/>
                    <a:pt x="8432" y="36225"/>
                  </a:cubicBezTo>
                  <a:lnTo>
                    <a:pt x="8432" y="36225"/>
                  </a:lnTo>
                  <a:cubicBezTo>
                    <a:pt x="8436" y="36245"/>
                    <a:pt x="8446" y="36261"/>
                    <a:pt x="8463" y="36274"/>
                  </a:cubicBezTo>
                  <a:cubicBezTo>
                    <a:pt x="8531" y="36308"/>
                    <a:pt x="8566" y="36376"/>
                    <a:pt x="8634" y="36410"/>
                  </a:cubicBezTo>
                  <a:cubicBezTo>
                    <a:pt x="8657" y="36424"/>
                    <a:pt x="8683" y="36431"/>
                    <a:pt x="8711" y="36431"/>
                  </a:cubicBezTo>
                  <a:cubicBezTo>
                    <a:pt x="8881" y="36431"/>
                    <a:pt x="9093" y="36182"/>
                    <a:pt x="8975" y="36035"/>
                  </a:cubicBezTo>
                  <a:cubicBezTo>
                    <a:pt x="8972" y="36032"/>
                    <a:pt x="8969" y="36029"/>
                    <a:pt x="8965" y="36026"/>
                  </a:cubicBezTo>
                  <a:lnTo>
                    <a:pt x="8965" y="36026"/>
                  </a:lnTo>
                  <a:cubicBezTo>
                    <a:pt x="5114" y="32479"/>
                    <a:pt x="2115" y="28114"/>
                    <a:pt x="1093" y="22898"/>
                  </a:cubicBezTo>
                  <a:cubicBezTo>
                    <a:pt x="171" y="18359"/>
                    <a:pt x="888" y="13411"/>
                    <a:pt x="3345" y="9453"/>
                  </a:cubicBezTo>
                  <a:cubicBezTo>
                    <a:pt x="4573" y="7474"/>
                    <a:pt x="6211" y="5768"/>
                    <a:pt x="8156" y="4471"/>
                  </a:cubicBezTo>
                  <a:cubicBezTo>
                    <a:pt x="10442" y="2936"/>
                    <a:pt x="13138" y="1946"/>
                    <a:pt x="15731" y="1229"/>
                  </a:cubicBezTo>
                  <a:cubicBezTo>
                    <a:pt x="17399" y="774"/>
                    <a:pt x="19095" y="512"/>
                    <a:pt x="20801" y="512"/>
                  </a:cubicBezTo>
                  <a:cubicBezTo>
                    <a:pt x="21782" y="512"/>
                    <a:pt x="22766" y="599"/>
                    <a:pt x="23750" y="786"/>
                  </a:cubicBezTo>
                  <a:cubicBezTo>
                    <a:pt x="26105" y="1229"/>
                    <a:pt x="28357" y="2219"/>
                    <a:pt x="30302" y="3652"/>
                  </a:cubicBezTo>
                  <a:cubicBezTo>
                    <a:pt x="32656" y="5392"/>
                    <a:pt x="34363" y="7713"/>
                    <a:pt x="35625" y="10306"/>
                  </a:cubicBezTo>
                  <a:cubicBezTo>
                    <a:pt x="36376" y="11842"/>
                    <a:pt x="36990" y="13411"/>
                    <a:pt x="37536" y="15015"/>
                  </a:cubicBezTo>
                  <a:cubicBezTo>
                    <a:pt x="37775" y="15800"/>
                    <a:pt x="38014" y="16585"/>
                    <a:pt x="38218" y="17404"/>
                  </a:cubicBezTo>
                  <a:cubicBezTo>
                    <a:pt x="38457" y="18257"/>
                    <a:pt x="38764" y="19144"/>
                    <a:pt x="38901" y="20031"/>
                  </a:cubicBezTo>
                  <a:cubicBezTo>
                    <a:pt x="38911" y="20119"/>
                    <a:pt x="38957" y="20154"/>
                    <a:pt x="39017" y="20154"/>
                  </a:cubicBezTo>
                  <a:cubicBezTo>
                    <a:pt x="39167" y="20154"/>
                    <a:pt x="39403" y="19938"/>
                    <a:pt x="39379" y="19792"/>
                  </a:cubicBezTo>
                  <a:cubicBezTo>
                    <a:pt x="39310" y="19076"/>
                    <a:pt x="39071" y="18393"/>
                    <a:pt x="38901" y="17711"/>
                  </a:cubicBezTo>
                  <a:cubicBezTo>
                    <a:pt x="38696" y="16892"/>
                    <a:pt x="38457" y="16107"/>
                    <a:pt x="38218" y="15288"/>
                  </a:cubicBezTo>
                  <a:cubicBezTo>
                    <a:pt x="37741" y="13787"/>
                    <a:pt x="37195" y="12285"/>
                    <a:pt x="36546" y="10852"/>
                  </a:cubicBezTo>
                  <a:cubicBezTo>
                    <a:pt x="35420" y="8361"/>
                    <a:pt x="33987" y="6041"/>
                    <a:pt x="31940" y="4198"/>
                  </a:cubicBezTo>
                  <a:cubicBezTo>
                    <a:pt x="28905" y="1464"/>
                    <a:pt x="24929" y="1"/>
                    <a:pt x="2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900175" y="4978675"/>
              <a:ext cx="64875" cy="73925"/>
            </a:xfrm>
            <a:custGeom>
              <a:rect b="b" l="l" r="r" t="t"/>
              <a:pathLst>
                <a:path extrusionOk="0" h="2957" w="2595">
                  <a:moveTo>
                    <a:pt x="445" y="0"/>
                  </a:moveTo>
                  <a:cubicBezTo>
                    <a:pt x="274" y="0"/>
                    <a:pt x="103" y="137"/>
                    <a:pt x="69" y="273"/>
                  </a:cubicBezTo>
                  <a:lnTo>
                    <a:pt x="35" y="307"/>
                  </a:lnTo>
                  <a:cubicBezTo>
                    <a:pt x="1" y="444"/>
                    <a:pt x="103" y="580"/>
                    <a:pt x="172" y="717"/>
                  </a:cubicBezTo>
                  <a:cubicBezTo>
                    <a:pt x="240" y="853"/>
                    <a:pt x="308" y="1024"/>
                    <a:pt x="410" y="1160"/>
                  </a:cubicBezTo>
                  <a:cubicBezTo>
                    <a:pt x="547" y="1467"/>
                    <a:pt x="717" y="1775"/>
                    <a:pt x="888" y="2082"/>
                  </a:cubicBezTo>
                  <a:cubicBezTo>
                    <a:pt x="956" y="2218"/>
                    <a:pt x="1059" y="2389"/>
                    <a:pt x="1127" y="2559"/>
                  </a:cubicBezTo>
                  <a:cubicBezTo>
                    <a:pt x="1229" y="2696"/>
                    <a:pt x="1298" y="2798"/>
                    <a:pt x="1468" y="2901"/>
                  </a:cubicBezTo>
                  <a:cubicBezTo>
                    <a:pt x="1546" y="2940"/>
                    <a:pt x="1633" y="2956"/>
                    <a:pt x="1722" y="2956"/>
                  </a:cubicBezTo>
                  <a:cubicBezTo>
                    <a:pt x="1945" y="2956"/>
                    <a:pt x="2185" y="2852"/>
                    <a:pt x="2355" y="2730"/>
                  </a:cubicBezTo>
                  <a:cubicBezTo>
                    <a:pt x="2458" y="2696"/>
                    <a:pt x="2594" y="2525"/>
                    <a:pt x="2560" y="2389"/>
                  </a:cubicBezTo>
                  <a:cubicBezTo>
                    <a:pt x="2538" y="2324"/>
                    <a:pt x="2476" y="2300"/>
                    <a:pt x="2407" y="2300"/>
                  </a:cubicBezTo>
                  <a:cubicBezTo>
                    <a:pt x="2367" y="2300"/>
                    <a:pt x="2325" y="2308"/>
                    <a:pt x="2287" y="2320"/>
                  </a:cubicBezTo>
                  <a:cubicBezTo>
                    <a:pt x="2189" y="2360"/>
                    <a:pt x="2079" y="2399"/>
                    <a:pt x="1971" y="2399"/>
                  </a:cubicBezTo>
                  <a:cubicBezTo>
                    <a:pt x="1891" y="2399"/>
                    <a:pt x="1813" y="2378"/>
                    <a:pt x="1741" y="2320"/>
                  </a:cubicBezTo>
                  <a:cubicBezTo>
                    <a:pt x="1639" y="2218"/>
                    <a:pt x="1605" y="2082"/>
                    <a:pt x="1536" y="1945"/>
                  </a:cubicBezTo>
                  <a:cubicBezTo>
                    <a:pt x="1468" y="1775"/>
                    <a:pt x="1366" y="1638"/>
                    <a:pt x="1298" y="1467"/>
                  </a:cubicBezTo>
                  <a:cubicBezTo>
                    <a:pt x="1161" y="1229"/>
                    <a:pt x="1025" y="956"/>
                    <a:pt x="888" y="717"/>
                  </a:cubicBezTo>
                  <a:cubicBezTo>
                    <a:pt x="820" y="580"/>
                    <a:pt x="752" y="444"/>
                    <a:pt x="683" y="341"/>
                  </a:cubicBezTo>
                  <a:cubicBezTo>
                    <a:pt x="615" y="239"/>
                    <a:pt x="547" y="34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937725" y="4963075"/>
              <a:ext cx="30725" cy="84425"/>
            </a:xfrm>
            <a:custGeom>
              <a:rect b="b" l="l" r="r" t="t"/>
              <a:pathLst>
                <a:path extrusionOk="0" h="3377" w="1229">
                  <a:moveTo>
                    <a:pt x="301" y="1"/>
                  </a:moveTo>
                  <a:cubicBezTo>
                    <a:pt x="238" y="1"/>
                    <a:pt x="165" y="57"/>
                    <a:pt x="137" y="112"/>
                  </a:cubicBezTo>
                  <a:cubicBezTo>
                    <a:pt x="103" y="146"/>
                    <a:pt x="69" y="181"/>
                    <a:pt x="69" y="215"/>
                  </a:cubicBezTo>
                  <a:cubicBezTo>
                    <a:pt x="0" y="317"/>
                    <a:pt x="69" y="453"/>
                    <a:pt x="103" y="522"/>
                  </a:cubicBezTo>
                  <a:cubicBezTo>
                    <a:pt x="103" y="624"/>
                    <a:pt x="137" y="692"/>
                    <a:pt x="137" y="795"/>
                  </a:cubicBezTo>
                  <a:cubicBezTo>
                    <a:pt x="171" y="999"/>
                    <a:pt x="239" y="1204"/>
                    <a:pt x="273" y="1409"/>
                  </a:cubicBezTo>
                  <a:cubicBezTo>
                    <a:pt x="342" y="1682"/>
                    <a:pt x="478" y="1921"/>
                    <a:pt x="546" y="2194"/>
                  </a:cubicBezTo>
                  <a:cubicBezTo>
                    <a:pt x="580" y="2330"/>
                    <a:pt x="615" y="2501"/>
                    <a:pt x="649" y="2637"/>
                  </a:cubicBezTo>
                  <a:cubicBezTo>
                    <a:pt x="649" y="2684"/>
                    <a:pt x="680" y="2778"/>
                    <a:pt x="690" y="2855"/>
                  </a:cubicBezTo>
                  <a:lnTo>
                    <a:pt x="690" y="2855"/>
                  </a:lnTo>
                  <a:cubicBezTo>
                    <a:pt x="676" y="2867"/>
                    <a:pt x="662" y="2883"/>
                    <a:pt x="649" y="2910"/>
                  </a:cubicBezTo>
                  <a:cubicBezTo>
                    <a:pt x="580" y="2944"/>
                    <a:pt x="512" y="3013"/>
                    <a:pt x="478" y="3115"/>
                  </a:cubicBezTo>
                  <a:cubicBezTo>
                    <a:pt x="444" y="3183"/>
                    <a:pt x="444" y="3320"/>
                    <a:pt x="546" y="3354"/>
                  </a:cubicBezTo>
                  <a:cubicBezTo>
                    <a:pt x="570" y="3370"/>
                    <a:pt x="596" y="3376"/>
                    <a:pt x="622" y="3376"/>
                  </a:cubicBezTo>
                  <a:cubicBezTo>
                    <a:pt x="708" y="3376"/>
                    <a:pt x="801" y="3304"/>
                    <a:pt x="853" y="3252"/>
                  </a:cubicBezTo>
                  <a:cubicBezTo>
                    <a:pt x="879" y="3226"/>
                    <a:pt x="881" y="3220"/>
                    <a:pt x="875" y="3220"/>
                  </a:cubicBezTo>
                  <a:cubicBezTo>
                    <a:pt x="868" y="3220"/>
                    <a:pt x="852" y="3228"/>
                    <a:pt x="848" y="3228"/>
                  </a:cubicBezTo>
                  <a:cubicBezTo>
                    <a:pt x="845" y="3228"/>
                    <a:pt x="846" y="3225"/>
                    <a:pt x="853" y="3217"/>
                  </a:cubicBezTo>
                  <a:cubicBezTo>
                    <a:pt x="888" y="3217"/>
                    <a:pt x="922" y="3183"/>
                    <a:pt x="956" y="3183"/>
                  </a:cubicBezTo>
                  <a:cubicBezTo>
                    <a:pt x="1024" y="3115"/>
                    <a:pt x="1126" y="3047"/>
                    <a:pt x="1160" y="2944"/>
                  </a:cubicBezTo>
                  <a:cubicBezTo>
                    <a:pt x="1229" y="2774"/>
                    <a:pt x="1229" y="2603"/>
                    <a:pt x="1195" y="2433"/>
                  </a:cubicBezTo>
                  <a:cubicBezTo>
                    <a:pt x="1126" y="2057"/>
                    <a:pt x="1024" y="1750"/>
                    <a:pt x="888" y="1409"/>
                  </a:cubicBezTo>
                  <a:cubicBezTo>
                    <a:pt x="785" y="1136"/>
                    <a:pt x="717" y="829"/>
                    <a:pt x="649" y="556"/>
                  </a:cubicBezTo>
                  <a:cubicBezTo>
                    <a:pt x="580" y="385"/>
                    <a:pt x="546" y="112"/>
                    <a:pt x="342" y="10"/>
                  </a:cubicBezTo>
                  <a:cubicBezTo>
                    <a:pt x="329" y="4"/>
                    <a:pt x="315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157350" y="4999150"/>
              <a:ext cx="69775" cy="45375"/>
            </a:xfrm>
            <a:custGeom>
              <a:rect b="b" l="l" r="r" t="t"/>
              <a:pathLst>
                <a:path extrusionOk="0" h="1815" w="2791">
                  <a:moveTo>
                    <a:pt x="2723" y="0"/>
                  </a:moveTo>
                  <a:cubicBezTo>
                    <a:pt x="2586" y="0"/>
                    <a:pt x="2484" y="68"/>
                    <a:pt x="2381" y="102"/>
                  </a:cubicBezTo>
                  <a:cubicBezTo>
                    <a:pt x="2245" y="205"/>
                    <a:pt x="2143" y="273"/>
                    <a:pt x="2006" y="341"/>
                  </a:cubicBezTo>
                  <a:cubicBezTo>
                    <a:pt x="1767" y="478"/>
                    <a:pt x="1528" y="614"/>
                    <a:pt x="1290" y="785"/>
                  </a:cubicBezTo>
                  <a:cubicBezTo>
                    <a:pt x="846" y="1024"/>
                    <a:pt x="505" y="1399"/>
                    <a:pt x="95" y="1672"/>
                  </a:cubicBezTo>
                  <a:cubicBezTo>
                    <a:pt x="34" y="1702"/>
                    <a:pt x="1" y="1814"/>
                    <a:pt x="66" y="1814"/>
                  </a:cubicBezTo>
                  <a:cubicBezTo>
                    <a:pt x="74" y="1814"/>
                    <a:pt x="84" y="1812"/>
                    <a:pt x="95" y="1809"/>
                  </a:cubicBezTo>
                  <a:cubicBezTo>
                    <a:pt x="539" y="1638"/>
                    <a:pt x="880" y="1228"/>
                    <a:pt x="1290" y="990"/>
                  </a:cubicBezTo>
                  <a:cubicBezTo>
                    <a:pt x="1528" y="819"/>
                    <a:pt x="1767" y="683"/>
                    <a:pt x="2006" y="546"/>
                  </a:cubicBezTo>
                  <a:cubicBezTo>
                    <a:pt x="2108" y="478"/>
                    <a:pt x="2245" y="410"/>
                    <a:pt x="2381" y="341"/>
                  </a:cubicBezTo>
                  <a:cubicBezTo>
                    <a:pt x="2484" y="273"/>
                    <a:pt x="2620" y="205"/>
                    <a:pt x="2723" y="102"/>
                  </a:cubicBezTo>
                  <a:cubicBezTo>
                    <a:pt x="2723" y="68"/>
                    <a:pt x="2791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2163125" y="5014325"/>
              <a:ext cx="56100" cy="32325"/>
            </a:xfrm>
            <a:custGeom>
              <a:rect b="b" l="l" r="r" t="t"/>
              <a:pathLst>
                <a:path extrusionOk="0" h="1293" w="2244">
                  <a:moveTo>
                    <a:pt x="2208" y="0"/>
                  </a:moveTo>
                  <a:cubicBezTo>
                    <a:pt x="2202" y="0"/>
                    <a:pt x="2194" y="3"/>
                    <a:pt x="2185" y="7"/>
                  </a:cubicBezTo>
                  <a:cubicBezTo>
                    <a:pt x="2082" y="7"/>
                    <a:pt x="2014" y="76"/>
                    <a:pt x="1946" y="144"/>
                  </a:cubicBezTo>
                  <a:cubicBezTo>
                    <a:pt x="1877" y="178"/>
                    <a:pt x="1809" y="246"/>
                    <a:pt x="1707" y="280"/>
                  </a:cubicBezTo>
                  <a:cubicBezTo>
                    <a:pt x="1536" y="383"/>
                    <a:pt x="1366" y="485"/>
                    <a:pt x="1161" y="587"/>
                  </a:cubicBezTo>
                  <a:cubicBezTo>
                    <a:pt x="820" y="758"/>
                    <a:pt x="444" y="929"/>
                    <a:pt x="103" y="1099"/>
                  </a:cubicBezTo>
                  <a:cubicBezTo>
                    <a:pt x="69" y="1133"/>
                    <a:pt x="1" y="1202"/>
                    <a:pt x="1" y="1236"/>
                  </a:cubicBezTo>
                  <a:cubicBezTo>
                    <a:pt x="1" y="1276"/>
                    <a:pt x="24" y="1292"/>
                    <a:pt x="50" y="1292"/>
                  </a:cubicBezTo>
                  <a:cubicBezTo>
                    <a:pt x="69" y="1292"/>
                    <a:pt x="89" y="1284"/>
                    <a:pt x="103" y="1270"/>
                  </a:cubicBezTo>
                  <a:cubicBezTo>
                    <a:pt x="478" y="1099"/>
                    <a:pt x="854" y="929"/>
                    <a:pt x="1195" y="758"/>
                  </a:cubicBezTo>
                  <a:cubicBezTo>
                    <a:pt x="1400" y="656"/>
                    <a:pt x="1570" y="553"/>
                    <a:pt x="1741" y="451"/>
                  </a:cubicBezTo>
                  <a:cubicBezTo>
                    <a:pt x="1809" y="417"/>
                    <a:pt x="1912" y="349"/>
                    <a:pt x="1980" y="280"/>
                  </a:cubicBezTo>
                  <a:cubicBezTo>
                    <a:pt x="2048" y="246"/>
                    <a:pt x="2150" y="178"/>
                    <a:pt x="2219" y="110"/>
                  </a:cubicBezTo>
                  <a:cubicBezTo>
                    <a:pt x="2219" y="80"/>
                    <a:pt x="2244" y="0"/>
                    <a:pt x="2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160575" y="5017050"/>
              <a:ext cx="80200" cy="45600"/>
            </a:xfrm>
            <a:custGeom>
              <a:rect b="b" l="l" r="r" t="t"/>
              <a:pathLst>
                <a:path extrusionOk="0" h="1824" w="3208">
                  <a:moveTo>
                    <a:pt x="3140" y="1"/>
                  </a:moveTo>
                  <a:cubicBezTo>
                    <a:pt x="3037" y="1"/>
                    <a:pt x="2935" y="69"/>
                    <a:pt x="2798" y="137"/>
                  </a:cubicBezTo>
                  <a:lnTo>
                    <a:pt x="2457" y="308"/>
                  </a:lnTo>
                  <a:cubicBezTo>
                    <a:pt x="2184" y="478"/>
                    <a:pt x="1911" y="615"/>
                    <a:pt x="1672" y="751"/>
                  </a:cubicBezTo>
                  <a:cubicBezTo>
                    <a:pt x="1126" y="1058"/>
                    <a:pt x="615" y="1331"/>
                    <a:pt x="103" y="1639"/>
                  </a:cubicBezTo>
                  <a:cubicBezTo>
                    <a:pt x="69" y="1673"/>
                    <a:pt x="0" y="1707"/>
                    <a:pt x="0" y="1775"/>
                  </a:cubicBezTo>
                  <a:cubicBezTo>
                    <a:pt x="24" y="1799"/>
                    <a:pt x="49" y="1823"/>
                    <a:pt x="73" y="1823"/>
                  </a:cubicBezTo>
                  <a:cubicBezTo>
                    <a:pt x="83" y="1823"/>
                    <a:pt x="93" y="1819"/>
                    <a:pt x="103" y="1809"/>
                  </a:cubicBezTo>
                  <a:cubicBezTo>
                    <a:pt x="615" y="1536"/>
                    <a:pt x="1126" y="1229"/>
                    <a:pt x="1672" y="956"/>
                  </a:cubicBezTo>
                  <a:lnTo>
                    <a:pt x="2423" y="512"/>
                  </a:lnTo>
                  <a:cubicBezTo>
                    <a:pt x="2662" y="410"/>
                    <a:pt x="2969" y="274"/>
                    <a:pt x="3140" y="103"/>
                  </a:cubicBezTo>
                  <a:cubicBezTo>
                    <a:pt x="3174" y="69"/>
                    <a:pt x="3208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165100" y="5028150"/>
              <a:ext cx="85925" cy="50700"/>
            </a:xfrm>
            <a:custGeom>
              <a:rect b="b" l="l" r="r" t="t"/>
              <a:pathLst>
                <a:path extrusionOk="0" h="2028" w="3437">
                  <a:moveTo>
                    <a:pt x="3368" y="0"/>
                  </a:moveTo>
                  <a:cubicBezTo>
                    <a:pt x="3095" y="103"/>
                    <a:pt x="2822" y="273"/>
                    <a:pt x="2583" y="410"/>
                  </a:cubicBezTo>
                  <a:cubicBezTo>
                    <a:pt x="2310" y="580"/>
                    <a:pt x="2037" y="717"/>
                    <a:pt x="1764" y="887"/>
                  </a:cubicBezTo>
                  <a:cubicBezTo>
                    <a:pt x="1218" y="1229"/>
                    <a:pt x="672" y="1536"/>
                    <a:pt x="92" y="1843"/>
                  </a:cubicBezTo>
                  <a:cubicBezTo>
                    <a:pt x="34" y="1872"/>
                    <a:pt x="0" y="2027"/>
                    <a:pt x="57" y="2027"/>
                  </a:cubicBezTo>
                  <a:cubicBezTo>
                    <a:pt x="66" y="2027"/>
                    <a:pt x="78" y="2023"/>
                    <a:pt x="92" y="2014"/>
                  </a:cubicBezTo>
                  <a:cubicBezTo>
                    <a:pt x="672" y="1706"/>
                    <a:pt x="1218" y="1365"/>
                    <a:pt x="1764" y="1058"/>
                  </a:cubicBezTo>
                  <a:cubicBezTo>
                    <a:pt x="2037" y="887"/>
                    <a:pt x="2310" y="717"/>
                    <a:pt x="2583" y="580"/>
                  </a:cubicBezTo>
                  <a:cubicBezTo>
                    <a:pt x="2856" y="410"/>
                    <a:pt x="3129" y="273"/>
                    <a:pt x="3368" y="103"/>
                  </a:cubicBezTo>
                  <a:cubicBezTo>
                    <a:pt x="3368" y="68"/>
                    <a:pt x="3436" y="0"/>
                    <a:pt x="3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177100" y="5047775"/>
              <a:ext cx="76475" cy="44775"/>
            </a:xfrm>
            <a:custGeom>
              <a:rect b="b" l="l" r="r" t="t"/>
              <a:pathLst>
                <a:path extrusionOk="0" h="1791" w="3059">
                  <a:moveTo>
                    <a:pt x="2990" y="0"/>
                  </a:moveTo>
                  <a:cubicBezTo>
                    <a:pt x="2888" y="34"/>
                    <a:pt x="2752" y="102"/>
                    <a:pt x="2649" y="171"/>
                  </a:cubicBezTo>
                  <a:cubicBezTo>
                    <a:pt x="2547" y="239"/>
                    <a:pt x="2445" y="307"/>
                    <a:pt x="2308" y="375"/>
                  </a:cubicBezTo>
                  <a:cubicBezTo>
                    <a:pt x="2069" y="512"/>
                    <a:pt x="1830" y="683"/>
                    <a:pt x="1591" y="819"/>
                  </a:cubicBezTo>
                  <a:cubicBezTo>
                    <a:pt x="1080" y="1092"/>
                    <a:pt x="602" y="1365"/>
                    <a:pt x="124" y="1604"/>
                  </a:cubicBezTo>
                  <a:cubicBezTo>
                    <a:pt x="38" y="1661"/>
                    <a:pt x="0" y="1790"/>
                    <a:pt x="71" y="1790"/>
                  </a:cubicBezTo>
                  <a:cubicBezTo>
                    <a:pt x="85" y="1790"/>
                    <a:pt x="102" y="1786"/>
                    <a:pt x="124" y="1774"/>
                  </a:cubicBezTo>
                  <a:cubicBezTo>
                    <a:pt x="636" y="1502"/>
                    <a:pt x="1114" y="1229"/>
                    <a:pt x="1626" y="956"/>
                  </a:cubicBezTo>
                  <a:cubicBezTo>
                    <a:pt x="1864" y="819"/>
                    <a:pt x="2103" y="683"/>
                    <a:pt x="2308" y="546"/>
                  </a:cubicBezTo>
                  <a:cubicBezTo>
                    <a:pt x="2445" y="478"/>
                    <a:pt x="2547" y="410"/>
                    <a:pt x="2683" y="341"/>
                  </a:cubicBezTo>
                  <a:cubicBezTo>
                    <a:pt x="2786" y="239"/>
                    <a:pt x="2922" y="205"/>
                    <a:pt x="3025" y="102"/>
                  </a:cubicBezTo>
                  <a:cubicBezTo>
                    <a:pt x="3025" y="68"/>
                    <a:pt x="3059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196475" y="5064600"/>
              <a:ext cx="66200" cy="41675"/>
            </a:xfrm>
            <a:custGeom>
              <a:rect b="b" l="l" r="r" t="t"/>
              <a:pathLst>
                <a:path extrusionOk="0" h="1667" w="2648">
                  <a:moveTo>
                    <a:pt x="2620" y="0"/>
                  </a:moveTo>
                  <a:cubicBezTo>
                    <a:pt x="2613" y="0"/>
                    <a:pt x="2604" y="3"/>
                    <a:pt x="2591" y="10"/>
                  </a:cubicBezTo>
                  <a:cubicBezTo>
                    <a:pt x="2386" y="78"/>
                    <a:pt x="2181" y="214"/>
                    <a:pt x="2011" y="351"/>
                  </a:cubicBezTo>
                  <a:cubicBezTo>
                    <a:pt x="1772" y="487"/>
                    <a:pt x="1567" y="590"/>
                    <a:pt x="1362" y="726"/>
                  </a:cubicBezTo>
                  <a:cubicBezTo>
                    <a:pt x="953" y="999"/>
                    <a:pt x="509" y="1272"/>
                    <a:pt x="66" y="1545"/>
                  </a:cubicBezTo>
                  <a:cubicBezTo>
                    <a:pt x="11" y="1573"/>
                    <a:pt x="0" y="1666"/>
                    <a:pt x="69" y="1666"/>
                  </a:cubicBezTo>
                  <a:cubicBezTo>
                    <a:pt x="86" y="1666"/>
                    <a:pt x="107" y="1661"/>
                    <a:pt x="134" y="1647"/>
                  </a:cubicBezTo>
                  <a:cubicBezTo>
                    <a:pt x="543" y="1409"/>
                    <a:pt x="953" y="1136"/>
                    <a:pt x="1397" y="863"/>
                  </a:cubicBezTo>
                  <a:cubicBezTo>
                    <a:pt x="1601" y="726"/>
                    <a:pt x="1806" y="624"/>
                    <a:pt x="2011" y="487"/>
                  </a:cubicBezTo>
                  <a:cubicBezTo>
                    <a:pt x="2215" y="351"/>
                    <a:pt x="2454" y="248"/>
                    <a:pt x="2625" y="78"/>
                  </a:cubicBezTo>
                  <a:cubicBezTo>
                    <a:pt x="2625" y="50"/>
                    <a:pt x="2647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209200" y="5071650"/>
              <a:ext cx="69975" cy="42675"/>
            </a:xfrm>
            <a:custGeom>
              <a:rect b="b" l="l" r="r" t="t"/>
              <a:pathLst>
                <a:path extrusionOk="0" h="1707" w="2799">
                  <a:moveTo>
                    <a:pt x="2764" y="1"/>
                  </a:moveTo>
                  <a:cubicBezTo>
                    <a:pt x="2628" y="35"/>
                    <a:pt x="2560" y="103"/>
                    <a:pt x="2457" y="137"/>
                  </a:cubicBezTo>
                  <a:cubicBezTo>
                    <a:pt x="2321" y="205"/>
                    <a:pt x="2218" y="274"/>
                    <a:pt x="2116" y="342"/>
                  </a:cubicBezTo>
                  <a:cubicBezTo>
                    <a:pt x="1877" y="478"/>
                    <a:pt x="1672" y="581"/>
                    <a:pt x="1468" y="717"/>
                  </a:cubicBezTo>
                  <a:cubicBezTo>
                    <a:pt x="990" y="990"/>
                    <a:pt x="546" y="1297"/>
                    <a:pt x="69" y="1536"/>
                  </a:cubicBezTo>
                  <a:cubicBezTo>
                    <a:pt x="34" y="1570"/>
                    <a:pt x="0" y="1604"/>
                    <a:pt x="0" y="1673"/>
                  </a:cubicBezTo>
                  <a:cubicBezTo>
                    <a:pt x="0" y="1707"/>
                    <a:pt x="34" y="1707"/>
                    <a:pt x="69" y="1707"/>
                  </a:cubicBezTo>
                  <a:cubicBezTo>
                    <a:pt x="546" y="1434"/>
                    <a:pt x="990" y="1195"/>
                    <a:pt x="1434" y="922"/>
                  </a:cubicBezTo>
                  <a:cubicBezTo>
                    <a:pt x="1638" y="785"/>
                    <a:pt x="1877" y="649"/>
                    <a:pt x="2116" y="512"/>
                  </a:cubicBezTo>
                  <a:cubicBezTo>
                    <a:pt x="2218" y="444"/>
                    <a:pt x="2355" y="376"/>
                    <a:pt x="2457" y="308"/>
                  </a:cubicBezTo>
                  <a:cubicBezTo>
                    <a:pt x="2560" y="239"/>
                    <a:pt x="2662" y="205"/>
                    <a:pt x="2764" y="103"/>
                  </a:cubicBezTo>
                  <a:cubicBezTo>
                    <a:pt x="2764" y="103"/>
                    <a:pt x="2798" y="1"/>
                    <a:pt x="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201825" y="5092975"/>
              <a:ext cx="78200" cy="49050"/>
            </a:xfrm>
            <a:custGeom>
              <a:rect b="b" l="l" r="r" t="t"/>
              <a:pathLst>
                <a:path extrusionOk="0" h="1962" w="3128">
                  <a:moveTo>
                    <a:pt x="3059" y="1"/>
                  </a:moveTo>
                  <a:cubicBezTo>
                    <a:pt x="2957" y="69"/>
                    <a:pt x="2855" y="171"/>
                    <a:pt x="2752" y="239"/>
                  </a:cubicBezTo>
                  <a:cubicBezTo>
                    <a:pt x="2616" y="308"/>
                    <a:pt x="2513" y="410"/>
                    <a:pt x="2411" y="478"/>
                  </a:cubicBezTo>
                  <a:cubicBezTo>
                    <a:pt x="2138" y="649"/>
                    <a:pt x="1899" y="820"/>
                    <a:pt x="1626" y="956"/>
                  </a:cubicBezTo>
                  <a:cubicBezTo>
                    <a:pt x="1114" y="1229"/>
                    <a:pt x="602" y="1502"/>
                    <a:pt x="91" y="1809"/>
                  </a:cubicBezTo>
                  <a:cubicBezTo>
                    <a:pt x="34" y="1838"/>
                    <a:pt x="0" y="1962"/>
                    <a:pt x="51" y="1962"/>
                  </a:cubicBezTo>
                  <a:cubicBezTo>
                    <a:pt x="61" y="1962"/>
                    <a:pt x="74" y="1957"/>
                    <a:pt x="91" y="1946"/>
                  </a:cubicBezTo>
                  <a:cubicBezTo>
                    <a:pt x="637" y="1639"/>
                    <a:pt x="1183" y="1366"/>
                    <a:pt x="1694" y="1058"/>
                  </a:cubicBezTo>
                  <a:cubicBezTo>
                    <a:pt x="1967" y="922"/>
                    <a:pt x="2206" y="785"/>
                    <a:pt x="2445" y="615"/>
                  </a:cubicBezTo>
                  <a:cubicBezTo>
                    <a:pt x="2650" y="444"/>
                    <a:pt x="2957" y="308"/>
                    <a:pt x="3093" y="69"/>
                  </a:cubicBezTo>
                  <a:cubicBezTo>
                    <a:pt x="3128" y="35"/>
                    <a:pt x="3128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212800" y="5098950"/>
              <a:ext cx="91100" cy="56450"/>
            </a:xfrm>
            <a:custGeom>
              <a:rect b="b" l="l" r="r" t="t"/>
              <a:pathLst>
                <a:path extrusionOk="0" h="2258" w="3644">
                  <a:moveTo>
                    <a:pt x="3542" y="0"/>
                  </a:moveTo>
                  <a:cubicBezTo>
                    <a:pt x="3269" y="103"/>
                    <a:pt x="2996" y="342"/>
                    <a:pt x="2723" y="478"/>
                  </a:cubicBezTo>
                  <a:cubicBezTo>
                    <a:pt x="2450" y="649"/>
                    <a:pt x="2143" y="854"/>
                    <a:pt x="1870" y="1024"/>
                  </a:cubicBezTo>
                  <a:cubicBezTo>
                    <a:pt x="1290" y="1365"/>
                    <a:pt x="709" y="1741"/>
                    <a:pt x="95" y="2082"/>
                  </a:cubicBezTo>
                  <a:cubicBezTo>
                    <a:pt x="34" y="2143"/>
                    <a:pt x="1" y="2258"/>
                    <a:pt x="91" y="2258"/>
                  </a:cubicBezTo>
                  <a:cubicBezTo>
                    <a:pt x="102" y="2258"/>
                    <a:pt x="115" y="2256"/>
                    <a:pt x="129" y="2253"/>
                  </a:cubicBezTo>
                  <a:lnTo>
                    <a:pt x="129" y="2218"/>
                  </a:lnTo>
                  <a:cubicBezTo>
                    <a:pt x="709" y="1877"/>
                    <a:pt x="1290" y="1536"/>
                    <a:pt x="1870" y="1195"/>
                  </a:cubicBezTo>
                  <a:cubicBezTo>
                    <a:pt x="2143" y="1024"/>
                    <a:pt x="2450" y="854"/>
                    <a:pt x="2723" y="683"/>
                  </a:cubicBezTo>
                  <a:cubicBezTo>
                    <a:pt x="2996" y="512"/>
                    <a:pt x="3337" y="342"/>
                    <a:pt x="3576" y="137"/>
                  </a:cubicBezTo>
                  <a:cubicBezTo>
                    <a:pt x="3610" y="103"/>
                    <a:pt x="3644" y="0"/>
                    <a:pt x="3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222625" y="5115150"/>
              <a:ext cx="77875" cy="51275"/>
            </a:xfrm>
            <a:custGeom>
              <a:rect b="b" l="l" r="r" t="t"/>
              <a:pathLst>
                <a:path extrusionOk="0" h="2051" w="3115">
                  <a:moveTo>
                    <a:pt x="3046" y="1"/>
                  </a:moveTo>
                  <a:cubicBezTo>
                    <a:pt x="2944" y="35"/>
                    <a:pt x="2842" y="103"/>
                    <a:pt x="2739" y="171"/>
                  </a:cubicBezTo>
                  <a:cubicBezTo>
                    <a:pt x="2603" y="274"/>
                    <a:pt x="2466" y="342"/>
                    <a:pt x="2364" y="410"/>
                  </a:cubicBezTo>
                  <a:cubicBezTo>
                    <a:pt x="2091" y="581"/>
                    <a:pt x="1852" y="752"/>
                    <a:pt x="1579" y="922"/>
                  </a:cubicBezTo>
                  <a:cubicBezTo>
                    <a:pt x="1067" y="1263"/>
                    <a:pt x="589" y="1605"/>
                    <a:pt x="78" y="1912"/>
                  </a:cubicBezTo>
                  <a:cubicBezTo>
                    <a:pt x="1" y="1962"/>
                    <a:pt x="1" y="2051"/>
                    <a:pt x="48" y="2051"/>
                  </a:cubicBezTo>
                  <a:cubicBezTo>
                    <a:pt x="64" y="2051"/>
                    <a:pt x="85" y="2040"/>
                    <a:pt x="112" y="2014"/>
                  </a:cubicBezTo>
                  <a:lnTo>
                    <a:pt x="112" y="2048"/>
                  </a:lnTo>
                  <a:cubicBezTo>
                    <a:pt x="624" y="1707"/>
                    <a:pt x="1101" y="1366"/>
                    <a:pt x="1613" y="1059"/>
                  </a:cubicBezTo>
                  <a:cubicBezTo>
                    <a:pt x="1852" y="888"/>
                    <a:pt x="2091" y="752"/>
                    <a:pt x="2364" y="581"/>
                  </a:cubicBezTo>
                  <a:cubicBezTo>
                    <a:pt x="2603" y="410"/>
                    <a:pt x="2876" y="308"/>
                    <a:pt x="3080" y="103"/>
                  </a:cubicBezTo>
                  <a:cubicBezTo>
                    <a:pt x="3114" y="69"/>
                    <a:pt x="3114" y="1"/>
                    <a:pt x="3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235975" y="5128625"/>
              <a:ext cx="82200" cy="42400"/>
            </a:xfrm>
            <a:custGeom>
              <a:rect b="b" l="l" r="r" t="t"/>
              <a:pathLst>
                <a:path extrusionOk="0" h="1696" w="3288">
                  <a:moveTo>
                    <a:pt x="3230" y="1"/>
                  </a:moveTo>
                  <a:cubicBezTo>
                    <a:pt x="3221" y="1"/>
                    <a:pt x="3209" y="3"/>
                    <a:pt x="3195" y="8"/>
                  </a:cubicBezTo>
                  <a:cubicBezTo>
                    <a:pt x="3058" y="42"/>
                    <a:pt x="2956" y="110"/>
                    <a:pt x="2819" y="178"/>
                  </a:cubicBezTo>
                  <a:cubicBezTo>
                    <a:pt x="2717" y="247"/>
                    <a:pt x="2580" y="315"/>
                    <a:pt x="2444" y="383"/>
                  </a:cubicBezTo>
                  <a:cubicBezTo>
                    <a:pt x="2205" y="486"/>
                    <a:pt x="1966" y="622"/>
                    <a:pt x="1693" y="758"/>
                  </a:cubicBezTo>
                  <a:cubicBezTo>
                    <a:pt x="1181" y="1031"/>
                    <a:pt x="635" y="1304"/>
                    <a:pt x="124" y="1543"/>
                  </a:cubicBezTo>
                  <a:cubicBezTo>
                    <a:pt x="38" y="1572"/>
                    <a:pt x="0" y="1696"/>
                    <a:pt x="70" y="1696"/>
                  </a:cubicBezTo>
                  <a:cubicBezTo>
                    <a:pt x="83" y="1696"/>
                    <a:pt x="101" y="1691"/>
                    <a:pt x="124" y="1680"/>
                  </a:cubicBezTo>
                  <a:cubicBezTo>
                    <a:pt x="670" y="1441"/>
                    <a:pt x="1181" y="1168"/>
                    <a:pt x="1727" y="929"/>
                  </a:cubicBezTo>
                  <a:cubicBezTo>
                    <a:pt x="2000" y="793"/>
                    <a:pt x="2239" y="656"/>
                    <a:pt x="2512" y="520"/>
                  </a:cubicBezTo>
                  <a:cubicBezTo>
                    <a:pt x="2751" y="383"/>
                    <a:pt x="3024" y="281"/>
                    <a:pt x="3229" y="110"/>
                  </a:cubicBezTo>
                  <a:cubicBezTo>
                    <a:pt x="3258" y="81"/>
                    <a:pt x="3288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244225" y="5145700"/>
              <a:ext cx="76500" cy="47575"/>
            </a:xfrm>
            <a:custGeom>
              <a:rect b="b" l="l" r="r" t="t"/>
              <a:pathLst>
                <a:path extrusionOk="0" h="1903" w="3060">
                  <a:moveTo>
                    <a:pt x="3024" y="0"/>
                  </a:moveTo>
                  <a:cubicBezTo>
                    <a:pt x="3019" y="0"/>
                    <a:pt x="3011" y="2"/>
                    <a:pt x="3001" y="7"/>
                  </a:cubicBezTo>
                  <a:cubicBezTo>
                    <a:pt x="2865" y="41"/>
                    <a:pt x="2762" y="110"/>
                    <a:pt x="2660" y="178"/>
                  </a:cubicBezTo>
                  <a:cubicBezTo>
                    <a:pt x="2523" y="246"/>
                    <a:pt x="2387" y="314"/>
                    <a:pt x="2250" y="383"/>
                  </a:cubicBezTo>
                  <a:cubicBezTo>
                    <a:pt x="2012" y="553"/>
                    <a:pt x="1773" y="690"/>
                    <a:pt x="1534" y="826"/>
                  </a:cubicBezTo>
                  <a:cubicBezTo>
                    <a:pt x="1056" y="1133"/>
                    <a:pt x="578" y="1440"/>
                    <a:pt x="67" y="1748"/>
                  </a:cubicBezTo>
                  <a:cubicBezTo>
                    <a:pt x="11" y="1803"/>
                    <a:pt x="1" y="1903"/>
                    <a:pt x="71" y="1903"/>
                  </a:cubicBezTo>
                  <a:cubicBezTo>
                    <a:pt x="88" y="1903"/>
                    <a:pt x="109" y="1897"/>
                    <a:pt x="135" y="1884"/>
                  </a:cubicBezTo>
                  <a:cubicBezTo>
                    <a:pt x="613" y="1577"/>
                    <a:pt x="1090" y="1270"/>
                    <a:pt x="1568" y="963"/>
                  </a:cubicBezTo>
                  <a:cubicBezTo>
                    <a:pt x="1807" y="826"/>
                    <a:pt x="2046" y="656"/>
                    <a:pt x="2319" y="519"/>
                  </a:cubicBezTo>
                  <a:cubicBezTo>
                    <a:pt x="2558" y="383"/>
                    <a:pt x="2831" y="280"/>
                    <a:pt x="3001" y="75"/>
                  </a:cubicBezTo>
                  <a:cubicBezTo>
                    <a:pt x="3030" y="75"/>
                    <a:pt x="3060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247025" y="5155025"/>
              <a:ext cx="75625" cy="49275"/>
            </a:xfrm>
            <a:custGeom>
              <a:rect b="b" l="l" r="r" t="t"/>
              <a:pathLst>
                <a:path extrusionOk="0" h="1971" w="3025">
                  <a:moveTo>
                    <a:pt x="2989" y="0"/>
                  </a:moveTo>
                  <a:cubicBezTo>
                    <a:pt x="2981" y="0"/>
                    <a:pt x="2970" y="3"/>
                    <a:pt x="2957" y="10"/>
                  </a:cubicBezTo>
                  <a:cubicBezTo>
                    <a:pt x="2719" y="146"/>
                    <a:pt x="2514" y="317"/>
                    <a:pt x="2275" y="453"/>
                  </a:cubicBezTo>
                  <a:cubicBezTo>
                    <a:pt x="2036" y="624"/>
                    <a:pt x="1831" y="760"/>
                    <a:pt x="1593" y="931"/>
                  </a:cubicBezTo>
                  <a:cubicBezTo>
                    <a:pt x="1115" y="1238"/>
                    <a:pt x="603" y="1511"/>
                    <a:pt x="91" y="1818"/>
                  </a:cubicBezTo>
                  <a:cubicBezTo>
                    <a:pt x="34" y="1847"/>
                    <a:pt x="1" y="1971"/>
                    <a:pt x="51" y="1971"/>
                  </a:cubicBezTo>
                  <a:cubicBezTo>
                    <a:pt x="61" y="1971"/>
                    <a:pt x="74" y="1966"/>
                    <a:pt x="91" y="1955"/>
                  </a:cubicBezTo>
                  <a:cubicBezTo>
                    <a:pt x="603" y="1682"/>
                    <a:pt x="1115" y="1375"/>
                    <a:pt x="1593" y="1067"/>
                  </a:cubicBezTo>
                  <a:cubicBezTo>
                    <a:pt x="1831" y="931"/>
                    <a:pt x="2070" y="760"/>
                    <a:pt x="2309" y="590"/>
                  </a:cubicBezTo>
                  <a:cubicBezTo>
                    <a:pt x="2548" y="453"/>
                    <a:pt x="2787" y="283"/>
                    <a:pt x="2992" y="78"/>
                  </a:cubicBezTo>
                  <a:cubicBezTo>
                    <a:pt x="3019" y="50"/>
                    <a:pt x="302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254050" y="5186825"/>
              <a:ext cx="69475" cy="40575"/>
            </a:xfrm>
            <a:custGeom>
              <a:rect b="b" l="l" r="r" t="t"/>
              <a:pathLst>
                <a:path extrusionOk="0" h="1623" w="2779">
                  <a:moveTo>
                    <a:pt x="2745" y="0"/>
                  </a:moveTo>
                  <a:cubicBezTo>
                    <a:pt x="2608" y="34"/>
                    <a:pt x="2506" y="68"/>
                    <a:pt x="2403" y="137"/>
                  </a:cubicBezTo>
                  <a:cubicBezTo>
                    <a:pt x="2301" y="205"/>
                    <a:pt x="2165" y="273"/>
                    <a:pt x="2062" y="341"/>
                  </a:cubicBezTo>
                  <a:cubicBezTo>
                    <a:pt x="1823" y="444"/>
                    <a:pt x="1619" y="580"/>
                    <a:pt x="1414" y="683"/>
                  </a:cubicBezTo>
                  <a:cubicBezTo>
                    <a:pt x="970" y="956"/>
                    <a:pt x="527" y="1194"/>
                    <a:pt x="83" y="1467"/>
                  </a:cubicBezTo>
                  <a:cubicBezTo>
                    <a:pt x="0" y="1523"/>
                    <a:pt x="7" y="1623"/>
                    <a:pt x="85" y="1623"/>
                  </a:cubicBezTo>
                  <a:cubicBezTo>
                    <a:pt x="103" y="1623"/>
                    <a:pt x="125" y="1617"/>
                    <a:pt x="151" y="1604"/>
                  </a:cubicBezTo>
                  <a:cubicBezTo>
                    <a:pt x="595" y="1331"/>
                    <a:pt x="1039" y="1058"/>
                    <a:pt x="1482" y="819"/>
                  </a:cubicBezTo>
                  <a:cubicBezTo>
                    <a:pt x="1687" y="683"/>
                    <a:pt x="1892" y="580"/>
                    <a:pt x="2130" y="444"/>
                  </a:cubicBezTo>
                  <a:cubicBezTo>
                    <a:pt x="2335" y="341"/>
                    <a:pt x="2574" y="239"/>
                    <a:pt x="2745" y="103"/>
                  </a:cubicBezTo>
                  <a:cubicBezTo>
                    <a:pt x="2779" y="68"/>
                    <a:pt x="2779" y="0"/>
                    <a:pt x="2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255525" y="5202000"/>
              <a:ext cx="81425" cy="45750"/>
            </a:xfrm>
            <a:custGeom>
              <a:rect b="b" l="l" r="r" t="t"/>
              <a:pathLst>
                <a:path extrusionOk="0" h="1830" w="3257">
                  <a:moveTo>
                    <a:pt x="3221" y="0"/>
                  </a:moveTo>
                  <a:cubicBezTo>
                    <a:pt x="3215" y="0"/>
                    <a:pt x="3207" y="3"/>
                    <a:pt x="3198" y="7"/>
                  </a:cubicBezTo>
                  <a:cubicBezTo>
                    <a:pt x="3061" y="41"/>
                    <a:pt x="2959" y="110"/>
                    <a:pt x="2822" y="178"/>
                  </a:cubicBezTo>
                  <a:cubicBezTo>
                    <a:pt x="2720" y="280"/>
                    <a:pt x="2583" y="314"/>
                    <a:pt x="2447" y="383"/>
                  </a:cubicBezTo>
                  <a:cubicBezTo>
                    <a:pt x="2208" y="553"/>
                    <a:pt x="1935" y="690"/>
                    <a:pt x="1662" y="826"/>
                  </a:cubicBezTo>
                  <a:cubicBezTo>
                    <a:pt x="1150" y="1099"/>
                    <a:pt x="638" y="1372"/>
                    <a:pt x="92" y="1645"/>
                  </a:cubicBezTo>
                  <a:cubicBezTo>
                    <a:pt x="34" y="1675"/>
                    <a:pt x="0" y="1830"/>
                    <a:pt x="57" y="1830"/>
                  </a:cubicBezTo>
                  <a:cubicBezTo>
                    <a:pt x="66" y="1830"/>
                    <a:pt x="78" y="1826"/>
                    <a:pt x="92" y="1816"/>
                  </a:cubicBezTo>
                  <a:cubicBezTo>
                    <a:pt x="638" y="1509"/>
                    <a:pt x="1150" y="1236"/>
                    <a:pt x="1696" y="963"/>
                  </a:cubicBezTo>
                  <a:cubicBezTo>
                    <a:pt x="1969" y="826"/>
                    <a:pt x="2242" y="690"/>
                    <a:pt x="2481" y="553"/>
                  </a:cubicBezTo>
                  <a:cubicBezTo>
                    <a:pt x="2720" y="417"/>
                    <a:pt x="3027" y="280"/>
                    <a:pt x="3232" y="110"/>
                  </a:cubicBezTo>
                  <a:cubicBezTo>
                    <a:pt x="3232" y="80"/>
                    <a:pt x="3257" y="0"/>
                    <a:pt x="3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274025" y="5221800"/>
              <a:ext cx="66575" cy="40975"/>
            </a:xfrm>
            <a:custGeom>
              <a:rect b="b" l="l" r="r" t="t"/>
              <a:pathLst>
                <a:path extrusionOk="0" h="1639" w="2663">
                  <a:moveTo>
                    <a:pt x="2594" y="0"/>
                  </a:moveTo>
                  <a:cubicBezTo>
                    <a:pt x="2492" y="34"/>
                    <a:pt x="2389" y="103"/>
                    <a:pt x="2321" y="137"/>
                  </a:cubicBezTo>
                  <a:cubicBezTo>
                    <a:pt x="2219" y="205"/>
                    <a:pt x="2116" y="273"/>
                    <a:pt x="2014" y="307"/>
                  </a:cubicBezTo>
                  <a:cubicBezTo>
                    <a:pt x="1809" y="444"/>
                    <a:pt x="1604" y="580"/>
                    <a:pt x="1400" y="717"/>
                  </a:cubicBezTo>
                  <a:cubicBezTo>
                    <a:pt x="956" y="990"/>
                    <a:pt x="547" y="1229"/>
                    <a:pt x="103" y="1467"/>
                  </a:cubicBezTo>
                  <a:cubicBezTo>
                    <a:pt x="69" y="1502"/>
                    <a:pt x="1" y="1536"/>
                    <a:pt x="35" y="1604"/>
                  </a:cubicBezTo>
                  <a:cubicBezTo>
                    <a:pt x="35" y="1638"/>
                    <a:pt x="69" y="1638"/>
                    <a:pt x="103" y="1638"/>
                  </a:cubicBezTo>
                  <a:cubicBezTo>
                    <a:pt x="547" y="1365"/>
                    <a:pt x="956" y="1126"/>
                    <a:pt x="1366" y="887"/>
                  </a:cubicBezTo>
                  <a:cubicBezTo>
                    <a:pt x="1570" y="751"/>
                    <a:pt x="1775" y="614"/>
                    <a:pt x="1980" y="478"/>
                  </a:cubicBezTo>
                  <a:cubicBezTo>
                    <a:pt x="2082" y="410"/>
                    <a:pt x="2219" y="341"/>
                    <a:pt x="2321" y="273"/>
                  </a:cubicBezTo>
                  <a:cubicBezTo>
                    <a:pt x="2423" y="239"/>
                    <a:pt x="2526" y="171"/>
                    <a:pt x="2594" y="68"/>
                  </a:cubicBezTo>
                  <a:cubicBezTo>
                    <a:pt x="2628" y="68"/>
                    <a:pt x="2662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292800" y="5224350"/>
              <a:ext cx="73375" cy="43250"/>
            </a:xfrm>
            <a:custGeom>
              <a:rect b="b" l="l" r="r" t="t"/>
              <a:pathLst>
                <a:path extrusionOk="0" h="1730" w="2935">
                  <a:moveTo>
                    <a:pt x="2901" y="1"/>
                  </a:moveTo>
                  <a:cubicBezTo>
                    <a:pt x="2764" y="1"/>
                    <a:pt x="2662" y="69"/>
                    <a:pt x="2594" y="137"/>
                  </a:cubicBezTo>
                  <a:lnTo>
                    <a:pt x="2218" y="342"/>
                  </a:lnTo>
                  <a:cubicBezTo>
                    <a:pt x="1980" y="478"/>
                    <a:pt x="1741" y="615"/>
                    <a:pt x="1502" y="751"/>
                  </a:cubicBezTo>
                  <a:cubicBezTo>
                    <a:pt x="1024" y="1024"/>
                    <a:pt x="546" y="1297"/>
                    <a:pt x="69" y="1570"/>
                  </a:cubicBezTo>
                  <a:cubicBezTo>
                    <a:pt x="35" y="1604"/>
                    <a:pt x="0" y="1638"/>
                    <a:pt x="0" y="1673"/>
                  </a:cubicBezTo>
                  <a:cubicBezTo>
                    <a:pt x="0" y="1713"/>
                    <a:pt x="12" y="1729"/>
                    <a:pt x="36" y="1729"/>
                  </a:cubicBezTo>
                  <a:cubicBezTo>
                    <a:pt x="52" y="1729"/>
                    <a:pt x="74" y="1721"/>
                    <a:pt x="103" y="1707"/>
                  </a:cubicBezTo>
                  <a:lnTo>
                    <a:pt x="69" y="1707"/>
                  </a:lnTo>
                  <a:cubicBezTo>
                    <a:pt x="546" y="1434"/>
                    <a:pt x="1024" y="1161"/>
                    <a:pt x="1502" y="888"/>
                  </a:cubicBezTo>
                  <a:cubicBezTo>
                    <a:pt x="1741" y="751"/>
                    <a:pt x="1980" y="615"/>
                    <a:pt x="2218" y="512"/>
                  </a:cubicBezTo>
                  <a:lnTo>
                    <a:pt x="2594" y="308"/>
                  </a:lnTo>
                  <a:cubicBezTo>
                    <a:pt x="2696" y="239"/>
                    <a:pt x="2798" y="171"/>
                    <a:pt x="2901" y="103"/>
                  </a:cubicBezTo>
                  <a:cubicBezTo>
                    <a:pt x="2901" y="69"/>
                    <a:pt x="2935" y="1"/>
                    <a:pt x="2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312725" y="5240550"/>
              <a:ext cx="53450" cy="31150"/>
            </a:xfrm>
            <a:custGeom>
              <a:rect b="b" l="l" r="r" t="t"/>
              <a:pathLst>
                <a:path extrusionOk="0" h="1246" w="2138">
                  <a:moveTo>
                    <a:pt x="2104" y="1"/>
                  </a:moveTo>
                  <a:cubicBezTo>
                    <a:pt x="2036" y="35"/>
                    <a:pt x="1933" y="69"/>
                    <a:pt x="1865" y="137"/>
                  </a:cubicBezTo>
                  <a:cubicBezTo>
                    <a:pt x="1797" y="172"/>
                    <a:pt x="1694" y="240"/>
                    <a:pt x="1626" y="274"/>
                  </a:cubicBezTo>
                  <a:cubicBezTo>
                    <a:pt x="1456" y="376"/>
                    <a:pt x="1285" y="479"/>
                    <a:pt x="1114" y="581"/>
                  </a:cubicBezTo>
                  <a:cubicBezTo>
                    <a:pt x="807" y="752"/>
                    <a:pt x="432" y="922"/>
                    <a:pt x="91" y="1093"/>
                  </a:cubicBezTo>
                  <a:cubicBezTo>
                    <a:pt x="34" y="1121"/>
                    <a:pt x="0" y="1245"/>
                    <a:pt x="51" y="1245"/>
                  </a:cubicBezTo>
                  <a:cubicBezTo>
                    <a:pt x="61" y="1245"/>
                    <a:pt x="74" y="1241"/>
                    <a:pt x="91" y="1229"/>
                  </a:cubicBezTo>
                  <a:cubicBezTo>
                    <a:pt x="466" y="1059"/>
                    <a:pt x="807" y="888"/>
                    <a:pt x="1183" y="683"/>
                  </a:cubicBezTo>
                  <a:cubicBezTo>
                    <a:pt x="1353" y="581"/>
                    <a:pt x="1490" y="513"/>
                    <a:pt x="1660" y="410"/>
                  </a:cubicBezTo>
                  <a:cubicBezTo>
                    <a:pt x="1831" y="308"/>
                    <a:pt x="2001" y="206"/>
                    <a:pt x="2138" y="69"/>
                  </a:cubicBezTo>
                  <a:cubicBezTo>
                    <a:pt x="2138" y="35"/>
                    <a:pt x="2138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306450" y="5258475"/>
              <a:ext cx="62300" cy="33850"/>
            </a:xfrm>
            <a:custGeom>
              <a:rect b="b" l="l" r="r" t="t"/>
              <a:pathLst>
                <a:path extrusionOk="0" h="1354" w="2492">
                  <a:moveTo>
                    <a:pt x="2423" y="0"/>
                  </a:moveTo>
                  <a:cubicBezTo>
                    <a:pt x="2355" y="0"/>
                    <a:pt x="2252" y="69"/>
                    <a:pt x="2184" y="103"/>
                  </a:cubicBezTo>
                  <a:cubicBezTo>
                    <a:pt x="2082" y="137"/>
                    <a:pt x="1979" y="205"/>
                    <a:pt x="1911" y="239"/>
                  </a:cubicBezTo>
                  <a:cubicBezTo>
                    <a:pt x="1707" y="342"/>
                    <a:pt x="1502" y="444"/>
                    <a:pt x="1297" y="581"/>
                  </a:cubicBezTo>
                  <a:cubicBezTo>
                    <a:pt x="888" y="785"/>
                    <a:pt x="478" y="990"/>
                    <a:pt x="103" y="1195"/>
                  </a:cubicBezTo>
                  <a:cubicBezTo>
                    <a:pt x="69" y="1229"/>
                    <a:pt x="0" y="1263"/>
                    <a:pt x="0" y="1297"/>
                  </a:cubicBezTo>
                  <a:cubicBezTo>
                    <a:pt x="20" y="1337"/>
                    <a:pt x="40" y="1354"/>
                    <a:pt x="60" y="1354"/>
                  </a:cubicBezTo>
                  <a:cubicBezTo>
                    <a:pt x="74" y="1354"/>
                    <a:pt x="89" y="1345"/>
                    <a:pt x="103" y="1331"/>
                  </a:cubicBezTo>
                  <a:cubicBezTo>
                    <a:pt x="478" y="1127"/>
                    <a:pt x="888" y="922"/>
                    <a:pt x="1297" y="717"/>
                  </a:cubicBezTo>
                  <a:cubicBezTo>
                    <a:pt x="1502" y="615"/>
                    <a:pt x="1672" y="512"/>
                    <a:pt x="1877" y="410"/>
                  </a:cubicBezTo>
                  <a:cubicBezTo>
                    <a:pt x="2048" y="308"/>
                    <a:pt x="2287" y="239"/>
                    <a:pt x="2423" y="69"/>
                  </a:cubicBezTo>
                  <a:cubicBezTo>
                    <a:pt x="2457" y="69"/>
                    <a:pt x="2491" y="0"/>
                    <a:pt x="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315275" y="5265975"/>
              <a:ext cx="73700" cy="38125"/>
            </a:xfrm>
            <a:custGeom>
              <a:rect b="b" l="l" r="r" t="t"/>
              <a:pathLst>
                <a:path extrusionOk="0" h="1525" w="2948">
                  <a:moveTo>
                    <a:pt x="2912" y="1"/>
                  </a:moveTo>
                  <a:cubicBezTo>
                    <a:pt x="2906" y="1"/>
                    <a:pt x="2899" y="3"/>
                    <a:pt x="2889" y="8"/>
                  </a:cubicBezTo>
                  <a:cubicBezTo>
                    <a:pt x="1934" y="383"/>
                    <a:pt x="1012" y="895"/>
                    <a:pt x="91" y="1373"/>
                  </a:cubicBezTo>
                  <a:cubicBezTo>
                    <a:pt x="34" y="1401"/>
                    <a:pt x="1" y="1525"/>
                    <a:pt x="51" y="1525"/>
                  </a:cubicBezTo>
                  <a:cubicBezTo>
                    <a:pt x="61" y="1525"/>
                    <a:pt x="74" y="1520"/>
                    <a:pt x="91" y="1509"/>
                  </a:cubicBezTo>
                  <a:cubicBezTo>
                    <a:pt x="1046" y="1065"/>
                    <a:pt x="1968" y="622"/>
                    <a:pt x="2889" y="110"/>
                  </a:cubicBezTo>
                  <a:cubicBezTo>
                    <a:pt x="2918" y="81"/>
                    <a:pt x="2948" y="1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672425" y="4733475"/>
              <a:ext cx="56325" cy="32300"/>
            </a:xfrm>
            <a:custGeom>
              <a:rect b="b" l="l" r="r" t="t"/>
              <a:pathLst>
                <a:path extrusionOk="0" h="1292" w="2253">
                  <a:moveTo>
                    <a:pt x="2117" y="1"/>
                  </a:moveTo>
                  <a:cubicBezTo>
                    <a:pt x="2059" y="1"/>
                    <a:pt x="1993" y="25"/>
                    <a:pt x="1945" y="49"/>
                  </a:cubicBezTo>
                  <a:cubicBezTo>
                    <a:pt x="1843" y="83"/>
                    <a:pt x="1774" y="117"/>
                    <a:pt x="1672" y="185"/>
                  </a:cubicBezTo>
                  <a:cubicBezTo>
                    <a:pt x="1502" y="254"/>
                    <a:pt x="1297" y="356"/>
                    <a:pt x="1126" y="458"/>
                  </a:cubicBezTo>
                  <a:cubicBezTo>
                    <a:pt x="785" y="663"/>
                    <a:pt x="444" y="902"/>
                    <a:pt x="102" y="1107"/>
                  </a:cubicBezTo>
                  <a:cubicBezTo>
                    <a:pt x="34" y="1141"/>
                    <a:pt x="0" y="1175"/>
                    <a:pt x="0" y="1243"/>
                  </a:cubicBezTo>
                  <a:cubicBezTo>
                    <a:pt x="0" y="1267"/>
                    <a:pt x="34" y="1291"/>
                    <a:pt x="66" y="1291"/>
                  </a:cubicBezTo>
                  <a:cubicBezTo>
                    <a:pt x="80" y="1291"/>
                    <a:pt x="92" y="1287"/>
                    <a:pt x="102" y="1277"/>
                  </a:cubicBezTo>
                  <a:cubicBezTo>
                    <a:pt x="444" y="1073"/>
                    <a:pt x="751" y="834"/>
                    <a:pt x="1092" y="663"/>
                  </a:cubicBezTo>
                  <a:cubicBezTo>
                    <a:pt x="1263" y="561"/>
                    <a:pt x="1433" y="458"/>
                    <a:pt x="1604" y="356"/>
                  </a:cubicBezTo>
                  <a:cubicBezTo>
                    <a:pt x="1706" y="322"/>
                    <a:pt x="1774" y="288"/>
                    <a:pt x="1877" y="254"/>
                  </a:cubicBezTo>
                  <a:cubicBezTo>
                    <a:pt x="1979" y="220"/>
                    <a:pt x="2082" y="185"/>
                    <a:pt x="2150" y="117"/>
                  </a:cubicBezTo>
                  <a:cubicBezTo>
                    <a:pt x="2184" y="83"/>
                    <a:pt x="2252" y="15"/>
                    <a:pt x="2184" y="15"/>
                  </a:cubicBezTo>
                  <a:cubicBezTo>
                    <a:pt x="2164" y="5"/>
                    <a:pt x="2141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674125" y="4737075"/>
              <a:ext cx="74875" cy="44900"/>
            </a:xfrm>
            <a:custGeom>
              <a:rect b="b" l="l" r="r" t="t"/>
              <a:pathLst>
                <a:path extrusionOk="0" h="1796" w="2995">
                  <a:moveTo>
                    <a:pt x="2958" y="0"/>
                  </a:moveTo>
                  <a:cubicBezTo>
                    <a:pt x="2952" y="0"/>
                    <a:pt x="2944" y="3"/>
                    <a:pt x="2935" y="7"/>
                  </a:cubicBezTo>
                  <a:cubicBezTo>
                    <a:pt x="2798" y="41"/>
                    <a:pt x="2696" y="110"/>
                    <a:pt x="2594" y="178"/>
                  </a:cubicBezTo>
                  <a:cubicBezTo>
                    <a:pt x="2491" y="212"/>
                    <a:pt x="2389" y="314"/>
                    <a:pt x="2287" y="349"/>
                  </a:cubicBezTo>
                  <a:cubicBezTo>
                    <a:pt x="2014" y="485"/>
                    <a:pt x="1775" y="656"/>
                    <a:pt x="1536" y="792"/>
                  </a:cubicBezTo>
                  <a:cubicBezTo>
                    <a:pt x="1058" y="1065"/>
                    <a:pt x="580" y="1338"/>
                    <a:pt x="103" y="1645"/>
                  </a:cubicBezTo>
                  <a:cubicBezTo>
                    <a:pt x="69" y="1645"/>
                    <a:pt x="0" y="1713"/>
                    <a:pt x="0" y="1748"/>
                  </a:cubicBezTo>
                  <a:cubicBezTo>
                    <a:pt x="24" y="1772"/>
                    <a:pt x="49" y="1796"/>
                    <a:pt x="73" y="1796"/>
                  </a:cubicBezTo>
                  <a:cubicBezTo>
                    <a:pt x="83" y="1796"/>
                    <a:pt x="93" y="1792"/>
                    <a:pt x="103" y="1782"/>
                  </a:cubicBezTo>
                  <a:cubicBezTo>
                    <a:pt x="580" y="1509"/>
                    <a:pt x="1092" y="1202"/>
                    <a:pt x="1570" y="929"/>
                  </a:cubicBezTo>
                  <a:lnTo>
                    <a:pt x="2287" y="519"/>
                  </a:lnTo>
                  <a:cubicBezTo>
                    <a:pt x="2491" y="383"/>
                    <a:pt x="2764" y="280"/>
                    <a:pt x="2969" y="110"/>
                  </a:cubicBezTo>
                  <a:cubicBezTo>
                    <a:pt x="2969" y="80"/>
                    <a:pt x="2994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79575" y="4762700"/>
              <a:ext cx="65000" cy="33825"/>
            </a:xfrm>
            <a:custGeom>
              <a:rect b="b" l="l" r="r" t="t"/>
              <a:pathLst>
                <a:path extrusionOk="0" h="1353" w="2600">
                  <a:moveTo>
                    <a:pt x="2540" y="0"/>
                  </a:moveTo>
                  <a:cubicBezTo>
                    <a:pt x="2533" y="0"/>
                    <a:pt x="2524" y="2"/>
                    <a:pt x="2512" y="6"/>
                  </a:cubicBezTo>
                  <a:cubicBezTo>
                    <a:pt x="1693" y="347"/>
                    <a:pt x="908" y="791"/>
                    <a:pt x="124" y="1200"/>
                  </a:cubicBezTo>
                  <a:cubicBezTo>
                    <a:pt x="38" y="1229"/>
                    <a:pt x="0" y="1353"/>
                    <a:pt x="70" y="1353"/>
                  </a:cubicBezTo>
                  <a:cubicBezTo>
                    <a:pt x="83" y="1353"/>
                    <a:pt x="101" y="1348"/>
                    <a:pt x="124" y="1337"/>
                  </a:cubicBezTo>
                  <a:cubicBezTo>
                    <a:pt x="908" y="961"/>
                    <a:pt x="1727" y="552"/>
                    <a:pt x="2512" y="108"/>
                  </a:cubicBezTo>
                  <a:cubicBezTo>
                    <a:pt x="2543" y="108"/>
                    <a:pt x="2600" y="0"/>
                    <a:pt x="2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684075" y="4772050"/>
              <a:ext cx="72575" cy="36425"/>
            </a:xfrm>
            <a:custGeom>
              <a:rect b="b" l="l" r="r" t="t"/>
              <a:pathLst>
                <a:path extrusionOk="0" h="1457" w="2903">
                  <a:moveTo>
                    <a:pt x="2867" y="0"/>
                  </a:moveTo>
                  <a:cubicBezTo>
                    <a:pt x="2861" y="0"/>
                    <a:pt x="2854" y="3"/>
                    <a:pt x="2844" y="7"/>
                  </a:cubicBezTo>
                  <a:cubicBezTo>
                    <a:pt x="2605" y="41"/>
                    <a:pt x="2366" y="212"/>
                    <a:pt x="2162" y="314"/>
                  </a:cubicBezTo>
                  <a:cubicBezTo>
                    <a:pt x="1957" y="417"/>
                    <a:pt x="1718" y="519"/>
                    <a:pt x="1479" y="622"/>
                  </a:cubicBezTo>
                  <a:cubicBezTo>
                    <a:pt x="1036" y="860"/>
                    <a:pt x="558" y="1065"/>
                    <a:pt x="114" y="1304"/>
                  </a:cubicBezTo>
                  <a:cubicBezTo>
                    <a:pt x="57" y="1333"/>
                    <a:pt x="0" y="1456"/>
                    <a:pt x="63" y="1456"/>
                  </a:cubicBezTo>
                  <a:cubicBezTo>
                    <a:pt x="75" y="1456"/>
                    <a:pt x="92" y="1452"/>
                    <a:pt x="114" y="1440"/>
                  </a:cubicBezTo>
                  <a:cubicBezTo>
                    <a:pt x="558" y="1236"/>
                    <a:pt x="1036" y="997"/>
                    <a:pt x="1479" y="792"/>
                  </a:cubicBezTo>
                  <a:cubicBezTo>
                    <a:pt x="1718" y="656"/>
                    <a:pt x="1957" y="553"/>
                    <a:pt x="2162" y="451"/>
                  </a:cubicBezTo>
                  <a:cubicBezTo>
                    <a:pt x="2400" y="349"/>
                    <a:pt x="2639" y="246"/>
                    <a:pt x="2844" y="110"/>
                  </a:cubicBezTo>
                  <a:cubicBezTo>
                    <a:pt x="2873" y="80"/>
                    <a:pt x="2903" y="0"/>
                    <a:pt x="2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686250" y="4781600"/>
              <a:ext cx="82575" cy="39400"/>
            </a:xfrm>
            <a:custGeom>
              <a:rect b="b" l="l" r="r" t="t"/>
              <a:pathLst>
                <a:path extrusionOk="0" h="1576" w="3303">
                  <a:moveTo>
                    <a:pt x="3235" y="1"/>
                  </a:moveTo>
                  <a:cubicBezTo>
                    <a:pt x="3098" y="1"/>
                    <a:pt x="2996" y="69"/>
                    <a:pt x="2894" y="137"/>
                  </a:cubicBezTo>
                  <a:cubicBezTo>
                    <a:pt x="2757" y="205"/>
                    <a:pt x="2621" y="274"/>
                    <a:pt x="2484" y="308"/>
                  </a:cubicBezTo>
                  <a:cubicBezTo>
                    <a:pt x="2211" y="444"/>
                    <a:pt x="1972" y="581"/>
                    <a:pt x="1699" y="683"/>
                  </a:cubicBezTo>
                  <a:cubicBezTo>
                    <a:pt x="1153" y="956"/>
                    <a:pt x="641" y="1195"/>
                    <a:pt x="95" y="1434"/>
                  </a:cubicBezTo>
                  <a:cubicBezTo>
                    <a:pt x="35" y="1464"/>
                    <a:pt x="1" y="1576"/>
                    <a:pt x="67" y="1576"/>
                  </a:cubicBezTo>
                  <a:cubicBezTo>
                    <a:pt x="75" y="1576"/>
                    <a:pt x="84" y="1574"/>
                    <a:pt x="95" y="1570"/>
                  </a:cubicBezTo>
                  <a:cubicBezTo>
                    <a:pt x="607" y="1331"/>
                    <a:pt x="1153" y="1093"/>
                    <a:pt x="1665" y="820"/>
                  </a:cubicBezTo>
                  <a:lnTo>
                    <a:pt x="2450" y="478"/>
                  </a:lnTo>
                  <a:cubicBezTo>
                    <a:pt x="2552" y="410"/>
                    <a:pt x="2689" y="342"/>
                    <a:pt x="2825" y="308"/>
                  </a:cubicBezTo>
                  <a:cubicBezTo>
                    <a:pt x="2962" y="240"/>
                    <a:pt x="3098" y="171"/>
                    <a:pt x="3235" y="103"/>
                  </a:cubicBezTo>
                  <a:cubicBezTo>
                    <a:pt x="3235" y="69"/>
                    <a:pt x="3303" y="1"/>
                    <a:pt x="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700575" y="4789100"/>
              <a:ext cx="68025" cy="40650"/>
            </a:xfrm>
            <a:custGeom>
              <a:rect b="b" l="l" r="r" t="t"/>
              <a:pathLst>
                <a:path extrusionOk="0" h="1626" w="2721">
                  <a:moveTo>
                    <a:pt x="2663" y="1"/>
                  </a:moveTo>
                  <a:cubicBezTo>
                    <a:pt x="2654" y="1"/>
                    <a:pt x="2642" y="3"/>
                    <a:pt x="2628" y="8"/>
                  </a:cubicBezTo>
                  <a:cubicBezTo>
                    <a:pt x="2423" y="110"/>
                    <a:pt x="2218" y="247"/>
                    <a:pt x="2013" y="349"/>
                  </a:cubicBezTo>
                  <a:cubicBezTo>
                    <a:pt x="1809" y="486"/>
                    <a:pt x="1604" y="588"/>
                    <a:pt x="1399" y="724"/>
                  </a:cubicBezTo>
                  <a:cubicBezTo>
                    <a:pt x="956" y="963"/>
                    <a:pt x="546" y="1236"/>
                    <a:pt x="103" y="1475"/>
                  </a:cubicBezTo>
                  <a:cubicBezTo>
                    <a:pt x="68" y="1509"/>
                    <a:pt x="0" y="1543"/>
                    <a:pt x="34" y="1577"/>
                  </a:cubicBezTo>
                  <a:cubicBezTo>
                    <a:pt x="34" y="1602"/>
                    <a:pt x="51" y="1626"/>
                    <a:pt x="73" y="1626"/>
                  </a:cubicBezTo>
                  <a:cubicBezTo>
                    <a:pt x="83" y="1626"/>
                    <a:pt x="93" y="1622"/>
                    <a:pt x="103" y="1612"/>
                  </a:cubicBezTo>
                  <a:cubicBezTo>
                    <a:pt x="546" y="1373"/>
                    <a:pt x="956" y="1134"/>
                    <a:pt x="1399" y="861"/>
                  </a:cubicBezTo>
                  <a:cubicBezTo>
                    <a:pt x="1604" y="724"/>
                    <a:pt x="1809" y="622"/>
                    <a:pt x="2013" y="486"/>
                  </a:cubicBezTo>
                  <a:cubicBezTo>
                    <a:pt x="2218" y="349"/>
                    <a:pt x="2457" y="247"/>
                    <a:pt x="2662" y="110"/>
                  </a:cubicBezTo>
                  <a:cubicBezTo>
                    <a:pt x="2691" y="81"/>
                    <a:pt x="2720" y="1"/>
                    <a:pt x="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689775" y="4801000"/>
              <a:ext cx="91000" cy="50975"/>
            </a:xfrm>
            <a:custGeom>
              <a:rect b="b" l="l" r="r" t="t"/>
              <a:pathLst>
                <a:path extrusionOk="0" h="2039" w="3640">
                  <a:moveTo>
                    <a:pt x="3497" y="91"/>
                  </a:moveTo>
                  <a:lnTo>
                    <a:pt x="3497" y="91"/>
                  </a:lnTo>
                  <a:cubicBezTo>
                    <a:pt x="3498" y="98"/>
                    <a:pt x="3500" y="105"/>
                    <a:pt x="3503" y="112"/>
                  </a:cubicBezTo>
                  <a:cubicBezTo>
                    <a:pt x="3496" y="105"/>
                    <a:pt x="3495" y="98"/>
                    <a:pt x="3497" y="91"/>
                  </a:cubicBezTo>
                  <a:close/>
                  <a:moveTo>
                    <a:pt x="3581" y="0"/>
                  </a:moveTo>
                  <a:cubicBezTo>
                    <a:pt x="3557" y="0"/>
                    <a:pt x="3526" y="18"/>
                    <a:pt x="3509" y="44"/>
                  </a:cubicBezTo>
                  <a:lnTo>
                    <a:pt x="3509" y="44"/>
                  </a:lnTo>
                  <a:cubicBezTo>
                    <a:pt x="3507" y="44"/>
                    <a:pt x="3505" y="44"/>
                    <a:pt x="3503" y="44"/>
                  </a:cubicBezTo>
                  <a:cubicBezTo>
                    <a:pt x="3503" y="44"/>
                    <a:pt x="3469" y="78"/>
                    <a:pt x="3469" y="78"/>
                  </a:cubicBezTo>
                  <a:cubicBezTo>
                    <a:pt x="3401" y="112"/>
                    <a:pt x="3367" y="112"/>
                    <a:pt x="3333" y="146"/>
                  </a:cubicBezTo>
                  <a:cubicBezTo>
                    <a:pt x="3230" y="214"/>
                    <a:pt x="3094" y="282"/>
                    <a:pt x="2991" y="351"/>
                  </a:cubicBezTo>
                  <a:cubicBezTo>
                    <a:pt x="2684" y="521"/>
                    <a:pt x="2343" y="726"/>
                    <a:pt x="2036" y="897"/>
                  </a:cubicBezTo>
                  <a:cubicBezTo>
                    <a:pt x="1422" y="1238"/>
                    <a:pt x="773" y="1579"/>
                    <a:pt x="91" y="1886"/>
                  </a:cubicBezTo>
                  <a:cubicBezTo>
                    <a:pt x="34" y="1915"/>
                    <a:pt x="1" y="2039"/>
                    <a:pt x="51" y="2039"/>
                  </a:cubicBezTo>
                  <a:cubicBezTo>
                    <a:pt x="61" y="2039"/>
                    <a:pt x="74" y="2034"/>
                    <a:pt x="91" y="2023"/>
                  </a:cubicBezTo>
                  <a:cubicBezTo>
                    <a:pt x="808" y="1682"/>
                    <a:pt x="1524" y="1306"/>
                    <a:pt x="2241" y="931"/>
                  </a:cubicBezTo>
                  <a:cubicBezTo>
                    <a:pt x="2582" y="726"/>
                    <a:pt x="2923" y="555"/>
                    <a:pt x="3230" y="351"/>
                  </a:cubicBezTo>
                  <a:cubicBezTo>
                    <a:pt x="3333" y="282"/>
                    <a:pt x="3606" y="180"/>
                    <a:pt x="3640" y="44"/>
                  </a:cubicBezTo>
                  <a:cubicBezTo>
                    <a:pt x="3640" y="44"/>
                    <a:pt x="3640" y="10"/>
                    <a:pt x="3606" y="10"/>
                  </a:cubicBezTo>
                  <a:cubicBezTo>
                    <a:pt x="3599" y="3"/>
                    <a:pt x="3591" y="0"/>
                    <a:pt x="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2705125" y="4821125"/>
              <a:ext cx="74400" cy="43650"/>
            </a:xfrm>
            <a:custGeom>
              <a:rect b="b" l="l" r="r" t="t"/>
              <a:pathLst>
                <a:path extrusionOk="0" h="1746" w="2976">
                  <a:moveTo>
                    <a:pt x="2941" y="1"/>
                  </a:moveTo>
                  <a:cubicBezTo>
                    <a:pt x="2931" y="1"/>
                    <a:pt x="2914" y="7"/>
                    <a:pt x="2889" y="23"/>
                  </a:cubicBezTo>
                  <a:cubicBezTo>
                    <a:pt x="2446" y="262"/>
                    <a:pt x="2002" y="569"/>
                    <a:pt x="1524" y="808"/>
                  </a:cubicBezTo>
                  <a:cubicBezTo>
                    <a:pt x="1081" y="1081"/>
                    <a:pt x="569" y="1354"/>
                    <a:pt x="91" y="1593"/>
                  </a:cubicBezTo>
                  <a:cubicBezTo>
                    <a:pt x="34" y="1622"/>
                    <a:pt x="1" y="1746"/>
                    <a:pt x="51" y="1746"/>
                  </a:cubicBezTo>
                  <a:cubicBezTo>
                    <a:pt x="61" y="1746"/>
                    <a:pt x="74" y="1741"/>
                    <a:pt x="91" y="1730"/>
                  </a:cubicBezTo>
                  <a:cubicBezTo>
                    <a:pt x="603" y="1491"/>
                    <a:pt x="1081" y="1218"/>
                    <a:pt x="1558" y="945"/>
                  </a:cubicBezTo>
                  <a:cubicBezTo>
                    <a:pt x="2036" y="672"/>
                    <a:pt x="2480" y="433"/>
                    <a:pt x="2923" y="92"/>
                  </a:cubicBezTo>
                  <a:cubicBezTo>
                    <a:pt x="2949" y="66"/>
                    <a:pt x="2975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708575" y="4829875"/>
              <a:ext cx="94375" cy="51100"/>
            </a:xfrm>
            <a:custGeom>
              <a:rect b="b" l="l" r="r" t="t"/>
              <a:pathLst>
                <a:path extrusionOk="0" h="2044" w="3775">
                  <a:moveTo>
                    <a:pt x="3617" y="1"/>
                  </a:moveTo>
                  <a:cubicBezTo>
                    <a:pt x="3544" y="1"/>
                    <a:pt x="3472" y="25"/>
                    <a:pt x="3400" y="49"/>
                  </a:cubicBezTo>
                  <a:cubicBezTo>
                    <a:pt x="3263" y="117"/>
                    <a:pt x="3127" y="219"/>
                    <a:pt x="2990" y="288"/>
                  </a:cubicBezTo>
                  <a:cubicBezTo>
                    <a:pt x="2683" y="492"/>
                    <a:pt x="2342" y="697"/>
                    <a:pt x="2035" y="868"/>
                  </a:cubicBezTo>
                  <a:cubicBezTo>
                    <a:pt x="1420" y="1243"/>
                    <a:pt x="772" y="1584"/>
                    <a:pt x="124" y="1891"/>
                  </a:cubicBezTo>
                  <a:cubicBezTo>
                    <a:pt x="38" y="1920"/>
                    <a:pt x="0" y="2044"/>
                    <a:pt x="70" y="2044"/>
                  </a:cubicBezTo>
                  <a:cubicBezTo>
                    <a:pt x="84" y="2044"/>
                    <a:pt x="101" y="2039"/>
                    <a:pt x="124" y="2028"/>
                  </a:cubicBezTo>
                  <a:cubicBezTo>
                    <a:pt x="738" y="1789"/>
                    <a:pt x="1318" y="1448"/>
                    <a:pt x="1898" y="1141"/>
                  </a:cubicBezTo>
                  <a:cubicBezTo>
                    <a:pt x="2171" y="970"/>
                    <a:pt x="2444" y="800"/>
                    <a:pt x="2717" y="629"/>
                  </a:cubicBezTo>
                  <a:lnTo>
                    <a:pt x="3127" y="390"/>
                  </a:lnTo>
                  <a:cubicBezTo>
                    <a:pt x="3297" y="288"/>
                    <a:pt x="3434" y="151"/>
                    <a:pt x="3638" y="151"/>
                  </a:cubicBezTo>
                  <a:cubicBezTo>
                    <a:pt x="3673" y="151"/>
                    <a:pt x="3775" y="49"/>
                    <a:pt x="3707" y="15"/>
                  </a:cubicBezTo>
                  <a:cubicBezTo>
                    <a:pt x="3677" y="5"/>
                    <a:pt x="3647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731825" y="4851550"/>
              <a:ext cx="77950" cy="40525"/>
            </a:xfrm>
            <a:custGeom>
              <a:rect b="b" l="l" r="r" t="t"/>
              <a:pathLst>
                <a:path extrusionOk="0" h="1621" w="3118">
                  <a:moveTo>
                    <a:pt x="3016" y="1"/>
                  </a:moveTo>
                  <a:cubicBezTo>
                    <a:pt x="2777" y="103"/>
                    <a:pt x="2572" y="240"/>
                    <a:pt x="2333" y="342"/>
                  </a:cubicBezTo>
                  <a:cubicBezTo>
                    <a:pt x="2094" y="478"/>
                    <a:pt x="1855" y="615"/>
                    <a:pt x="1582" y="717"/>
                  </a:cubicBezTo>
                  <a:cubicBezTo>
                    <a:pt x="1105" y="956"/>
                    <a:pt x="593" y="1229"/>
                    <a:pt x="115" y="1468"/>
                  </a:cubicBezTo>
                  <a:cubicBezTo>
                    <a:pt x="58" y="1497"/>
                    <a:pt x="1" y="1621"/>
                    <a:pt x="64" y="1621"/>
                  </a:cubicBezTo>
                  <a:cubicBezTo>
                    <a:pt x="76" y="1621"/>
                    <a:pt x="93" y="1616"/>
                    <a:pt x="115" y="1605"/>
                  </a:cubicBezTo>
                  <a:cubicBezTo>
                    <a:pt x="593" y="1366"/>
                    <a:pt x="1105" y="1127"/>
                    <a:pt x="1582" y="888"/>
                  </a:cubicBezTo>
                  <a:cubicBezTo>
                    <a:pt x="1855" y="751"/>
                    <a:pt x="2094" y="649"/>
                    <a:pt x="2333" y="513"/>
                  </a:cubicBezTo>
                  <a:cubicBezTo>
                    <a:pt x="2572" y="410"/>
                    <a:pt x="2811" y="308"/>
                    <a:pt x="3016" y="137"/>
                  </a:cubicBezTo>
                  <a:cubicBezTo>
                    <a:pt x="3050" y="103"/>
                    <a:pt x="3118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2729750" y="4870375"/>
              <a:ext cx="84300" cy="40175"/>
            </a:xfrm>
            <a:custGeom>
              <a:rect b="b" l="l" r="r" t="t"/>
              <a:pathLst>
                <a:path extrusionOk="0" h="1607" w="3372">
                  <a:moveTo>
                    <a:pt x="3159" y="1"/>
                  </a:moveTo>
                  <a:cubicBezTo>
                    <a:pt x="2983" y="1"/>
                    <a:pt x="2788" y="116"/>
                    <a:pt x="2655" y="169"/>
                  </a:cubicBezTo>
                  <a:cubicBezTo>
                    <a:pt x="2382" y="340"/>
                    <a:pt x="2109" y="442"/>
                    <a:pt x="1836" y="579"/>
                  </a:cubicBezTo>
                  <a:cubicBezTo>
                    <a:pt x="1256" y="886"/>
                    <a:pt x="676" y="1159"/>
                    <a:pt x="130" y="1432"/>
                  </a:cubicBezTo>
                  <a:cubicBezTo>
                    <a:pt x="37" y="1463"/>
                    <a:pt x="0" y="1607"/>
                    <a:pt x="97" y="1607"/>
                  </a:cubicBezTo>
                  <a:cubicBezTo>
                    <a:pt x="107" y="1607"/>
                    <a:pt x="118" y="1605"/>
                    <a:pt x="130" y="1602"/>
                  </a:cubicBezTo>
                  <a:cubicBezTo>
                    <a:pt x="676" y="1329"/>
                    <a:pt x="1188" y="1056"/>
                    <a:pt x="1734" y="783"/>
                  </a:cubicBezTo>
                  <a:cubicBezTo>
                    <a:pt x="1972" y="681"/>
                    <a:pt x="2245" y="544"/>
                    <a:pt x="2518" y="408"/>
                  </a:cubicBezTo>
                  <a:cubicBezTo>
                    <a:pt x="2621" y="340"/>
                    <a:pt x="2723" y="306"/>
                    <a:pt x="2826" y="237"/>
                  </a:cubicBezTo>
                  <a:cubicBezTo>
                    <a:pt x="2962" y="203"/>
                    <a:pt x="3099" y="203"/>
                    <a:pt x="3235" y="169"/>
                  </a:cubicBezTo>
                  <a:cubicBezTo>
                    <a:pt x="3303" y="169"/>
                    <a:pt x="3371" y="67"/>
                    <a:pt x="3303" y="33"/>
                  </a:cubicBezTo>
                  <a:cubicBezTo>
                    <a:pt x="3258" y="10"/>
                    <a:pt x="3209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2747700" y="4892500"/>
              <a:ext cx="78300" cy="38550"/>
            </a:xfrm>
            <a:custGeom>
              <a:rect b="b" l="l" r="r" t="t"/>
              <a:pathLst>
                <a:path extrusionOk="0" h="1542" w="3132">
                  <a:moveTo>
                    <a:pt x="3063" y="1"/>
                  </a:moveTo>
                  <a:cubicBezTo>
                    <a:pt x="2926" y="35"/>
                    <a:pt x="2790" y="103"/>
                    <a:pt x="2688" y="171"/>
                  </a:cubicBezTo>
                  <a:cubicBezTo>
                    <a:pt x="2551" y="240"/>
                    <a:pt x="2449" y="308"/>
                    <a:pt x="2312" y="342"/>
                  </a:cubicBezTo>
                  <a:cubicBezTo>
                    <a:pt x="2073" y="478"/>
                    <a:pt x="1835" y="581"/>
                    <a:pt x="1596" y="683"/>
                  </a:cubicBezTo>
                  <a:cubicBezTo>
                    <a:pt x="1084" y="922"/>
                    <a:pt x="606" y="1161"/>
                    <a:pt x="128" y="1400"/>
                  </a:cubicBezTo>
                  <a:cubicBezTo>
                    <a:pt x="37" y="1430"/>
                    <a:pt x="0" y="1542"/>
                    <a:pt x="90" y="1542"/>
                  </a:cubicBezTo>
                  <a:cubicBezTo>
                    <a:pt x="101" y="1542"/>
                    <a:pt x="113" y="1540"/>
                    <a:pt x="128" y="1536"/>
                  </a:cubicBezTo>
                  <a:cubicBezTo>
                    <a:pt x="606" y="1297"/>
                    <a:pt x="1118" y="1058"/>
                    <a:pt x="1630" y="820"/>
                  </a:cubicBezTo>
                  <a:cubicBezTo>
                    <a:pt x="1869" y="717"/>
                    <a:pt x="2142" y="615"/>
                    <a:pt x="2381" y="478"/>
                  </a:cubicBezTo>
                  <a:cubicBezTo>
                    <a:pt x="2619" y="376"/>
                    <a:pt x="2892" y="274"/>
                    <a:pt x="3063" y="103"/>
                  </a:cubicBezTo>
                  <a:cubicBezTo>
                    <a:pt x="3097" y="69"/>
                    <a:pt x="3131" y="1"/>
                    <a:pt x="3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2756950" y="4908375"/>
              <a:ext cx="73300" cy="46150"/>
            </a:xfrm>
            <a:custGeom>
              <a:rect b="b" l="l" r="r" t="t"/>
              <a:pathLst>
                <a:path extrusionOk="0" h="1846" w="2932">
                  <a:moveTo>
                    <a:pt x="2789" y="0"/>
                  </a:moveTo>
                  <a:cubicBezTo>
                    <a:pt x="2628" y="0"/>
                    <a:pt x="2430" y="160"/>
                    <a:pt x="2283" y="219"/>
                  </a:cubicBezTo>
                  <a:cubicBezTo>
                    <a:pt x="2045" y="389"/>
                    <a:pt x="1806" y="560"/>
                    <a:pt x="1533" y="696"/>
                  </a:cubicBezTo>
                  <a:cubicBezTo>
                    <a:pt x="1055" y="1038"/>
                    <a:pt x="543" y="1379"/>
                    <a:pt x="66" y="1720"/>
                  </a:cubicBezTo>
                  <a:cubicBezTo>
                    <a:pt x="13" y="1773"/>
                    <a:pt x="1" y="1845"/>
                    <a:pt x="44" y="1845"/>
                  </a:cubicBezTo>
                  <a:cubicBezTo>
                    <a:pt x="58" y="1845"/>
                    <a:pt x="76" y="1838"/>
                    <a:pt x="100" y="1823"/>
                  </a:cubicBezTo>
                  <a:cubicBezTo>
                    <a:pt x="577" y="1515"/>
                    <a:pt x="1021" y="1208"/>
                    <a:pt x="1465" y="901"/>
                  </a:cubicBezTo>
                  <a:cubicBezTo>
                    <a:pt x="1703" y="765"/>
                    <a:pt x="1942" y="628"/>
                    <a:pt x="2147" y="458"/>
                  </a:cubicBezTo>
                  <a:cubicBezTo>
                    <a:pt x="2386" y="321"/>
                    <a:pt x="2591" y="185"/>
                    <a:pt x="2829" y="116"/>
                  </a:cubicBezTo>
                  <a:cubicBezTo>
                    <a:pt x="2864" y="82"/>
                    <a:pt x="2932" y="14"/>
                    <a:pt x="2864" y="14"/>
                  </a:cubicBezTo>
                  <a:cubicBezTo>
                    <a:pt x="2840" y="4"/>
                    <a:pt x="2815" y="0"/>
                    <a:pt x="2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767950" y="4932600"/>
              <a:ext cx="65725" cy="33850"/>
            </a:xfrm>
            <a:custGeom>
              <a:rect b="b" l="l" r="r" t="t"/>
              <a:pathLst>
                <a:path extrusionOk="0" h="1354" w="2629">
                  <a:moveTo>
                    <a:pt x="2526" y="0"/>
                  </a:moveTo>
                  <a:cubicBezTo>
                    <a:pt x="2424" y="35"/>
                    <a:pt x="2321" y="69"/>
                    <a:pt x="2219" y="137"/>
                  </a:cubicBezTo>
                  <a:cubicBezTo>
                    <a:pt x="2116" y="171"/>
                    <a:pt x="2014" y="239"/>
                    <a:pt x="1912" y="273"/>
                  </a:cubicBezTo>
                  <a:cubicBezTo>
                    <a:pt x="1707" y="376"/>
                    <a:pt x="1502" y="478"/>
                    <a:pt x="1298" y="581"/>
                  </a:cubicBezTo>
                  <a:cubicBezTo>
                    <a:pt x="888" y="785"/>
                    <a:pt x="479" y="990"/>
                    <a:pt x="103" y="1195"/>
                  </a:cubicBezTo>
                  <a:cubicBezTo>
                    <a:pt x="69" y="1229"/>
                    <a:pt x="1" y="1263"/>
                    <a:pt x="1" y="1297"/>
                  </a:cubicBezTo>
                  <a:cubicBezTo>
                    <a:pt x="1" y="1337"/>
                    <a:pt x="24" y="1354"/>
                    <a:pt x="51" y="1354"/>
                  </a:cubicBezTo>
                  <a:cubicBezTo>
                    <a:pt x="69" y="1354"/>
                    <a:pt x="89" y="1345"/>
                    <a:pt x="103" y="1331"/>
                  </a:cubicBezTo>
                  <a:cubicBezTo>
                    <a:pt x="479" y="1127"/>
                    <a:pt x="888" y="922"/>
                    <a:pt x="1298" y="717"/>
                  </a:cubicBezTo>
                  <a:lnTo>
                    <a:pt x="1912" y="444"/>
                  </a:lnTo>
                  <a:cubicBezTo>
                    <a:pt x="2116" y="342"/>
                    <a:pt x="2355" y="273"/>
                    <a:pt x="2526" y="103"/>
                  </a:cubicBezTo>
                  <a:cubicBezTo>
                    <a:pt x="2560" y="103"/>
                    <a:pt x="2628" y="0"/>
                    <a:pt x="2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765050" y="4951375"/>
              <a:ext cx="72875" cy="41425"/>
            </a:xfrm>
            <a:custGeom>
              <a:rect b="b" l="l" r="r" t="t"/>
              <a:pathLst>
                <a:path extrusionOk="0" h="1657" w="2915">
                  <a:moveTo>
                    <a:pt x="2881" y="0"/>
                  </a:moveTo>
                  <a:cubicBezTo>
                    <a:pt x="2744" y="0"/>
                    <a:pt x="2642" y="68"/>
                    <a:pt x="2540" y="103"/>
                  </a:cubicBezTo>
                  <a:cubicBezTo>
                    <a:pt x="2437" y="171"/>
                    <a:pt x="2301" y="205"/>
                    <a:pt x="2198" y="273"/>
                  </a:cubicBezTo>
                  <a:cubicBezTo>
                    <a:pt x="1925" y="376"/>
                    <a:pt x="1687" y="512"/>
                    <a:pt x="1448" y="683"/>
                  </a:cubicBezTo>
                  <a:cubicBezTo>
                    <a:pt x="1004" y="956"/>
                    <a:pt x="526" y="1229"/>
                    <a:pt x="83" y="1536"/>
                  </a:cubicBezTo>
                  <a:cubicBezTo>
                    <a:pt x="0" y="1563"/>
                    <a:pt x="6" y="1657"/>
                    <a:pt x="65" y="1657"/>
                  </a:cubicBezTo>
                  <a:cubicBezTo>
                    <a:pt x="79" y="1657"/>
                    <a:pt x="97" y="1651"/>
                    <a:pt x="117" y="1638"/>
                  </a:cubicBezTo>
                  <a:cubicBezTo>
                    <a:pt x="560" y="1365"/>
                    <a:pt x="1004" y="1058"/>
                    <a:pt x="1482" y="819"/>
                  </a:cubicBezTo>
                  <a:cubicBezTo>
                    <a:pt x="1687" y="683"/>
                    <a:pt x="1925" y="546"/>
                    <a:pt x="2164" y="444"/>
                  </a:cubicBezTo>
                  <a:cubicBezTo>
                    <a:pt x="2267" y="376"/>
                    <a:pt x="2403" y="307"/>
                    <a:pt x="2505" y="273"/>
                  </a:cubicBezTo>
                  <a:cubicBezTo>
                    <a:pt x="2642" y="205"/>
                    <a:pt x="2744" y="171"/>
                    <a:pt x="2847" y="103"/>
                  </a:cubicBezTo>
                  <a:cubicBezTo>
                    <a:pt x="2881" y="103"/>
                    <a:pt x="2915" y="0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787650" y="4945150"/>
              <a:ext cx="82700" cy="48500"/>
            </a:xfrm>
            <a:custGeom>
              <a:rect b="b" l="l" r="r" t="t"/>
              <a:pathLst>
                <a:path extrusionOk="0" h="1940" w="3308">
                  <a:moveTo>
                    <a:pt x="3157" y="1"/>
                  </a:moveTo>
                  <a:cubicBezTo>
                    <a:pt x="3084" y="1"/>
                    <a:pt x="2980" y="44"/>
                    <a:pt x="2898" y="44"/>
                  </a:cubicBezTo>
                  <a:cubicBezTo>
                    <a:pt x="2762" y="79"/>
                    <a:pt x="2625" y="147"/>
                    <a:pt x="2489" y="181"/>
                  </a:cubicBezTo>
                  <a:cubicBezTo>
                    <a:pt x="2182" y="317"/>
                    <a:pt x="1909" y="488"/>
                    <a:pt x="1636" y="659"/>
                  </a:cubicBezTo>
                  <a:cubicBezTo>
                    <a:pt x="1090" y="1000"/>
                    <a:pt x="612" y="1443"/>
                    <a:pt x="66" y="1785"/>
                  </a:cubicBezTo>
                  <a:cubicBezTo>
                    <a:pt x="11" y="1840"/>
                    <a:pt x="0" y="1940"/>
                    <a:pt x="70" y="1940"/>
                  </a:cubicBezTo>
                  <a:cubicBezTo>
                    <a:pt x="87" y="1940"/>
                    <a:pt x="108" y="1934"/>
                    <a:pt x="134" y="1921"/>
                  </a:cubicBezTo>
                  <a:cubicBezTo>
                    <a:pt x="612" y="1580"/>
                    <a:pt x="1055" y="1205"/>
                    <a:pt x="1533" y="898"/>
                  </a:cubicBezTo>
                  <a:cubicBezTo>
                    <a:pt x="1806" y="727"/>
                    <a:pt x="2045" y="556"/>
                    <a:pt x="2318" y="420"/>
                  </a:cubicBezTo>
                  <a:cubicBezTo>
                    <a:pt x="2591" y="317"/>
                    <a:pt x="2864" y="181"/>
                    <a:pt x="3137" y="147"/>
                  </a:cubicBezTo>
                  <a:cubicBezTo>
                    <a:pt x="3171" y="147"/>
                    <a:pt x="3308" y="44"/>
                    <a:pt x="3205" y="10"/>
                  </a:cubicBezTo>
                  <a:cubicBezTo>
                    <a:pt x="3192" y="3"/>
                    <a:pt x="317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2784475" y="4976100"/>
              <a:ext cx="85025" cy="45650"/>
            </a:xfrm>
            <a:custGeom>
              <a:rect b="b" l="l" r="r" t="t"/>
              <a:pathLst>
                <a:path extrusionOk="0" h="1826" w="3401">
                  <a:moveTo>
                    <a:pt x="3332" y="1"/>
                  </a:moveTo>
                  <a:cubicBezTo>
                    <a:pt x="3196" y="1"/>
                    <a:pt x="3093" y="69"/>
                    <a:pt x="2991" y="137"/>
                  </a:cubicBezTo>
                  <a:cubicBezTo>
                    <a:pt x="2820" y="205"/>
                    <a:pt x="2684" y="274"/>
                    <a:pt x="2547" y="342"/>
                  </a:cubicBezTo>
                  <a:cubicBezTo>
                    <a:pt x="2274" y="444"/>
                    <a:pt x="2001" y="615"/>
                    <a:pt x="1728" y="751"/>
                  </a:cubicBezTo>
                  <a:cubicBezTo>
                    <a:pt x="1182" y="1059"/>
                    <a:pt x="671" y="1366"/>
                    <a:pt x="125" y="1639"/>
                  </a:cubicBezTo>
                  <a:cubicBezTo>
                    <a:pt x="39" y="1696"/>
                    <a:pt x="1" y="1825"/>
                    <a:pt x="71" y="1825"/>
                  </a:cubicBezTo>
                  <a:cubicBezTo>
                    <a:pt x="85" y="1825"/>
                    <a:pt x="103" y="1820"/>
                    <a:pt x="125" y="1809"/>
                  </a:cubicBezTo>
                  <a:cubicBezTo>
                    <a:pt x="637" y="1536"/>
                    <a:pt x="1182" y="1229"/>
                    <a:pt x="1694" y="956"/>
                  </a:cubicBezTo>
                  <a:cubicBezTo>
                    <a:pt x="1967" y="786"/>
                    <a:pt x="2240" y="649"/>
                    <a:pt x="2479" y="547"/>
                  </a:cubicBezTo>
                  <a:cubicBezTo>
                    <a:pt x="2650" y="478"/>
                    <a:pt x="2786" y="410"/>
                    <a:pt x="2923" y="342"/>
                  </a:cubicBezTo>
                  <a:cubicBezTo>
                    <a:pt x="3059" y="274"/>
                    <a:pt x="3196" y="240"/>
                    <a:pt x="3332" y="137"/>
                  </a:cubicBezTo>
                  <a:cubicBezTo>
                    <a:pt x="3332" y="137"/>
                    <a:pt x="3400" y="1"/>
                    <a:pt x="3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2793175" y="4983600"/>
              <a:ext cx="81200" cy="50150"/>
            </a:xfrm>
            <a:custGeom>
              <a:rect b="b" l="l" r="r" t="t"/>
              <a:pathLst>
                <a:path extrusionOk="0" h="2006" w="3248">
                  <a:moveTo>
                    <a:pt x="3212" y="1"/>
                  </a:moveTo>
                  <a:cubicBezTo>
                    <a:pt x="3206" y="1"/>
                    <a:pt x="3199" y="3"/>
                    <a:pt x="3189" y="8"/>
                  </a:cubicBezTo>
                  <a:cubicBezTo>
                    <a:pt x="3052" y="42"/>
                    <a:pt x="2916" y="110"/>
                    <a:pt x="2814" y="178"/>
                  </a:cubicBezTo>
                  <a:cubicBezTo>
                    <a:pt x="2677" y="247"/>
                    <a:pt x="2541" y="349"/>
                    <a:pt x="2438" y="417"/>
                  </a:cubicBezTo>
                  <a:cubicBezTo>
                    <a:pt x="2165" y="554"/>
                    <a:pt x="1926" y="724"/>
                    <a:pt x="1653" y="861"/>
                  </a:cubicBezTo>
                  <a:cubicBezTo>
                    <a:pt x="1142" y="1202"/>
                    <a:pt x="596" y="1509"/>
                    <a:pt x="84" y="1850"/>
                  </a:cubicBezTo>
                  <a:cubicBezTo>
                    <a:pt x="1" y="1906"/>
                    <a:pt x="7" y="2006"/>
                    <a:pt x="67" y="2006"/>
                  </a:cubicBezTo>
                  <a:cubicBezTo>
                    <a:pt x="81" y="2006"/>
                    <a:pt x="98" y="2000"/>
                    <a:pt x="118" y="1987"/>
                  </a:cubicBezTo>
                  <a:cubicBezTo>
                    <a:pt x="664" y="1680"/>
                    <a:pt x="1176" y="1339"/>
                    <a:pt x="1688" y="1032"/>
                  </a:cubicBezTo>
                  <a:cubicBezTo>
                    <a:pt x="1961" y="861"/>
                    <a:pt x="2234" y="690"/>
                    <a:pt x="2472" y="554"/>
                  </a:cubicBezTo>
                  <a:cubicBezTo>
                    <a:pt x="2711" y="417"/>
                    <a:pt x="2984" y="281"/>
                    <a:pt x="3189" y="110"/>
                  </a:cubicBezTo>
                  <a:cubicBezTo>
                    <a:pt x="3218" y="81"/>
                    <a:pt x="3248" y="1"/>
                    <a:pt x="3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814875" y="4998275"/>
              <a:ext cx="63150" cy="37925"/>
            </a:xfrm>
            <a:custGeom>
              <a:rect b="b" l="l" r="r" t="t"/>
              <a:pathLst>
                <a:path extrusionOk="0" h="1517" w="2526">
                  <a:moveTo>
                    <a:pt x="2457" y="1"/>
                  </a:moveTo>
                  <a:cubicBezTo>
                    <a:pt x="2355" y="1"/>
                    <a:pt x="2253" y="69"/>
                    <a:pt x="2184" y="103"/>
                  </a:cubicBezTo>
                  <a:cubicBezTo>
                    <a:pt x="2082" y="172"/>
                    <a:pt x="1980" y="240"/>
                    <a:pt x="1877" y="308"/>
                  </a:cubicBezTo>
                  <a:cubicBezTo>
                    <a:pt x="1673" y="410"/>
                    <a:pt x="1502" y="513"/>
                    <a:pt x="1297" y="649"/>
                  </a:cubicBezTo>
                  <a:cubicBezTo>
                    <a:pt x="888" y="854"/>
                    <a:pt x="512" y="1127"/>
                    <a:pt x="103" y="1332"/>
                  </a:cubicBezTo>
                  <a:cubicBezTo>
                    <a:pt x="69" y="1366"/>
                    <a:pt x="1" y="1400"/>
                    <a:pt x="1" y="1468"/>
                  </a:cubicBezTo>
                  <a:cubicBezTo>
                    <a:pt x="25" y="1492"/>
                    <a:pt x="49" y="1516"/>
                    <a:pt x="73" y="1516"/>
                  </a:cubicBezTo>
                  <a:cubicBezTo>
                    <a:pt x="83" y="1516"/>
                    <a:pt x="93" y="1512"/>
                    <a:pt x="103" y="1502"/>
                  </a:cubicBezTo>
                  <a:cubicBezTo>
                    <a:pt x="512" y="1263"/>
                    <a:pt x="888" y="1025"/>
                    <a:pt x="1297" y="786"/>
                  </a:cubicBezTo>
                  <a:cubicBezTo>
                    <a:pt x="1502" y="683"/>
                    <a:pt x="1673" y="581"/>
                    <a:pt x="1877" y="479"/>
                  </a:cubicBezTo>
                  <a:cubicBezTo>
                    <a:pt x="1980" y="410"/>
                    <a:pt x="2082" y="342"/>
                    <a:pt x="2184" y="274"/>
                  </a:cubicBezTo>
                  <a:cubicBezTo>
                    <a:pt x="2287" y="240"/>
                    <a:pt x="2389" y="206"/>
                    <a:pt x="2457" y="103"/>
                  </a:cubicBezTo>
                  <a:cubicBezTo>
                    <a:pt x="2492" y="103"/>
                    <a:pt x="2526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831075" y="5024175"/>
              <a:ext cx="29900" cy="16800"/>
            </a:xfrm>
            <a:custGeom>
              <a:rect b="b" l="l" r="r" t="t"/>
              <a:pathLst>
                <a:path extrusionOk="0" h="672" w="1196">
                  <a:moveTo>
                    <a:pt x="1167" y="0"/>
                  </a:moveTo>
                  <a:cubicBezTo>
                    <a:pt x="1155" y="0"/>
                    <a:pt x="1141" y="9"/>
                    <a:pt x="1127" y="23"/>
                  </a:cubicBezTo>
                  <a:cubicBezTo>
                    <a:pt x="752" y="159"/>
                    <a:pt x="445" y="330"/>
                    <a:pt x="103" y="500"/>
                  </a:cubicBezTo>
                  <a:cubicBezTo>
                    <a:pt x="69" y="535"/>
                    <a:pt x="1" y="569"/>
                    <a:pt x="1" y="637"/>
                  </a:cubicBezTo>
                  <a:cubicBezTo>
                    <a:pt x="1" y="671"/>
                    <a:pt x="69" y="671"/>
                    <a:pt x="103" y="671"/>
                  </a:cubicBezTo>
                  <a:cubicBezTo>
                    <a:pt x="445" y="466"/>
                    <a:pt x="786" y="296"/>
                    <a:pt x="1127" y="159"/>
                  </a:cubicBezTo>
                  <a:cubicBezTo>
                    <a:pt x="1161" y="125"/>
                    <a:pt x="1195" y="91"/>
                    <a:pt x="1195" y="57"/>
                  </a:cubicBezTo>
                  <a:cubicBezTo>
                    <a:pt x="1195" y="17"/>
                    <a:pt x="1184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2101850" y="5236750"/>
              <a:ext cx="52775" cy="36250"/>
            </a:xfrm>
            <a:custGeom>
              <a:rect b="b" l="l" r="r" t="t"/>
              <a:pathLst>
                <a:path extrusionOk="0" h="1450" w="2111">
                  <a:moveTo>
                    <a:pt x="162" y="0"/>
                  </a:moveTo>
                  <a:cubicBezTo>
                    <a:pt x="91" y="0"/>
                    <a:pt x="0" y="124"/>
                    <a:pt x="29" y="153"/>
                  </a:cubicBezTo>
                  <a:lnTo>
                    <a:pt x="63" y="153"/>
                  </a:lnTo>
                  <a:cubicBezTo>
                    <a:pt x="370" y="392"/>
                    <a:pt x="711" y="597"/>
                    <a:pt x="1019" y="835"/>
                  </a:cubicBezTo>
                  <a:cubicBezTo>
                    <a:pt x="1189" y="938"/>
                    <a:pt x="1360" y="1040"/>
                    <a:pt x="1530" y="1177"/>
                  </a:cubicBezTo>
                  <a:cubicBezTo>
                    <a:pt x="1599" y="1211"/>
                    <a:pt x="1701" y="1279"/>
                    <a:pt x="1769" y="1313"/>
                  </a:cubicBezTo>
                  <a:cubicBezTo>
                    <a:pt x="1837" y="1381"/>
                    <a:pt x="1940" y="1415"/>
                    <a:pt x="2042" y="1450"/>
                  </a:cubicBezTo>
                  <a:cubicBezTo>
                    <a:pt x="2076" y="1450"/>
                    <a:pt x="2110" y="1381"/>
                    <a:pt x="2110" y="1347"/>
                  </a:cubicBezTo>
                  <a:cubicBezTo>
                    <a:pt x="2076" y="1245"/>
                    <a:pt x="1974" y="1211"/>
                    <a:pt x="1906" y="1177"/>
                  </a:cubicBezTo>
                  <a:cubicBezTo>
                    <a:pt x="1837" y="1108"/>
                    <a:pt x="1735" y="1040"/>
                    <a:pt x="1667" y="1006"/>
                  </a:cubicBezTo>
                  <a:cubicBezTo>
                    <a:pt x="1496" y="904"/>
                    <a:pt x="1326" y="767"/>
                    <a:pt x="1155" y="665"/>
                  </a:cubicBezTo>
                  <a:cubicBezTo>
                    <a:pt x="848" y="460"/>
                    <a:pt x="507" y="221"/>
                    <a:pt x="200" y="16"/>
                  </a:cubicBezTo>
                  <a:cubicBezTo>
                    <a:pt x="188" y="5"/>
                    <a:pt x="175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2105300" y="5225075"/>
              <a:ext cx="29525" cy="17350"/>
            </a:xfrm>
            <a:custGeom>
              <a:rect b="b" l="l" r="r" t="t"/>
              <a:pathLst>
                <a:path extrusionOk="0" h="694" w="1181">
                  <a:moveTo>
                    <a:pt x="149" y="0"/>
                  </a:moveTo>
                  <a:cubicBezTo>
                    <a:pt x="102" y="0"/>
                    <a:pt x="1" y="112"/>
                    <a:pt x="62" y="142"/>
                  </a:cubicBezTo>
                  <a:cubicBezTo>
                    <a:pt x="403" y="313"/>
                    <a:pt x="710" y="483"/>
                    <a:pt x="1017" y="688"/>
                  </a:cubicBezTo>
                  <a:cubicBezTo>
                    <a:pt x="1025" y="692"/>
                    <a:pt x="1032" y="694"/>
                    <a:pt x="1040" y="694"/>
                  </a:cubicBezTo>
                  <a:cubicBezTo>
                    <a:pt x="1106" y="694"/>
                    <a:pt x="1180" y="582"/>
                    <a:pt x="1119" y="552"/>
                  </a:cubicBezTo>
                  <a:cubicBezTo>
                    <a:pt x="812" y="347"/>
                    <a:pt x="505" y="176"/>
                    <a:pt x="164" y="6"/>
                  </a:cubicBezTo>
                  <a:cubicBezTo>
                    <a:pt x="160" y="2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2921700" y="5012650"/>
              <a:ext cx="32250" cy="17225"/>
            </a:xfrm>
            <a:custGeom>
              <a:rect b="b" l="l" r="r" t="t"/>
              <a:pathLst>
                <a:path extrusionOk="0" h="689" w="1290">
                  <a:moveTo>
                    <a:pt x="174" y="1"/>
                  </a:moveTo>
                  <a:cubicBezTo>
                    <a:pt x="102" y="1"/>
                    <a:pt x="0" y="116"/>
                    <a:pt x="61" y="177"/>
                  </a:cubicBezTo>
                  <a:cubicBezTo>
                    <a:pt x="266" y="279"/>
                    <a:pt x="437" y="381"/>
                    <a:pt x="641" y="450"/>
                  </a:cubicBezTo>
                  <a:cubicBezTo>
                    <a:pt x="710" y="518"/>
                    <a:pt x="812" y="552"/>
                    <a:pt x="914" y="586"/>
                  </a:cubicBezTo>
                  <a:cubicBezTo>
                    <a:pt x="1017" y="620"/>
                    <a:pt x="1119" y="688"/>
                    <a:pt x="1221" y="688"/>
                  </a:cubicBezTo>
                  <a:cubicBezTo>
                    <a:pt x="1256" y="688"/>
                    <a:pt x="1290" y="620"/>
                    <a:pt x="1290" y="586"/>
                  </a:cubicBezTo>
                  <a:cubicBezTo>
                    <a:pt x="1256" y="552"/>
                    <a:pt x="1221" y="518"/>
                    <a:pt x="1187" y="484"/>
                  </a:cubicBezTo>
                  <a:cubicBezTo>
                    <a:pt x="1119" y="450"/>
                    <a:pt x="1085" y="450"/>
                    <a:pt x="1051" y="416"/>
                  </a:cubicBezTo>
                  <a:lnTo>
                    <a:pt x="778" y="279"/>
                  </a:lnTo>
                  <a:cubicBezTo>
                    <a:pt x="573" y="177"/>
                    <a:pt x="368" y="108"/>
                    <a:pt x="198" y="6"/>
                  </a:cubicBezTo>
                  <a:cubicBezTo>
                    <a:pt x="190" y="2"/>
                    <a:pt x="18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2917400" y="4991350"/>
              <a:ext cx="34850" cy="20600"/>
            </a:xfrm>
            <a:custGeom>
              <a:rect b="b" l="l" r="r" t="t"/>
              <a:pathLst>
                <a:path extrusionOk="0" h="824" w="1394">
                  <a:moveTo>
                    <a:pt x="179" y="0"/>
                  </a:moveTo>
                  <a:cubicBezTo>
                    <a:pt x="108" y="0"/>
                    <a:pt x="1" y="145"/>
                    <a:pt x="63" y="176"/>
                  </a:cubicBezTo>
                  <a:lnTo>
                    <a:pt x="677" y="551"/>
                  </a:lnTo>
                  <a:cubicBezTo>
                    <a:pt x="779" y="585"/>
                    <a:pt x="882" y="653"/>
                    <a:pt x="984" y="722"/>
                  </a:cubicBezTo>
                  <a:cubicBezTo>
                    <a:pt x="1052" y="756"/>
                    <a:pt x="1086" y="756"/>
                    <a:pt x="1155" y="790"/>
                  </a:cubicBezTo>
                  <a:cubicBezTo>
                    <a:pt x="1223" y="824"/>
                    <a:pt x="1257" y="824"/>
                    <a:pt x="1325" y="824"/>
                  </a:cubicBezTo>
                  <a:cubicBezTo>
                    <a:pt x="1359" y="824"/>
                    <a:pt x="1393" y="790"/>
                    <a:pt x="1393" y="756"/>
                  </a:cubicBezTo>
                  <a:cubicBezTo>
                    <a:pt x="1393" y="687"/>
                    <a:pt x="1325" y="653"/>
                    <a:pt x="1291" y="619"/>
                  </a:cubicBezTo>
                  <a:cubicBezTo>
                    <a:pt x="1223" y="619"/>
                    <a:pt x="1189" y="585"/>
                    <a:pt x="1120" y="551"/>
                  </a:cubicBezTo>
                  <a:cubicBezTo>
                    <a:pt x="1018" y="483"/>
                    <a:pt x="916" y="414"/>
                    <a:pt x="813" y="380"/>
                  </a:cubicBezTo>
                  <a:lnTo>
                    <a:pt x="199" y="5"/>
                  </a:lnTo>
                  <a:cubicBezTo>
                    <a:pt x="193" y="2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2925075" y="4838650"/>
              <a:ext cx="26325" cy="12075"/>
            </a:xfrm>
            <a:custGeom>
              <a:rect b="b" l="l" r="r" t="t"/>
              <a:pathLst>
                <a:path extrusionOk="0" h="483" w="1053">
                  <a:moveTo>
                    <a:pt x="172" y="0"/>
                  </a:moveTo>
                  <a:cubicBezTo>
                    <a:pt x="80" y="0"/>
                    <a:pt x="1" y="144"/>
                    <a:pt x="63" y="176"/>
                  </a:cubicBezTo>
                  <a:cubicBezTo>
                    <a:pt x="199" y="210"/>
                    <a:pt x="336" y="278"/>
                    <a:pt x="472" y="312"/>
                  </a:cubicBezTo>
                  <a:cubicBezTo>
                    <a:pt x="540" y="346"/>
                    <a:pt x="609" y="346"/>
                    <a:pt x="677" y="380"/>
                  </a:cubicBezTo>
                  <a:cubicBezTo>
                    <a:pt x="745" y="414"/>
                    <a:pt x="813" y="449"/>
                    <a:pt x="882" y="483"/>
                  </a:cubicBezTo>
                  <a:cubicBezTo>
                    <a:pt x="916" y="483"/>
                    <a:pt x="950" y="449"/>
                    <a:pt x="984" y="414"/>
                  </a:cubicBezTo>
                  <a:cubicBezTo>
                    <a:pt x="1018" y="380"/>
                    <a:pt x="1052" y="346"/>
                    <a:pt x="1018" y="312"/>
                  </a:cubicBezTo>
                  <a:cubicBezTo>
                    <a:pt x="950" y="278"/>
                    <a:pt x="882" y="244"/>
                    <a:pt x="813" y="210"/>
                  </a:cubicBezTo>
                  <a:cubicBezTo>
                    <a:pt x="745" y="176"/>
                    <a:pt x="677" y="176"/>
                    <a:pt x="609" y="141"/>
                  </a:cubicBezTo>
                  <a:cubicBezTo>
                    <a:pt x="472" y="107"/>
                    <a:pt x="336" y="39"/>
                    <a:pt x="199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2922375" y="4823400"/>
              <a:ext cx="33100" cy="18075"/>
            </a:xfrm>
            <a:custGeom>
              <a:rect b="b" l="l" r="r" t="t"/>
              <a:pathLst>
                <a:path extrusionOk="0" h="723" w="1324">
                  <a:moveTo>
                    <a:pt x="137" y="1"/>
                  </a:moveTo>
                  <a:cubicBezTo>
                    <a:pt x="102" y="1"/>
                    <a:pt x="0" y="103"/>
                    <a:pt x="68" y="137"/>
                  </a:cubicBezTo>
                  <a:cubicBezTo>
                    <a:pt x="444" y="342"/>
                    <a:pt x="785" y="581"/>
                    <a:pt x="1160" y="717"/>
                  </a:cubicBezTo>
                  <a:cubicBezTo>
                    <a:pt x="1168" y="721"/>
                    <a:pt x="1176" y="723"/>
                    <a:pt x="1184" y="723"/>
                  </a:cubicBezTo>
                  <a:cubicBezTo>
                    <a:pt x="1249" y="723"/>
                    <a:pt x="1323" y="611"/>
                    <a:pt x="1263" y="581"/>
                  </a:cubicBezTo>
                  <a:cubicBezTo>
                    <a:pt x="887" y="444"/>
                    <a:pt x="512" y="205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2909750" y="4809625"/>
              <a:ext cx="44950" cy="19950"/>
            </a:xfrm>
            <a:custGeom>
              <a:rect b="b" l="l" r="r" t="t"/>
              <a:pathLst>
                <a:path extrusionOk="0" h="798" w="1798">
                  <a:moveTo>
                    <a:pt x="140" y="0"/>
                  </a:moveTo>
                  <a:cubicBezTo>
                    <a:pt x="75" y="0"/>
                    <a:pt x="1" y="112"/>
                    <a:pt x="62" y="142"/>
                  </a:cubicBezTo>
                  <a:cubicBezTo>
                    <a:pt x="607" y="381"/>
                    <a:pt x="1153" y="586"/>
                    <a:pt x="1665" y="791"/>
                  </a:cubicBezTo>
                  <a:cubicBezTo>
                    <a:pt x="1675" y="795"/>
                    <a:pt x="1684" y="797"/>
                    <a:pt x="1694" y="797"/>
                  </a:cubicBezTo>
                  <a:cubicBezTo>
                    <a:pt x="1751" y="797"/>
                    <a:pt x="1797" y="718"/>
                    <a:pt x="1768" y="688"/>
                  </a:cubicBezTo>
                  <a:cubicBezTo>
                    <a:pt x="1256" y="449"/>
                    <a:pt x="710" y="210"/>
                    <a:pt x="164" y="6"/>
                  </a:cubicBezTo>
                  <a:cubicBezTo>
                    <a:pt x="156" y="2"/>
                    <a:pt x="149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941525" y="4998150"/>
              <a:ext cx="39925" cy="31725"/>
            </a:xfrm>
            <a:custGeom>
              <a:rect b="b" l="l" r="r" t="t"/>
              <a:pathLst>
                <a:path extrusionOk="0" h="1269" w="1597">
                  <a:moveTo>
                    <a:pt x="206" y="1"/>
                  </a:moveTo>
                  <a:cubicBezTo>
                    <a:pt x="129" y="1"/>
                    <a:pt x="0" y="116"/>
                    <a:pt x="61" y="177"/>
                  </a:cubicBezTo>
                  <a:cubicBezTo>
                    <a:pt x="300" y="347"/>
                    <a:pt x="539" y="552"/>
                    <a:pt x="778" y="723"/>
                  </a:cubicBezTo>
                  <a:cubicBezTo>
                    <a:pt x="880" y="825"/>
                    <a:pt x="1016" y="927"/>
                    <a:pt x="1119" y="1030"/>
                  </a:cubicBezTo>
                  <a:cubicBezTo>
                    <a:pt x="1187" y="1064"/>
                    <a:pt x="1255" y="1098"/>
                    <a:pt x="1324" y="1166"/>
                  </a:cubicBezTo>
                  <a:cubicBezTo>
                    <a:pt x="1358" y="1200"/>
                    <a:pt x="1426" y="1268"/>
                    <a:pt x="1494" y="1268"/>
                  </a:cubicBezTo>
                  <a:cubicBezTo>
                    <a:pt x="1562" y="1234"/>
                    <a:pt x="1597" y="1200"/>
                    <a:pt x="1597" y="1132"/>
                  </a:cubicBezTo>
                  <a:cubicBezTo>
                    <a:pt x="1597" y="1064"/>
                    <a:pt x="1494" y="1030"/>
                    <a:pt x="1460" y="996"/>
                  </a:cubicBezTo>
                  <a:cubicBezTo>
                    <a:pt x="1392" y="961"/>
                    <a:pt x="1324" y="893"/>
                    <a:pt x="1289" y="859"/>
                  </a:cubicBezTo>
                  <a:cubicBezTo>
                    <a:pt x="1153" y="757"/>
                    <a:pt x="1051" y="688"/>
                    <a:pt x="914" y="586"/>
                  </a:cubicBezTo>
                  <a:cubicBezTo>
                    <a:pt x="675" y="381"/>
                    <a:pt x="470" y="211"/>
                    <a:pt x="232" y="6"/>
                  </a:cubicBezTo>
                  <a:cubicBezTo>
                    <a:pt x="224" y="2"/>
                    <a:pt x="21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933800" y="4970600"/>
              <a:ext cx="48500" cy="45000"/>
            </a:xfrm>
            <a:custGeom>
              <a:rect b="b" l="l" r="r" t="t"/>
              <a:pathLst>
                <a:path extrusionOk="0" h="1800" w="1940">
                  <a:moveTo>
                    <a:pt x="161" y="0"/>
                  </a:moveTo>
                  <a:cubicBezTo>
                    <a:pt x="91" y="0"/>
                    <a:pt x="0" y="124"/>
                    <a:pt x="29" y="152"/>
                  </a:cubicBezTo>
                  <a:cubicBezTo>
                    <a:pt x="336" y="460"/>
                    <a:pt x="643" y="733"/>
                    <a:pt x="950" y="1040"/>
                  </a:cubicBezTo>
                  <a:cubicBezTo>
                    <a:pt x="1087" y="1176"/>
                    <a:pt x="1223" y="1313"/>
                    <a:pt x="1360" y="1449"/>
                  </a:cubicBezTo>
                  <a:cubicBezTo>
                    <a:pt x="1530" y="1552"/>
                    <a:pt x="1667" y="1756"/>
                    <a:pt x="1871" y="1790"/>
                  </a:cubicBezTo>
                  <a:cubicBezTo>
                    <a:pt x="1878" y="1797"/>
                    <a:pt x="1884" y="1800"/>
                    <a:pt x="1891" y="1800"/>
                  </a:cubicBezTo>
                  <a:cubicBezTo>
                    <a:pt x="1917" y="1800"/>
                    <a:pt x="1940" y="1750"/>
                    <a:pt x="1940" y="1722"/>
                  </a:cubicBezTo>
                  <a:cubicBezTo>
                    <a:pt x="1871" y="1552"/>
                    <a:pt x="1667" y="1415"/>
                    <a:pt x="1530" y="1313"/>
                  </a:cubicBezTo>
                  <a:cubicBezTo>
                    <a:pt x="1394" y="1176"/>
                    <a:pt x="1223" y="1040"/>
                    <a:pt x="1087" y="869"/>
                  </a:cubicBezTo>
                  <a:cubicBezTo>
                    <a:pt x="779" y="596"/>
                    <a:pt x="472" y="323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918450" y="4944150"/>
              <a:ext cx="48500" cy="38800"/>
            </a:xfrm>
            <a:custGeom>
              <a:rect b="b" l="l" r="r" t="t"/>
              <a:pathLst>
                <a:path extrusionOk="0" h="1552" w="1940">
                  <a:moveTo>
                    <a:pt x="161" y="0"/>
                  </a:moveTo>
                  <a:cubicBezTo>
                    <a:pt x="91" y="0"/>
                    <a:pt x="0" y="124"/>
                    <a:pt x="29" y="153"/>
                  </a:cubicBezTo>
                  <a:cubicBezTo>
                    <a:pt x="336" y="392"/>
                    <a:pt x="643" y="630"/>
                    <a:pt x="950" y="869"/>
                  </a:cubicBezTo>
                  <a:cubicBezTo>
                    <a:pt x="1086" y="1006"/>
                    <a:pt x="1223" y="1108"/>
                    <a:pt x="1359" y="1210"/>
                  </a:cubicBezTo>
                  <a:lnTo>
                    <a:pt x="1598" y="1415"/>
                  </a:lnTo>
                  <a:cubicBezTo>
                    <a:pt x="1666" y="1449"/>
                    <a:pt x="1735" y="1518"/>
                    <a:pt x="1837" y="1552"/>
                  </a:cubicBezTo>
                  <a:cubicBezTo>
                    <a:pt x="1871" y="1552"/>
                    <a:pt x="1939" y="1483"/>
                    <a:pt x="1905" y="1449"/>
                  </a:cubicBezTo>
                  <a:cubicBezTo>
                    <a:pt x="1871" y="1347"/>
                    <a:pt x="1803" y="1313"/>
                    <a:pt x="1735" y="1245"/>
                  </a:cubicBezTo>
                  <a:cubicBezTo>
                    <a:pt x="1666" y="1210"/>
                    <a:pt x="1598" y="1142"/>
                    <a:pt x="1530" y="1074"/>
                  </a:cubicBezTo>
                  <a:cubicBezTo>
                    <a:pt x="1359" y="972"/>
                    <a:pt x="1223" y="835"/>
                    <a:pt x="1086" y="733"/>
                  </a:cubicBezTo>
                  <a:cubicBezTo>
                    <a:pt x="779" y="494"/>
                    <a:pt x="506" y="255"/>
                    <a:pt x="199" y="16"/>
                  </a:cubicBezTo>
                  <a:cubicBezTo>
                    <a:pt x="188" y="5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908375" y="4913375"/>
              <a:ext cx="47325" cy="42525"/>
            </a:xfrm>
            <a:custGeom>
              <a:rect b="b" l="l" r="r" t="t"/>
              <a:pathLst>
                <a:path extrusionOk="0" h="1701" w="1893">
                  <a:moveTo>
                    <a:pt x="130" y="0"/>
                  </a:moveTo>
                  <a:cubicBezTo>
                    <a:pt x="80" y="0"/>
                    <a:pt x="1" y="100"/>
                    <a:pt x="56" y="155"/>
                  </a:cubicBezTo>
                  <a:cubicBezTo>
                    <a:pt x="329" y="428"/>
                    <a:pt x="602" y="701"/>
                    <a:pt x="909" y="974"/>
                  </a:cubicBezTo>
                  <a:cubicBezTo>
                    <a:pt x="1046" y="1077"/>
                    <a:pt x="1182" y="1213"/>
                    <a:pt x="1353" y="1350"/>
                  </a:cubicBezTo>
                  <a:cubicBezTo>
                    <a:pt x="1421" y="1418"/>
                    <a:pt x="1489" y="1486"/>
                    <a:pt x="1558" y="1520"/>
                  </a:cubicBezTo>
                  <a:cubicBezTo>
                    <a:pt x="1626" y="1588"/>
                    <a:pt x="1694" y="1657"/>
                    <a:pt x="1796" y="1691"/>
                  </a:cubicBezTo>
                  <a:cubicBezTo>
                    <a:pt x="1803" y="1697"/>
                    <a:pt x="1811" y="1700"/>
                    <a:pt x="1819" y="1700"/>
                  </a:cubicBezTo>
                  <a:cubicBezTo>
                    <a:pt x="1853" y="1700"/>
                    <a:pt x="1892" y="1650"/>
                    <a:pt x="1865" y="1623"/>
                  </a:cubicBezTo>
                  <a:cubicBezTo>
                    <a:pt x="1831" y="1554"/>
                    <a:pt x="1762" y="1486"/>
                    <a:pt x="1694" y="1418"/>
                  </a:cubicBezTo>
                  <a:cubicBezTo>
                    <a:pt x="1626" y="1350"/>
                    <a:pt x="1558" y="1281"/>
                    <a:pt x="1489" y="1247"/>
                  </a:cubicBezTo>
                  <a:cubicBezTo>
                    <a:pt x="1319" y="1111"/>
                    <a:pt x="1182" y="974"/>
                    <a:pt x="1046" y="838"/>
                  </a:cubicBezTo>
                  <a:cubicBezTo>
                    <a:pt x="739" y="565"/>
                    <a:pt x="466" y="292"/>
                    <a:pt x="159" y="19"/>
                  </a:cubicBezTo>
                  <a:cubicBezTo>
                    <a:pt x="152" y="6"/>
                    <a:pt x="14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886075" y="4881275"/>
              <a:ext cx="57850" cy="41100"/>
            </a:xfrm>
            <a:custGeom>
              <a:rect b="b" l="l" r="r" t="t"/>
              <a:pathLst>
                <a:path extrusionOk="0" h="1644" w="2314">
                  <a:moveTo>
                    <a:pt x="173" y="1"/>
                  </a:moveTo>
                  <a:cubicBezTo>
                    <a:pt x="102" y="1"/>
                    <a:pt x="0" y="112"/>
                    <a:pt x="61" y="143"/>
                  </a:cubicBezTo>
                  <a:cubicBezTo>
                    <a:pt x="436" y="416"/>
                    <a:pt x="778" y="654"/>
                    <a:pt x="1153" y="927"/>
                  </a:cubicBezTo>
                  <a:cubicBezTo>
                    <a:pt x="1324" y="1064"/>
                    <a:pt x="1494" y="1166"/>
                    <a:pt x="1665" y="1303"/>
                  </a:cubicBezTo>
                  <a:cubicBezTo>
                    <a:pt x="1767" y="1371"/>
                    <a:pt x="1835" y="1439"/>
                    <a:pt x="1938" y="1473"/>
                  </a:cubicBezTo>
                  <a:cubicBezTo>
                    <a:pt x="2040" y="1542"/>
                    <a:pt x="2108" y="1644"/>
                    <a:pt x="2211" y="1644"/>
                  </a:cubicBezTo>
                  <a:cubicBezTo>
                    <a:pt x="2245" y="1644"/>
                    <a:pt x="2313" y="1610"/>
                    <a:pt x="2313" y="1576"/>
                  </a:cubicBezTo>
                  <a:cubicBezTo>
                    <a:pt x="2245" y="1473"/>
                    <a:pt x="2177" y="1439"/>
                    <a:pt x="2108" y="1371"/>
                  </a:cubicBezTo>
                  <a:cubicBezTo>
                    <a:pt x="2006" y="1303"/>
                    <a:pt x="1904" y="1235"/>
                    <a:pt x="1835" y="1166"/>
                  </a:cubicBezTo>
                  <a:cubicBezTo>
                    <a:pt x="1665" y="1030"/>
                    <a:pt x="1460" y="893"/>
                    <a:pt x="1289" y="791"/>
                  </a:cubicBezTo>
                  <a:cubicBezTo>
                    <a:pt x="914" y="518"/>
                    <a:pt x="573" y="279"/>
                    <a:pt x="197" y="6"/>
                  </a:cubicBezTo>
                  <a:cubicBezTo>
                    <a:pt x="190" y="2"/>
                    <a:pt x="182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72500" y="4849450"/>
              <a:ext cx="60200" cy="46675"/>
            </a:xfrm>
            <a:custGeom>
              <a:rect b="b" l="l" r="r" t="t"/>
              <a:pathLst>
                <a:path extrusionOk="0" h="1867" w="2408">
                  <a:moveTo>
                    <a:pt x="157" y="1"/>
                  </a:moveTo>
                  <a:cubicBezTo>
                    <a:pt x="87" y="1"/>
                    <a:pt x="1" y="124"/>
                    <a:pt x="58" y="153"/>
                  </a:cubicBezTo>
                  <a:cubicBezTo>
                    <a:pt x="433" y="460"/>
                    <a:pt x="775" y="801"/>
                    <a:pt x="1150" y="1108"/>
                  </a:cubicBezTo>
                  <a:cubicBezTo>
                    <a:pt x="1321" y="1245"/>
                    <a:pt x="1525" y="1416"/>
                    <a:pt x="1696" y="1552"/>
                  </a:cubicBezTo>
                  <a:cubicBezTo>
                    <a:pt x="1798" y="1620"/>
                    <a:pt x="1901" y="1654"/>
                    <a:pt x="1969" y="1723"/>
                  </a:cubicBezTo>
                  <a:cubicBezTo>
                    <a:pt x="2071" y="1791"/>
                    <a:pt x="2174" y="1859"/>
                    <a:pt x="2276" y="1859"/>
                  </a:cubicBezTo>
                  <a:cubicBezTo>
                    <a:pt x="2286" y="1864"/>
                    <a:pt x="2295" y="1866"/>
                    <a:pt x="2304" y="1866"/>
                  </a:cubicBezTo>
                  <a:cubicBezTo>
                    <a:pt x="2361" y="1866"/>
                    <a:pt x="2408" y="1786"/>
                    <a:pt x="2378" y="1757"/>
                  </a:cubicBezTo>
                  <a:cubicBezTo>
                    <a:pt x="2310" y="1654"/>
                    <a:pt x="2174" y="1620"/>
                    <a:pt x="2105" y="1552"/>
                  </a:cubicBezTo>
                  <a:cubicBezTo>
                    <a:pt x="2003" y="1484"/>
                    <a:pt x="1901" y="1416"/>
                    <a:pt x="1832" y="1347"/>
                  </a:cubicBezTo>
                  <a:cubicBezTo>
                    <a:pt x="1628" y="1211"/>
                    <a:pt x="1457" y="1074"/>
                    <a:pt x="1286" y="904"/>
                  </a:cubicBezTo>
                  <a:cubicBezTo>
                    <a:pt x="911" y="597"/>
                    <a:pt x="570" y="290"/>
                    <a:pt x="195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54600" y="4815325"/>
              <a:ext cx="65425" cy="50700"/>
            </a:xfrm>
            <a:custGeom>
              <a:rect b="b" l="l" r="r" t="t"/>
              <a:pathLst>
                <a:path extrusionOk="0" h="2028" w="2617">
                  <a:moveTo>
                    <a:pt x="156" y="1"/>
                  </a:moveTo>
                  <a:cubicBezTo>
                    <a:pt x="86" y="1"/>
                    <a:pt x="0" y="125"/>
                    <a:pt x="57" y="153"/>
                  </a:cubicBezTo>
                  <a:cubicBezTo>
                    <a:pt x="501" y="528"/>
                    <a:pt x="945" y="938"/>
                    <a:pt x="1422" y="1313"/>
                  </a:cubicBezTo>
                  <a:cubicBezTo>
                    <a:pt x="1661" y="1484"/>
                    <a:pt x="1900" y="1655"/>
                    <a:pt x="2105" y="1825"/>
                  </a:cubicBezTo>
                  <a:cubicBezTo>
                    <a:pt x="2212" y="1905"/>
                    <a:pt x="2319" y="2027"/>
                    <a:pt x="2442" y="2027"/>
                  </a:cubicBezTo>
                  <a:cubicBezTo>
                    <a:pt x="2476" y="2027"/>
                    <a:pt x="2511" y="2018"/>
                    <a:pt x="2548" y="1996"/>
                  </a:cubicBezTo>
                  <a:cubicBezTo>
                    <a:pt x="2583" y="1996"/>
                    <a:pt x="2617" y="1893"/>
                    <a:pt x="2548" y="1893"/>
                  </a:cubicBezTo>
                  <a:cubicBezTo>
                    <a:pt x="2548" y="1893"/>
                    <a:pt x="2514" y="1859"/>
                    <a:pt x="2480" y="1859"/>
                  </a:cubicBezTo>
                  <a:cubicBezTo>
                    <a:pt x="2446" y="1825"/>
                    <a:pt x="2412" y="1791"/>
                    <a:pt x="2378" y="1757"/>
                  </a:cubicBezTo>
                  <a:cubicBezTo>
                    <a:pt x="2275" y="1689"/>
                    <a:pt x="2207" y="1655"/>
                    <a:pt x="2105" y="1586"/>
                  </a:cubicBezTo>
                  <a:cubicBezTo>
                    <a:pt x="1866" y="1416"/>
                    <a:pt x="1661" y="1245"/>
                    <a:pt x="1456" y="1074"/>
                  </a:cubicBezTo>
                  <a:cubicBezTo>
                    <a:pt x="1013" y="733"/>
                    <a:pt x="603" y="358"/>
                    <a:pt x="194" y="17"/>
                  </a:cubicBezTo>
                  <a:cubicBezTo>
                    <a:pt x="183" y="5"/>
                    <a:pt x="170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55350" y="4802800"/>
              <a:ext cx="60300" cy="42975"/>
            </a:xfrm>
            <a:custGeom>
              <a:rect b="b" l="l" r="r" t="t"/>
              <a:pathLst>
                <a:path extrusionOk="0" h="1719" w="2412">
                  <a:moveTo>
                    <a:pt x="174" y="0"/>
                  </a:moveTo>
                  <a:cubicBezTo>
                    <a:pt x="103" y="0"/>
                    <a:pt x="1" y="116"/>
                    <a:pt x="62" y="176"/>
                  </a:cubicBezTo>
                  <a:cubicBezTo>
                    <a:pt x="437" y="449"/>
                    <a:pt x="778" y="722"/>
                    <a:pt x="1154" y="995"/>
                  </a:cubicBezTo>
                  <a:cubicBezTo>
                    <a:pt x="1358" y="1098"/>
                    <a:pt x="1529" y="1234"/>
                    <a:pt x="1699" y="1371"/>
                  </a:cubicBezTo>
                  <a:cubicBezTo>
                    <a:pt x="1802" y="1439"/>
                    <a:pt x="1904" y="1507"/>
                    <a:pt x="2007" y="1541"/>
                  </a:cubicBezTo>
                  <a:cubicBezTo>
                    <a:pt x="2075" y="1610"/>
                    <a:pt x="2177" y="1712"/>
                    <a:pt x="2280" y="1712"/>
                  </a:cubicBezTo>
                  <a:cubicBezTo>
                    <a:pt x="2284" y="1717"/>
                    <a:pt x="2290" y="1719"/>
                    <a:pt x="2297" y="1719"/>
                  </a:cubicBezTo>
                  <a:cubicBezTo>
                    <a:pt x="2340" y="1719"/>
                    <a:pt x="2411" y="1639"/>
                    <a:pt x="2382" y="1610"/>
                  </a:cubicBezTo>
                  <a:cubicBezTo>
                    <a:pt x="2314" y="1507"/>
                    <a:pt x="2211" y="1439"/>
                    <a:pt x="2109" y="1405"/>
                  </a:cubicBezTo>
                  <a:cubicBezTo>
                    <a:pt x="2007" y="1337"/>
                    <a:pt x="1938" y="1268"/>
                    <a:pt x="1836" y="1200"/>
                  </a:cubicBezTo>
                  <a:lnTo>
                    <a:pt x="1290" y="825"/>
                  </a:lnTo>
                  <a:cubicBezTo>
                    <a:pt x="915" y="552"/>
                    <a:pt x="573" y="279"/>
                    <a:pt x="198" y="6"/>
                  </a:cubicBezTo>
                  <a:cubicBezTo>
                    <a:pt x="191" y="2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846075" y="4776950"/>
              <a:ext cx="62000" cy="41350"/>
            </a:xfrm>
            <a:custGeom>
              <a:rect b="b" l="l" r="r" t="t"/>
              <a:pathLst>
                <a:path extrusionOk="0" h="1654" w="2480">
                  <a:moveTo>
                    <a:pt x="188" y="0"/>
                  </a:moveTo>
                  <a:cubicBezTo>
                    <a:pt x="110" y="0"/>
                    <a:pt x="0" y="124"/>
                    <a:pt x="57" y="153"/>
                  </a:cubicBezTo>
                  <a:cubicBezTo>
                    <a:pt x="433" y="391"/>
                    <a:pt x="808" y="664"/>
                    <a:pt x="1183" y="937"/>
                  </a:cubicBezTo>
                  <a:cubicBezTo>
                    <a:pt x="1388" y="1040"/>
                    <a:pt x="1559" y="1176"/>
                    <a:pt x="1763" y="1313"/>
                  </a:cubicBezTo>
                  <a:cubicBezTo>
                    <a:pt x="1832" y="1347"/>
                    <a:pt x="1934" y="1415"/>
                    <a:pt x="2036" y="1483"/>
                  </a:cubicBezTo>
                  <a:cubicBezTo>
                    <a:pt x="2139" y="1517"/>
                    <a:pt x="2207" y="1620"/>
                    <a:pt x="2343" y="1654"/>
                  </a:cubicBezTo>
                  <a:cubicBezTo>
                    <a:pt x="2378" y="1654"/>
                    <a:pt x="2480" y="1586"/>
                    <a:pt x="2412" y="1517"/>
                  </a:cubicBezTo>
                  <a:cubicBezTo>
                    <a:pt x="2343" y="1449"/>
                    <a:pt x="2241" y="1381"/>
                    <a:pt x="2139" y="1313"/>
                  </a:cubicBezTo>
                  <a:cubicBezTo>
                    <a:pt x="2036" y="1279"/>
                    <a:pt x="1968" y="1210"/>
                    <a:pt x="1866" y="1142"/>
                  </a:cubicBezTo>
                  <a:cubicBezTo>
                    <a:pt x="1695" y="1006"/>
                    <a:pt x="1490" y="903"/>
                    <a:pt x="1320" y="767"/>
                  </a:cubicBezTo>
                  <a:cubicBezTo>
                    <a:pt x="944" y="528"/>
                    <a:pt x="569" y="255"/>
                    <a:pt x="228" y="16"/>
                  </a:cubicBezTo>
                  <a:cubicBezTo>
                    <a:pt x="217" y="5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43500" y="4748800"/>
              <a:ext cx="49850" cy="37275"/>
            </a:xfrm>
            <a:custGeom>
              <a:rect b="b" l="l" r="r" t="t"/>
              <a:pathLst>
                <a:path extrusionOk="0" h="1491" w="1994">
                  <a:moveTo>
                    <a:pt x="177" y="0"/>
                  </a:moveTo>
                  <a:cubicBezTo>
                    <a:pt x="87" y="0"/>
                    <a:pt x="1" y="129"/>
                    <a:pt x="58" y="187"/>
                  </a:cubicBezTo>
                  <a:cubicBezTo>
                    <a:pt x="638" y="630"/>
                    <a:pt x="1218" y="1074"/>
                    <a:pt x="1832" y="1483"/>
                  </a:cubicBezTo>
                  <a:cubicBezTo>
                    <a:pt x="1837" y="1488"/>
                    <a:pt x="1844" y="1490"/>
                    <a:pt x="1852" y="1490"/>
                  </a:cubicBezTo>
                  <a:cubicBezTo>
                    <a:pt x="1900" y="1490"/>
                    <a:pt x="1993" y="1410"/>
                    <a:pt x="1935" y="1381"/>
                  </a:cubicBezTo>
                  <a:cubicBezTo>
                    <a:pt x="1389" y="903"/>
                    <a:pt x="809" y="460"/>
                    <a:pt x="228" y="16"/>
                  </a:cubicBezTo>
                  <a:cubicBezTo>
                    <a:pt x="212" y="5"/>
                    <a:pt x="195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47675" y="4732000"/>
              <a:ext cx="36425" cy="30150"/>
            </a:xfrm>
            <a:custGeom>
              <a:rect b="b" l="l" r="r" t="t"/>
              <a:pathLst>
                <a:path extrusionOk="0" h="1206" w="1457">
                  <a:moveTo>
                    <a:pt x="207" y="0"/>
                  </a:moveTo>
                  <a:cubicBezTo>
                    <a:pt x="130" y="0"/>
                    <a:pt x="1" y="115"/>
                    <a:pt x="61" y="176"/>
                  </a:cubicBezTo>
                  <a:cubicBezTo>
                    <a:pt x="505" y="517"/>
                    <a:pt x="880" y="859"/>
                    <a:pt x="1290" y="1200"/>
                  </a:cubicBezTo>
                  <a:cubicBezTo>
                    <a:pt x="1297" y="1204"/>
                    <a:pt x="1305" y="1205"/>
                    <a:pt x="1313" y="1205"/>
                  </a:cubicBezTo>
                  <a:cubicBezTo>
                    <a:pt x="1379" y="1205"/>
                    <a:pt x="1457" y="1094"/>
                    <a:pt x="1426" y="1063"/>
                  </a:cubicBezTo>
                  <a:cubicBezTo>
                    <a:pt x="1017" y="722"/>
                    <a:pt x="642" y="347"/>
                    <a:pt x="232" y="6"/>
                  </a:cubicBezTo>
                  <a:cubicBezTo>
                    <a:pt x="225" y="2"/>
                    <a:pt x="21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855350" y="4703850"/>
              <a:ext cx="37150" cy="29325"/>
            </a:xfrm>
            <a:custGeom>
              <a:rect b="b" l="l" r="r" t="t"/>
              <a:pathLst>
                <a:path extrusionOk="0" h="1173" w="1486">
                  <a:moveTo>
                    <a:pt x="174" y="0"/>
                  </a:moveTo>
                  <a:cubicBezTo>
                    <a:pt x="102" y="0"/>
                    <a:pt x="1" y="112"/>
                    <a:pt x="62" y="142"/>
                  </a:cubicBezTo>
                  <a:lnTo>
                    <a:pt x="62" y="176"/>
                  </a:lnTo>
                  <a:cubicBezTo>
                    <a:pt x="505" y="483"/>
                    <a:pt x="915" y="824"/>
                    <a:pt x="1324" y="1166"/>
                  </a:cubicBezTo>
                  <a:cubicBezTo>
                    <a:pt x="1329" y="1170"/>
                    <a:pt x="1336" y="1173"/>
                    <a:pt x="1344" y="1173"/>
                  </a:cubicBezTo>
                  <a:cubicBezTo>
                    <a:pt x="1392" y="1173"/>
                    <a:pt x="1485" y="1093"/>
                    <a:pt x="1426" y="1063"/>
                  </a:cubicBezTo>
                  <a:cubicBezTo>
                    <a:pt x="1051" y="688"/>
                    <a:pt x="642" y="347"/>
                    <a:pt x="198" y="5"/>
                  </a:cubicBezTo>
                  <a:cubicBezTo>
                    <a:pt x="191" y="2"/>
                    <a:pt x="18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51175" y="4669450"/>
              <a:ext cx="58500" cy="47525"/>
            </a:xfrm>
            <a:custGeom>
              <a:rect b="b" l="l" r="r" t="t"/>
              <a:pathLst>
                <a:path extrusionOk="0" h="1901" w="2340">
                  <a:moveTo>
                    <a:pt x="157" y="1"/>
                  </a:moveTo>
                  <a:cubicBezTo>
                    <a:pt x="87" y="1"/>
                    <a:pt x="1" y="125"/>
                    <a:pt x="58" y="153"/>
                  </a:cubicBezTo>
                  <a:cubicBezTo>
                    <a:pt x="399" y="460"/>
                    <a:pt x="775" y="767"/>
                    <a:pt x="1116" y="1040"/>
                  </a:cubicBezTo>
                  <a:cubicBezTo>
                    <a:pt x="1321" y="1211"/>
                    <a:pt x="1491" y="1347"/>
                    <a:pt x="1662" y="1484"/>
                  </a:cubicBezTo>
                  <a:cubicBezTo>
                    <a:pt x="1832" y="1620"/>
                    <a:pt x="2003" y="1791"/>
                    <a:pt x="2208" y="1893"/>
                  </a:cubicBezTo>
                  <a:cubicBezTo>
                    <a:pt x="2212" y="1898"/>
                    <a:pt x="2219" y="1900"/>
                    <a:pt x="2225" y="1900"/>
                  </a:cubicBezTo>
                  <a:cubicBezTo>
                    <a:pt x="2268" y="1900"/>
                    <a:pt x="2339" y="1820"/>
                    <a:pt x="2310" y="1791"/>
                  </a:cubicBezTo>
                  <a:cubicBezTo>
                    <a:pt x="2174" y="1620"/>
                    <a:pt x="1969" y="1450"/>
                    <a:pt x="1798" y="1313"/>
                  </a:cubicBezTo>
                  <a:cubicBezTo>
                    <a:pt x="1628" y="1177"/>
                    <a:pt x="1457" y="1040"/>
                    <a:pt x="1252" y="904"/>
                  </a:cubicBezTo>
                  <a:cubicBezTo>
                    <a:pt x="911" y="597"/>
                    <a:pt x="536" y="324"/>
                    <a:pt x="194" y="17"/>
                  </a:cubicBezTo>
                  <a:cubicBezTo>
                    <a:pt x="183" y="5"/>
                    <a:pt x="170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48625" y="4631075"/>
              <a:ext cx="69700" cy="58425"/>
            </a:xfrm>
            <a:custGeom>
              <a:rect b="b" l="l" r="r" t="t"/>
              <a:pathLst>
                <a:path extrusionOk="0" h="2337" w="2788">
                  <a:moveTo>
                    <a:pt x="156" y="0"/>
                  </a:moveTo>
                  <a:cubicBezTo>
                    <a:pt x="87" y="0"/>
                    <a:pt x="1" y="124"/>
                    <a:pt x="58" y="153"/>
                  </a:cubicBezTo>
                  <a:cubicBezTo>
                    <a:pt x="501" y="528"/>
                    <a:pt x="945" y="903"/>
                    <a:pt x="1354" y="1279"/>
                  </a:cubicBezTo>
                  <a:cubicBezTo>
                    <a:pt x="1593" y="1449"/>
                    <a:pt x="1798" y="1654"/>
                    <a:pt x="2003" y="1825"/>
                  </a:cubicBezTo>
                  <a:cubicBezTo>
                    <a:pt x="2105" y="1927"/>
                    <a:pt x="2241" y="1995"/>
                    <a:pt x="2344" y="2098"/>
                  </a:cubicBezTo>
                  <a:cubicBezTo>
                    <a:pt x="2446" y="2200"/>
                    <a:pt x="2549" y="2302"/>
                    <a:pt x="2685" y="2336"/>
                  </a:cubicBezTo>
                  <a:cubicBezTo>
                    <a:pt x="2719" y="2336"/>
                    <a:pt x="2787" y="2302"/>
                    <a:pt x="2753" y="2234"/>
                  </a:cubicBezTo>
                  <a:cubicBezTo>
                    <a:pt x="2719" y="2132"/>
                    <a:pt x="2583" y="2063"/>
                    <a:pt x="2514" y="1961"/>
                  </a:cubicBezTo>
                  <a:cubicBezTo>
                    <a:pt x="2378" y="1859"/>
                    <a:pt x="2310" y="1790"/>
                    <a:pt x="2173" y="1688"/>
                  </a:cubicBezTo>
                  <a:cubicBezTo>
                    <a:pt x="1968" y="1483"/>
                    <a:pt x="1730" y="1313"/>
                    <a:pt x="1525" y="1108"/>
                  </a:cubicBezTo>
                  <a:cubicBezTo>
                    <a:pt x="1081" y="733"/>
                    <a:pt x="638" y="357"/>
                    <a:pt x="194" y="16"/>
                  </a:cubicBezTo>
                  <a:cubicBezTo>
                    <a:pt x="183" y="5"/>
                    <a:pt x="170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863125" y="4606325"/>
              <a:ext cx="41400" cy="37325"/>
            </a:xfrm>
            <a:custGeom>
              <a:rect b="b" l="l" r="r" t="t"/>
              <a:pathLst>
                <a:path extrusionOk="0" h="1493" w="1656">
                  <a:moveTo>
                    <a:pt x="189" y="1"/>
                  </a:moveTo>
                  <a:cubicBezTo>
                    <a:pt x="111" y="1"/>
                    <a:pt x="0" y="130"/>
                    <a:pt x="58" y="187"/>
                  </a:cubicBezTo>
                  <a:cubicBezTo>
                    <a:pt x="297" y="392"/>
                    <a:pt x="535" y="631"/>
                    <a:pt x="808" y="835"/>
                  </a:cubicBezTo>
                  <a:cubicBezTo>
                    <a:pt x="1047" y="1074"/>
                    <a:pt x="1252" y="1313"/>
                    <a:pt x="1525" y="1484"/>
                  </a:cubicBezTo>
                  <a:cubicBezTo>
                    <a:pt x="1537" y="1490"/>
                    <a:pt x="1550" y="1493"/>
                    <a:pt x="1562" y="1493"/>
                  </a:cubicBezTo>
                  <a:cubicBezTo>
                    <a:pt x="1615" y="1493"/>
                    <a:pt x="1655" y="1437"/>
                    <a:pt x="1627" y="1381"/>
                  </a:cubicBezTo>
                  <a:cubicBezTo>
                    <a:pt x="1423" y="1108"/>
                    <a:pt x="1184" y="904"/>
                    <a:pt x="945" y="699"/>
                  </a:cubicBezTo>
                  <a:cubicBezTo>
                    <a:pt x="706" y="460"/>
                    <a:pt x="467" y="255"/>
                    <a:pt x="228" y="16"/>
                  </a:cubicBezTo>
                  <a:cubicBezTo>
                    <a:pt x="217" y="5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862150" y="4562750"/>
              <a:ext cx="35575" cy="32225"/>
            </a:xfrm>
            <a:custGeom>
              <a:rect b="b" l="l" r="r" t="t"/>
              <a:pathLst>
                <a:path extrusionOk="0" h="1289" w="1423">
                  <a:moveTo>
                    <a:pt x="154" y="1"/>
                  </a:moveTo>
                  <a:cubicBezTo>
                    <a:pt x="85" y="1"/>
                    <a:pt x="1" y="100"/>
                    <a:pt x="28" y="156"/>
                  </a:cubicBezTo>
                  <a:cubicBezTo>
                    <a:pt x="438" y="565"/>
                    <a:pt x="847" y="940"/>
                    <a:pt x="1291" y="1282"/>
                  </a:cubicBezTo>
                  <a:cubicBezTo>
                    <a:pt x="1296" y="1286"/>
                    <a:pt x="1302" y="1289"/>
                    <a:pt x="1309" y="1289"/>
                  </a:cubicBezTo>
                  <a:cubicBezTo>
                    <a:pt x="1351" y="1289"/>
                    <a:pt x="1423" y="1209"/>
                    <a:pt x="1393" y="1179"/>
                  </a:cubicBezTo>
                  <a:cubicBezTo>
                    <a:pt x="984" y="804"/>
                    <a:pt x="574" y="395"/>
                    <a:pt x="199" y="19"/>
                  </a:cubicBezTo>
                  <a:cubicBezTo>
                    <a:pt x="186" y="6"/>
                    <a:pt x="170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890150" y="4544450"/>
              <a:ext cx="7700" cy="4300"/>
            </a:xfrm>
            <a:custGeom>
              <a:rect b="b" l="l" r="r" t="t"/>
              <a:pathLst>
                <a:path extrusionOk="0" h="172" w="308">
                  <a:moveTo>
                    <a:pt x="205" y="0"/>
                  </a:moveTo>
                  <a:cubicBezTo>
                    <a:pt x="137" y="0"/>
                    <a:pt x="0" y="171"/>
                    <a:pt x="137" y="171"/>
                  </a:cubicBezTo>
                  <a:cubicBezTo>
                    <a:pt x="205" y="171"/>
                    <a:pt x="307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715075" y="5036925"/>
              <a:ext cx="1036850" cy="405875"/>
            </a:xfrm>
            <a:custGeom>
              <a:rect b="b" l="l" r="r" t="t"/>
              <a:pathLst>
                <a:path extrusionOk="0" h="16235" w="41474">
                  <a:moveTo>
                    <a:pt x="13453" y="1"/>
                  </a:moveTo>
                  <a:cubicBezTo>
                    <a:pt x="12929" y="1"/>
                    <a:pt x="12402" y="24"/>
                    <a:pt x="11875" y="59"/>
                  </a:cubicBezTo>
                  <a:cubicBezTo>
                    <a:pt x="11261" y="93"/>
                    <a:pt x="10647" y="195"/>
                    <a:pt x="10066" y="195"/>
                  </a:cubicBezTo>
                  <a:cubicBezTo>
                    <a:pt x="9862" y="195"/>
                    <a:pt x="9555" y="673"/>
                    <a:pt x="9828" y="673"/>
                  </a:cubicBezTo>
                  <a:cubicBezTo>
                    <a:pt x="11022" y="673"/>
                    <a:pt x="12216" y="490"/>
                    <a:pt x="13433" y="490"/>
                  </a:cubicBezTo>
                  <a:cubicBezTo>
                    <a:pt x="13607" y="490"/>
                    <a:pt x="13782" y="494"/>
                    <a:pt x="13957" y="502"/>
                  </a:cubicBezTo>
                  <a:cubicBezTo>
                    <a:pt x="14741" y="536"/>
                    <a:pt x="15560" y="639"/>
                    <a:pt x="16311" y="878"/>
                  </a:cubicBezTo>
                  <a:cubicBezTo>
                    <a:pt x="16823" y="1014"/>
                    <a:pt x="17642" y="1219"/>
                    <a:pt x="18017" y="1697"/>
                  </a:cubicBezTo>
                  <a:cubicBezTo>
                    <a:pt x="18563" y="2413"/>
                    <a:pt x="16891" y="3062"/>
                    <a:pt x="16447" y="3232"/>
                  </a:cubicBezTo>
                  <a:cubicBezTo>
                    <a:pt x="15151" y="3744"/>
                    <a:pt x="13786" y="3915"/>
                    <a:pt x="12421" y="3983"/>
                  </a:cubicBezTo>
                  <a:cubicBezTo>
                    <a:pt x="9521" y="4154"/>
                    <a:pt x="6381" y="3778"/>
                    <a:pt x="3754" y="5245"/>
                  </a:cubicBezTo>
                  <a:cubicBezTo>
                    <a:pt x="2082" y="6167"/>
                    <a:pt x="0" y="8009"/>
                    <a:pt x="546" y="10159"/>
                  </a:cubicBezTo>
                  <a:cubicBezTo>
                    <a:pt x="990" y="11934"/>
                    <a:pt x="3344" y="12411"/>
                    <a:pt x="4880" y="12650"/>
                  </a:cubicBezTo>
                  <a:cubicBezTo>
                    <a:pt x="5733" y="12753"/>
                    <a:pt x="6586" y="12821"/>
                    <a:pt x="7439" y="12923"/>
                  </a:cubicBezTo>
                  <a:cubicBezTo>
                    <a:pt x="9111" y="13094"/>
                    <a:pt x="10783" y="13469"/>
                    <a:pt x="12387" y="13947"/>
                  </a:cubicBezTo>
                  <a:cubicBezTo>
                    <a:pt x="14025" y="14425"/>
                    <a:pt x="15526" y="15005"/>
                    <a:pt x="17130" y="15380"/>
                  </a:cubicBezTo>
                  <a:cubicBezTo>
                    <a:pt x="18734" y="15721"/>
                    <a:pt x="20372" y="15892"/>
                    <a:pt x="22010" y="16028"/>
                  </a:cubicBezTo>
                  <a:cubicBezTo>
                    <a:pt x="23248" y="16132"/>
                    <a:pt x="24486" y="16235"/>
                    <a:pt x="25724" y="16235"/>
                  </a:cubicBezTo>
                  <a:cubicBezTo>
                    <a:pt x="26124" y="16235"/>
                    <a:pt x="26523" y="16224"/>
                    <a:pt x="26923" y="16199"/>
                  </a:cubicBezTo>
                  <a:cubicBezTo>
                    <a:pt x="28459" y="16097"/>
                    <a:pt x="29858" y="15721"/>
                    <a:pt x="31257" y="15107"/>
                  </a:cubicBezTo>
                  <a:cubicBezTo>
                    <a:pt x="36000" y="12889"/>
                    <a:pt x="38116" y="8044"/>
                    <a:pt x="40402" y="3676"/>
                  </a:cubicBezTo>
                  <a:cubicBezTo>
                    <a:pt x="40589" y="3301"/>
                    <a:pt x="40792" y="2927"/>
                    <a:pt x="41001" y="2552"/>
                  </a:cubicBezTo>
                  <a:lnTo>
                    <a:pt x="41001" y="2552"/>
                  </a:lnTo>
                  <a:cubicBezTo>
                    <a:pt x="41166" y="2548"/>
                    <a:pt x="41404" y="2368"/>
                    <a:pt x="41425" y="2174"/>
                  </a:cubicBezTo>
                  <a:cubicBezTo>
                    <a:pt x="41474" y="1932"/>
                    <a:pt x="41419" y="1707"/>
                    <a:pt x="41236" y="1707"/>
                  </a:cubicBezTo>
                  <a:cubicBezTo>
                    <a:pt x="41162" y="1707"/>
                    <a:pt x="41066" y="1744"/>
                    <a:pt x="40948" y="1833"/>
                  </a:cubicBezTo>
                  <a:cubicBezTo>
                    <a:pt x="40777" y="1970"/>
                    <a:pt x="40675" y="2243"/>
                    <a:pt x="40538" y="2447"/>
                  </a:cubicBezTo>
                  <a:cubicBezTo>
                    <a:pt x="40402" y="2720"/>
                    <a:pt x="40231" y="2993"/>
                    <a:pt x="40095" y="3300"/>
                  </a:cubicBezTo>
                  <a:cubicBezTo>
                    <a:pt x="39480" y="4426"/>
                    <a:pt x="38900" y="5587"/>
                    <a:pt x="38286" y="6747"/>
                  </a:cubicBezTo>
                  <a:cubicBezTo>
                    <a:pt x="37126" y="8965"/>
                    <a:pt x="35829" y="11217"/>
                    <a:pt x="33884" y="12889"/>
                  </a:cubicBezTo>
                  <a:cubicBezTo>
                    <a:pt x="32826" y="13810"/>
                    <a:pt x="31564" y="14527"/>
                    <a:pt x="30233" y="15039"/>
                  </a:cubicBezTo>
                  <a:cubicBezTo>
                    <a:pt x="28972" y="15505"/>
                    <a:pt x="27623" y="15640"/>
                    <a:pt x="26293" y="15640"/>
                  </a:cubicBezTo>
                  <a:cubicBezTo>
                    <a:pt x="25967" y="15640"/>
                    <a:pt x="25642" y="15632"/>
                    <a:pt x="25319" y="15619"/>
                  </a:cubicBezTo>
                  <a:cubicBezTo>
                    <a:pt x="21907" y="15551"/>
                    <a:pt x="18427" y="15209"/>
                    <a:pt x="15185" y="14152"/>
                  </a:cubicBezTo>
                  <a:cubicBezTo>
                    <a:pt x="12421" y="13230"/>
                    <a:pt x="9657" y="12514"/>
                    <a:pt x="6791" y="12241"/>
                  </a:cubicBezTo>
                  <a:cubicBezTo>
                    <a:pt x="5801" y="12172"/>
                    <a:pt x="4812" y="12070"/>
                    <a:pt x="3856" y="11797"/>
                  </a:cubicBezTo>
                  <a:cubicBezTo>
                    <a:pt x="3003" y="11592"/>
                    <a:pt x="2048" y="11251"/>
                    <a:pt x="1468" y="10535"/>
                  </a:cubicBezTo>
                  <a:cubicBezTo>
                    <a:pt x="785" y="9647"/>
                    <a:pt x="1024" y="8453"/>
                    <a:pt x="1604" y="7600"/>
                  </a:cubicBezTo>
                  <a:cubicBezTo>
                    <a:pt x="2286" y="6576"/>
                    <a:pt x="3378" y="5860"/>
                    <a:pt x="4504" y="5382"/>
                  </a:cubicBezTo>
                  <a:cubicBezTo>
                    <a:pt x="5938" y="4768"/>
                    <a:pt x="7576" y="4665"/>
                    <a:pt x="9111" y="4631"/>
                  </a:cubicBezTo>
                  <a:cubicBezTo>
                    <a:pt x="10817" y="4563"/>
                    <a:pt x="12489" y="4597"/>
                    <a:pt x="14161" y="4324"/>
                  </a:cubicBezTo>
                  <a:cubicBezTo>
                    <a:pt x="15185" y="4154"/>
                    <a:pt x="16209" y="3881"/>
                    <a:pt x="17130" y="3369"/>
                  </a:cubicBezTo>
                  <a:cubicBezTo>
                    <a:pt x="17710" y="3062"/>
                    <a:pt x="18631" y="2550"/>
                    <a:pt x="18665" y="1799"/>
                  </a:cubicBezTo>
                  <a:cubicBezTo>
                    <a:pt x="18700" y="844"/>
                    <a:pt x="17096" y="502"/>
                    <a:pt x="16413" y="332"/>
                  </a:cubicBezTo>
                  <a:cubicBezTo>
                    <a:pt x="15449" y="85"/>
                    <a:pt x="14456" y="1"/>
                    <a:pt x="13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606525" y="4569650"/>
              <a:ext cx="168700" cy="486175"/>
            </a:xfrm>
            <a:custGeom>
              <a:rect b="b" l="l" r="r" t="t"/>
              <a:pathLst>
                <a:path extrusionOk="0" h="19447" w="6748">
                  <a:moveTo>
                    <a:pt x="6663" y="1"/>
                  </a:moveTo>
                  <a:cubicBezTo>
                    <a:pt x="6568" y="1"/>
                    <a:pt x="6404" y="111"/>
                    <a:pt x="6382" y="221"/>
                  </a:cubicBezTo>
                  <a:cubicBezTo>
                    <a:pt x="4607" y="5237"/>
                    <a:pt x="2492" y="10151"/>
                    <a:pt x="717" y="15167"/>
                  </a:cubicBezTo>
                  <a:cubicBezTo>
                    <a:pt x="444" y="15918"/>
                    <a:pt x="171" y="16668"/>
                    <a:pt x="103" y="17453"/>
                  </a:cubicBezTo>
                  <a:cubicBezTo>
                    <a:pt x="1" y="18443"/>
                    <a:pt x="786" y="19091"/>
                    <a:pt x="1639" y="19432"/>
                  </a:cubicBezTo>
                  <a:cubicBezTo>
                    <a:pt x="1658" y="19442"/>
                    <a:pt x="1679" y="19446"/>
                    <a:pt x="1701" y="19446"/>
                  </a:cubicBezTo>
                  <a:cubicBezTo>
                    <a:pt x="1910" y="19446"/>
                    <a:pt x="2196" y="19047"/>
                    <a:pt x="1980" y="18954"/>
                  </a:cubicBezTo>
                  <a:cubicBezTo>
                    <a:pt x="1570" y="18784"/>
                    <a:pt x="1195" y="18579"/>
                    <a:pt x="888" y="18238"/>
                  </a:cubicBezTo>
                  <a:cubicBezTo>
                    <a:pt x="444" y="17726"/>
                    <a:pt x="547" y="17180"/>
                    <a:pt x="683" y="16600"/>
                  </a:cubicBezTo>
                  <a:cubicBezTo>
                    <a:pt x="820" y="16020"/>
                    <a:pt x="990" y="15474"/>
                    <a:pt x="1195" y="14928"/>
                  </a:cubicBezTo>
                  <a:cubicBezTo>
                    <a:pt x="1536" y="13938"/>
                    <a:pt x="1946" y="12983"/>
                    <a:pt x="2287" y="11993"/>
                  </a:cubicBezTo>
                  <a:cubicBezTo>
                    <a:pt x="3345" y="9229"/>
                    <a:pt x="4437" y="6465"/>
                    <a:pt x="5460" y="3667"/>
                  </a:cubicBezTo>
                  <a:cubicBezTo>
                    <a:pt x="5870" y="2507"/>
                    <a:pt x="6313" y="1313"/>
                    <a:pt x="6723" y="119"/>
                  </a:cubicBezTo>
                  <a:cubicBezTo>
                    <a:pt x="6747" y="34"/>
                    <a:pt x="6716" y="1"/>
                    <a:pt x="6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644925" y="4745425"/>
              <a:ext cx="405475" cy="397200"/>
            </a:xfrm>
            <a:custGeom>
              <a:rect b="b" l="l" r="r" t="t"/>
              <a:pathLst>
                <a:path extrusionOk="0" h="15888" w="16219">
                  <a:moveTo>
                    <a:pt x="16066" y="0"/>
                  </a:moveTo>
                  <a:cubicBezTo>
                    <a:pt x="15953" y="0"/>
                    <a:pt x="15786" y="90"/>
                    <a:pt x="15731" y="219"/>
                  </a:cubicBezTo>
                  <a:cubicBezTo>
                    <a:pt x="15048" y="1960"/>
                    <a:pt x="14502" y="3734"/>
                    <a:pt x="13854" y="5508"/>
                  </a:cubicBezTo>
                  <a:cubicBezTo>
                    <a:pt x="13206" y="7249"/>
                    <a:pt x="12489" y="9057"/>
                    <a:pt x="11841" y="10866"/>
                  </a:cubicBezTo>
                  <a:cubicBezTo>
                    <a:pt x="11534" y="11753"/>
                    <a:pt x="11295" y="12674"/>
                    <a:pt x="10920" y="13527"/>
                  </a:cubicBezTo>
                  <a:cubicBezTo>
                    <a:pt x="10681" y="14107"/>
                    <a:pt x="10237" y="15199"/>
                    <a:pt x="9521" y="15336"/>
                  </a:cubicBezTo>
                  <a:cubicBezTo>
                    <a:pt x="9435" y="15354"/>
                    <a:pt x="9348" y="15363"/>
                    <a:pt x="9259" y="15363"/>
                  </a:cubicBezTo>
                  <a:cubicBezTo>
                    <a:pt x="8531" y="15363"/>
                    <a:pt x="7706" y="14794"/>
                    <a:pt x="7098" y="14551"/>
                  </a:cubicBezTo>
                  <a:cubicBezTo>
                    <a:pt x="6313" y="14244"/>
                    <a:pt x="5528" y="13971"/>
                    <a:pt x="4743" y="13664"/>
                  </a:cubicBezTo>
                  <a:cubicBezTo>
                    <a:pt x="3958" y="13357"/>
                    <a:pt x="3208" y="13050"/>
                    <a:pt x="2457" y="12742"/>
                  </a:cubicBezTo>
                  <a:cubicBezTo>
                    <a:pt x="1775" y="12469"/>
                    <a:pt x="1092" y="12128"/>
                    <a:pt x="341" y="11992"/>
                  </a:cubicBezTo>
                  <a:cubicBezTo>
                    <a:pt x="205" y="11992"/>
                    <a:pt x="0" y="12231"/>
                    <a:pt x="137" y="12333"/>
                  </a:cubicBezTo>
                  <a:cubicBezTo>
                    <a:pt x="751" y="12708"/>
                    <a:pt x="1468" y="12947"/>
                    <a:pt x="2116" y="13220"/>
                  </a:cubicBezTo>
                  <a:cubicBezTo>
                    <a:pt x="2867" y="13561"/>
                    <a:pt x="3583" y="13868"/>
                    <a:pt x="4300" y="14141"/>
                  </a:cubicBezTo>
                  <a:cubicBezTo>
                    <a:pt x="5187" y="14483"/>
                    <a:pt x="6074" y="14790"/>
                    <a:pt x="6927" y="15131"/>
                  </a:cubicBezTo>
                  <a:cubicBezTo>
                    <a:pt x="7600" y="15419"/>
                    <a:pt x="8302" y="15888"/>
                    <a:pt x="9063" y="15888"/>
                  </a:cubicBezTo>
                  <a:cubicBezTo>
                    <a:pt x="9113" y="15888"/>
                    <a:pt x="9163" y="15886"/>
                    <a:pt x="9213" y="15882"/>
                  </a:cubicBezTo>
                  <a:cubicBezTo>
                    <a:pt x="10544" y="15779"/>
                    <a:pt x="11227" y="13971"/>
                    <a:pt x="11602" y="12913"/>
                  </a:cubicBezTo>
                  <a:cubicBezTo>
                    <a:pt x="12284" y="10866"/>
                    <a:pt x="13001" y="8852"/>
                    <a:pt x="13786" y="6839"/>
                  </a:cubicBezTo>
                  <a:cubicBezTo>
                    <a:pt x="14605" y="4655"/>
                    <a:pt x="15287" y="2403"/>
                    <a:pt x="16140" y="219"/>
                  </a:cubicBezTo>
                  <a:cubicBezTo>
                    <a:pt x="16218" y="63"/>
                    <a:pt x="16161" y="0"/>
                    <a:pt x="1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763500" y="4553525"/>
              <a:ext cx="313100" cy="178750"/>
            </a:xfrm>
            <a:custGeom>
              <a:rect b="b" l="l" r="r" t="t"/>
              <a:pathLst>
                <a:path extrusionOk="0" h="7150" w="12524">
                  <a:moveTo>
                    <a:pt x="992" y="1"/>
                  </a:moveTo>
                  <a:cubicBezTo>
                    <a:pt x="934" y="1"/>
                    <a:pt x="877" y="5"/>
                    <a:pt x="819" y="13"/>
                  </a:cubicBezTo>
                  <a:cubicBezTo>
                    <a:pt x="342" y="47"/>
                    <a:pt x="0" y="456"/>
                    <a:pt x="103" y="900"/>
                  </a:cubicBezTo>
                  <a:cubicBezTo>
                    <a:pt x="113" y="963"/>
                    <a:pt x="147" y="988"/>
                    <a:pt x="188" y="988"/>
                  </a:cubicBezTo>
                  <a:cubicBezTo>
                    <a:pt x="280" y="988"/>
                    <a:pt x="410" y="868"/>
                    <a:pt x="410" y="798"/>
                  </a:cubicBezTo>
                  <a:lnTo>
                    <a:pt x="444" y="798"/>
                  </a:lnTo>
                  <a:cubicBezTo>
                    <a:pt x="470" y="533"/>
                    <a:pt x="558" y="433"/>
                    <a:pt x="740" y="433"/>
                  </a:cubicBezTo>
                  <a:cubicBezTo>
                    <a:pt x="792" y="433"/>
                    <a:pt x="853" y="441"/>
                    <a:pt x="922" y="456"/>
                  </a:cubicBezTo>
                  <a:cubicBezTo>
                    <a:pt x="1126" y="491"/>
                    <a:pt x="1331" y="593"/>
                    <a:pt x="1536" y="661"/>
                  </a:cubicBezTo>
                  <a:cubicBezTo>
                    <a:pt x="1809" y="764"/>
                    <a:pt x="2082" y="900"/>
                    <a:pt x="2389" y="1002"/>
                  </a:cubicBezTo>
                  <a:cubicBezTo>
                    <a:pt x="3242" y="1344"/>
                    <a:pt x="4095" y="1685"/>
                    <a:pt x="4948" y="1992"/>
                  </a:cubicBezTo>
                  <a:cubicBezTo>
                    <a:pt x="6825" y="2674"/>
                    <a:pt x="8702" y="3357"/>
                    <a:pt x="10578" y="4073"/>
                  </a:cubicBezTo>
                  <a:cubicBezTo>
                    <a:pt x="10954" y="4210"/>
                    <a:pt x="11397" y="4346"/>
                    <a:pt x="11670" y="4654"/>
                  </a:cubicBezTo>
                  <a:cubicBezTo>
                    <a:pt x="12250" y="5302"/>
                    <a:pt x="11500" y="6291"/>
                    <a:pt x="11363" y="6974"/>
                  </a:cubicBezTo>
                  <a:cubicBezTo>
                    <a:pt x="11325" y="7103"/>
                    <a:pt x="11369" y="7149"/>
                    <a:pt x="11443" y="7149"/>
                  </a:cubicBezTo>
                  <a:cubicBezTo>
                    <a:pt x="11564" y="7149"/>
                    <a:pt x="11764" y="7025"/>
                    <a:pt x="11807" y="6940"/>
                  </a:cubicBezTo>
                  <a:cubicBezTo>
                    <a:pt x="12114" y="6326"/>
                    <a:pt x="12523" y="5438"/>
                    <a:pt x="12387" y="4722"/>
                  </a:cubicBezTo>
                  <a:cubicBezTo>
                    <a:pt x="12285" y="4210"/>
                    <a:pt x="11841" y="3903"/>
                    <a:pt x="11363" y="3732"/>
                  </a:cubicBezTo>
                  <a:cubicBezTo>
                    <a:pt x="10510" y="3357"/>
                    <a:pt x="9589" y="3050"/>
                    <a:pt x="8702" y="2743"/>
                  </a:cubicBezTo>
                  <a:cubicBezTo>
                    <a:pt x="6552" y="1958"/>
                    <a:pt x="4368" y="1241"/>
                    <a:pt x="2252" y="354"/>
                  </a:cubicBezTo>
                  <a:cubicBezTo>
                    <a:pt x="1862" y="204"/>
                    <a:pt x="1419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85875" y="4793475"/>
              <a:ext cx="255925" cy="252775"/>
            </a:xfrm>
            <a:custGeom>
              <a:rect b="b" l="l" r="r" t="t"/>
              <a:pathLst>
                <a:path extrusionOk="0" h="10111" w="10237">
                  <a:moveTo>
                    <a:pt x="4740" y="452"/>
                  </a:moveTo>
                  <a:cubicBezTo>
                    <a:pt x="5311" y="452"/>
                    <a:pt x="5893" y="566"/>
                    <a:pt x="6449" y="788"/>
                  </a:cubicBezTo>
                  <a:cubicBezTo>
                    <a:pt x="8087" y="1471"/>
                    <a:pt x="9316" y="3040"/>
                    <a:pt x="9486" y="4849"/>
                  </a:cubicBezTo>
                  <a:cubicBezTo>
                    <a:pt x="9657" y="6657"/>
                    <a:pt x="8565" y="8329"/>
                    <a:pt x="6961" y="9114"/>
                  </a:cubicBezTo>
                  <a:cubicBezTo>
                    <a:pt x="6383" y="9397"/>
                    <a:pt x="5761" y="9534"/>
                    <a:pt x="5141" y="9534"/>
                  </a:cubicBezTo>
                  <a:cubicBezTo>
                    <a:pt x="4040" y="9534"/>
                    <a:pt x="2945" y="9103"/>
                    <a:pt x="2116" y="8295"/>
                  </a:cubicBezTo>
                  <a:cubicBezTo>
                    <a:pt x="1297" y="7545"/>
                    <a:pt x="751" y="6521"/>
                    <a:pt x="648" y="5429"/>
                  </a:cubicBezTo>
                  <a:cubicBezTo>
                    <a:pt x="512" y="4166"/>
                    <a:pt x="1058" y="3143"/>
                    <a:pt x="1604" y="2051"/>
                  </a:cubicBezTo>
                  <a:cubicBezTo>
                    <a:pt x="1614" y="2030"/>
                    <a:pt x="1622" y="2011"/>
                    <a:pt x="1628" y="1993"/>
                  </a:cubicBezTo>
                  <a:lnTo>
                    <a:pt x="1628" y="1993"/>
                  </a:lnTo>
                  <a:cubicBezTo>
                    <a:pt x="1644" y="1980"/>
                    <a:pt x="1659" y="1965"/>
                    <a:pt x="1672" y="1948"/>
                  </a:cubicBezTo>
                  <a:cubicBezTo>
                    <a:pt x="2431" y="937"/>
                    <a:pt x="3561" y="452"/>
                    <a:pt x="4740" y="452"/>
                  </a:cubicBezTo>
                  <a:close/>
                  <a:moveTo>
                    <a:pt x="5031" y="1"/>
                  </a:moveTo>
                  <a:cubicBezTo>
                    <a:pt x="3632" y="1"/>
                    <a:pt x="2269" y="613"/>
                    <a:pt x="1452" y="1819"/>
                  </a:cubicBezTo>
                  <a:lnTo>
                    <a:pt x="1452" y="1819"/>
                  </a:lnTo>
                  <a:cubicBezTo>
                    <a:pt x="1356" y="1838"/>
                    <a:pt x="1250" y="1899"/>
                    <a:pt x="1194" y="1983"/>
                  </a:cubicBezTo>
                  <a:cubicBezTo>
                    <a:pt x="580" y="2938"/>
                    <a:pt x="68" y="4064"/>
                    <a:pt x="34" y="5258"/>
                  </a:cubicBezTo>
                  <a:cubicBezTo>
                    <a:pt x="0" y="6453"/>
                    <a:pt x="478" y="7545"/>
                    <a:pt x="1229" y="8398"/>
                  </a:cubicBezTo>
                  <a:cubicBezTo>
                    <a:pt x="2160" y="9497"/>
                    <a:pt x="3493" y="10111"/>
                    <a:pt x="4865" y="10111"/>
                  </a:cubicBezTo>
                  <a:cubicBezTo>
                    <a:pt x="5452" y="10111"/>
                    <a:pt x="6047" y="9998"/>
                    <a:pt x="6620" y="9763"/>
                  </a:cubicBezTo>
                  <a:cubicBezTo>
                    <a:pt x="8394" y="9046"/>
                    <a:pt x="9828" y="7374"/>
                    <a:pt x="9998" y="5463"/>
                  </a:cubicBezTo>
                  <a:cubicBezTo>
                    <a:pt x="10237" y="3382"/>
                    <a:pt x="8974" y="1368"/>
                    <a:pt x="7132" y="481"/>
                  </a:cubicBezTo>
                  <a:cubicBezTo>
                    <a:pt x="6467" y="160"/>
                    <a:pt x="5744" y="1"/>
                    <a:pt x="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753250" y="4860550"/>
              <a:ext cx="115200" cy="109725"/>
            </a:xfrm>
            <a:custGeom>
              <a:rect b="b" l="l" r="r" t="t"/>
              <a:pathLst>
                <a:path extrusionOk="0" h="4389" w="4608">
                  <a:moveTo>
                    <a:pt x="2162" y="486"/>
                  </a:moveTo>
                  <a:cubicBezTo>
                    <a:pt x="2214" y="486"/>
                    <a:pt x="2268" y="489"/>
                    <a:pt x="2321" y="494"/>
                  </a:cubicBezTo>
                  <a:cubicBezTo>
                    <a:pt x="3004" y="596"/>
                    <a:pt x="3618" y="1108"/>
                    <a:pt x="3857" y="1756"/>
                  </a:cubicBezTo>
                  <a:cubicBezTo>
                    <a:pt x="4061" y="2302"/>
                    <a:pt x="4096" y="2985"/>
                    <a:pt x="3652" y="3360"/>
                  </a:cubicBezTo>
                  <a:cubicBezTo>
                    <a:pt x="3345" y="3599"/>
                    <a:pt x="2935" y="3736"/>
                    <a:pt x="2594" y="3770"/>
                  </a:cubicBezTo>
                  <a:cubicBezTo>
                    <a:pt x="2526" y="3779"/>
                    <a:pt x="2460" y="3783"/>
                    <a:pt x="2397" y="3783"/>
                  </a:cubicBezTo>
                  <a:cubicBezTo>
                    <a:pt x="1990" y="3783"/>
                    <a:pt x="1686" y="3606"/>
                    <a:pt x="1332" y="3428"/>
                  </a:cubicBezTo>
                  <a:cubicBezTo>
                    <a:pt x="1323" y="3426"/>
                    <a:pt x="1314" y="3424"/>
                    <a:pt x="1305" y="3422"/>
                  </a:cubicBezTo>
                  <a:lnTo>
                    <a:pt x="1305" y="3422"/>
                  </a:lnTo>
                  <a:cubicBezTo>
                    <a:pt x="1299" y="3399"/>
                    <a:pt x="1286" y="3378"/>
                    <a:pt x="1263" y="3360"/>
                  </a:cubicBezTo>
                  <a:lnTo>
                    <a:pt x="1298" y="3360"/>
                  </a:lnTo>
                  <a:cubicBezTo>
                    <a:pt x="752" y="2848"/>
                    <a:pt x="410" y="2166"/>
                    <a:pt x="717" y="1415"/>
                  </a:cubicBezTo>
                  <a:cubicBezTo>
                    <a:pt x="969" y="849"/>
                    <a:pt x="1539" y="486"/>
                    <a:pt x="2162" y="486"/>
                  </a:cubicBezTo>
                  <a:close/>
                  <a:moveTo>
                    <a:pt x="2379" y="0"/>
                  </a:moveTo>
                  <a:cubicBezTo>
                    <a:pt x="1619" y="0"/>
                    <a:pt x="906" y="413"/>
                    <a:pt x="479" y="1040"/>
                  </a:cubicBezTo>
                  <a:cubicBezTo>
                    <a:pt x="206" y="1483"/>
                    <a:pt x="1" y="1995"/>
                    <a:pt x="103" y="2507"/>
                  </a:cubicBezTo>
                  <a:cubicBezTo>
                    <a:pt x="171" y="3018"/>
                    <a:pt x="477" y="3426"/>
                    <a:pt x="918" y="3699"/>
                  </a:cubicBezTo>
                  <a:lnTo>
                    <a:pt x="918" y="3699"/>
                  </a:lnTo>
                  <a:cubicBezTo>
                    <a:pt x="884" y="3775"/>
                    <a:pt x="878" y="3851"/>
                    <a:pt x="922" y="3906"/>
                  </a:cubicBezTo>
                  <a:cubicBezTo>
                    <a:pt x="1199" y="4245"/>
                    <a:pt x="1670" y="4389"/>
                    <a:pt x="2086" y="4389"/>
                  </a:cubicBezTo>
                  <a:cubicBezTo>
                    <a:pt x="2131" y="4389"/>
                    <a:pt x="2175" y="4387"/>
                    <a:pt x="2219" y="4384"/>
                  </a:cubicBezTo>
                  <a:cubicBezTo>
                    <a:pt x="2697" y="4350"/>
                    <a:pt x="3174" y="4179"/>
                    <a:pt x="3584" y="3940"/>
                  </a:cubicBezTo>
                  <a:cubicBezTo>
                    <a:pt x="3959" y="3736"/>
                    <a:pt x="4266" y="3394"/>
                    <a:pt x="4437" y="3019"/>
                  </a:cubicBezTo>
                  <a:cubicBezTo>
                    <a:pt x="4607" y="2609"/>
                    <a:pt x="4607" y="2166"/>
                    <a:pt x="4505" y="1722"/>
                  </a:cubicBezTo>
                  <a:cubicBezTo>
                    <a:pt x="4334" y="903"/>
                    <a:pt x="3652" y="221"/>
                    <a:pt x="2833" y="50"/>
                  </a:cubicBezTo>
                  <a:cubicBezTo>
                    <a:pt x="2681" y="16"/>
                    <a:pt x="2529" y="0"/>
                    <a:pt x="2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811275" y="4817725"/>
              <a:ext cx="41825" cy="45175"/>
            </a:xfrm>
            <a:custGeom>
              <a:rect b="b" l="l" r="r" t="t"/>
              <a:pathLst>
                <a:path extrusionOk="0" h="1807" w="1673">
                  <a:moveTo>
                    <a:pt x="1148" y="0"/>
                  </a:moveTo>
                  <a:cubicBezTo>
                    <a:pt x="1051" y="0"/>
                    <a:pt x="932" y="73"/>
                    <a:pt x="853" y="125"/>
                  </a:cubicBezTo>
                  <a:cubicBezTo>
                    <a:pt x="580" y="364"/>
                    <a:pt x="341" y="637"/>
                    <a:pt x="103" y="910"/>
                  </a:cubicBezTo>
                  <a:cubicBezTo>
                    <a:pt x="68" y="978"/>
                    <a:pt x="0" y="1115"/>
                    <a:pt x="103" y="1183"/>
                  </a:cubicBezTo>
                  <a:cubicBezTo>
                    <a:pt x="115" y="1189"/>
                    <a:pt x="130" y="1192"/>
                    <a:pt x="146" y="1192"/>
                  </a:cubicBezTo>
                  <a:cubicBezTo>
                    <a:pt x="219" y="1192"/>
                    <a:pt x="320" y="1137"/>
                    <a:pt x="376" y="1081"/>
                  </a:cubicBezTo>
                  <a:cubicBezTo>
                    <a:pt x="410" y="1047"/>
                    <a:pt x="478" y="1013"/>
                    <a:pt x="512" y="978"/>
                  </a:cubicBezTo>
                  <a:cubicBezTo>
                    <a:pt x="512" y="944"/>
                    <a:pt x="546" y="944"/>
                    <a:pt x="546" y="910"/>
                  </a:cubicBezTo>
                  <a:lnTo>
                    <a:pt x="546" y="910"/>
                  </a:lnTo>
                  <a:cubicBezTo>
                    <a:pt x="559" y="897"/>
                    <a:pt x="572" y="885"/>
                    <a:pt x="580" y="876"/>
                  </a:cubicBezTo>
                  <a:cubicBezTo>
                    <a:pt x="614" y="876"/>
                    <a:pt x="649" y="842"/>
                    <a:pt x="649" y="842"/>
                  </a:cubicBezTo>
                  <a:cubicBezTo>
                    <a:pt x="725" y="765"/>
                    <a:pt x="795" y="696"/>
                    <a:pt x="864" y="630"/>
                  </a:cubicBezTo>
                  <a:lnTo>
                    <a:pt x="864" y="630"/>
                  </a:lnTo>
                  <a:cubicBezTo>
                    <a:pt x="877" y="664"/>
                    <a:pt x="899" y="695"/>
                    <a:pt x="922" y="740"/>
                  </a:cubicBezTo>
                  <a:cubicBezTo>
                    <a:pt x="956" y="842"/>
                    <a:pt x="990" y="978"/>
                    <a:pt x="990" y="1081"/>
                  </a:cubicBezTo>
                  <a:cubicBezTo>
                    <a:pt x="990" y="1115"/>
                    <a:pt x="990" y="1115"/>
                    <a:pt x="1024" y="1149"/>
                  </a:cubicBezTo>
                  <a:cubicBezTo>
                    <a:pt x="1024" y="1183"/>
                    <a:pt x="1024" y="1217"/>
                    <a:pt x="1024" y="1251"/>
                  </a:cubicBezTo>
                  <a:cubicBezTo>
                    <a:pt x="1024" y="1286"/>
                    <a:pt x="1058" y="1354"/>
                    <a:pt x="1058" y="1422"/>
                  </a:cubicBezTo>
                  <a:cubicBezTo>
                    <a:pt x="1058" y="1490"/>
                    <a:pt x="1092" y="1559"/>
                    <a:pt x="1092" y="1627"/>
                  </a:cubicBezTo>
                  <a:cubicBezTo>
                    <a:pt x="1092" y="1627"/>
                    <a:pt x="1126" y="1661"/>
                    <a:pt x="1126" y="1695"/>
                  </a:cubicBezTo>
                  <a:cubicBezTo>
                    <a:pt x="1126" y="1729"/>
                    <a:pt x="1194" y="1763"/>
                    <a:pt x="1229" y="1797"/>
                  </a:cubicBezTo>
                  <a:cubicBezTo>
                    <a:pt x="1242" y="1804"/>
                    <a:pt x="1256" y="1807"/>
                    <a:pt x="1271" y="1807"/>
                  </a:cubicBezTo>
                  <a:cubicBezTo>
                    <a:pt x="1335" y="1807"/>
                    <a:pt x="1412" y="1757"/>
                    <a:pt x="1467" y="1729"/>
                  </a:cubicBezTo>
                  <a:cubicBezTo>
                    <a:pt x="1536" y="1661"/>
                    <a:pt x="1604" y="1593"/>
                    <a:pt x="1638" y="1490"/>
                  </a:cubicBezTo>
                  <a:cubicBezTo>
                    <a:pt x="1672" y="1422"/>
                    <a:pt x="1672" y="1388"/>
                    <a:pt x="1672" y="1320"/>
                  </a:cubicBezTo>
                  <a:cubicBezTo>
                    <a:pt x="1672" y="1286"/>
                    <a:pt x="1638" y="1286"/>
                    <a:pt x="1638" y="1286"/>
                  </a:cubicBezTo>
                  <a:cubicBezTo>
                    <a:pt x="1638" y="1273"/>
                    <a:pt x="1638" y="1261"/>
                    <a:pt x="1638" y="1251"/>
                  </a:cubicBezTo>
                  <a:cubicBezTo>
                    <a:pt x="1638" y="1217"/>
                    <a:pt x="1638" y="1217"/>
                    <a:pt x="1638" y="1183"/>
                  </a:cubicBezTo>
                  <a:cubicBezTo>
                    <a:pt x="1638" y="1149"/>
                    <a:pt x="1604" y="1115"/>
                    <a:pt x="1604" y="1047"/>
                  </a:cubicBezTo>
                  <a:cubicBezTo>
                    <a:pt x="1570" y="944"/>
                    <a:pt x="1570" y="808"/>
                    <a:pt x="1536" y="671"/>
                  </a:cubicBezTo>
                  <a:cubicBezTo>
                    <a:pt x="1502" y="467"/>
                    <a:pt x="1399" y="194"/>
                    <a:pt x="1229" y="23"/>
                  </a:cubicBezTo>
                  <a:cubicBezTo>
                    <a:pt x="1205" y="7"/>
                    <a:pt x="1177" y="0"/>
                    <a:pt x="1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866725" y="4924200"/>
              <a:ext cx="37550" cy="40000"/>
            </a:xfrm>
            <a:custGeom>
              <a:rect b="b" l="l" r="r" t="t"/>
              <a:pathLst>
                <a:path extrusionOk="0" h="1600" w="1502">
                  <a:moveTo>
                    <a:pt x="1055" y="0"/>
                  </a:moveTo>
                  <a:cubicBezTo>
                    <a:pt x="998" y="0"/>
                    <a:pt x="934" y="40"/>
                    <a:pt x="887" y="63"/>
                  </a:cubicBezTo>
                  <a:cubicBezTo>
                    <a:pt x="819" y="132"/>
                    <a:pt x="717" y="234"/>
                    <a:pt x="785" y="336"/>
                  </a:cubicBezTo>
                  <a:cubicBezTo>
                    <a:pt x="819" y="405"/>
                    <a:pt x="819" y="507"/>
                    <a:pt x="853" y="609"/>
                  </a:cubicBezTo>
                  <a:cubicBezTo>
                    <a:pt x="853" y="609"/>
                    <a:pt x="853" y="644"/>
                    <a:pt x="853" y="678"/>
                  </a:cubicBezTo>
                  <a:cubicBezTo>
                    <a:pt x="853" y="678"/>
                    <a:pt x="853" y="678"/>
                    <a:pt x="887" y="712"/>
                  </a:cubicBezTo>
                  <a:cubicBezTo>
                    <a:pt x="887" y="746"/>
                    <a:pt x="887" y="814"/>
                    <a:pt x="887" y="848"/>
                  </a:cubicBezTo>
                  <a:lnTo>
                    <a:pt x="903" y="970"/>
                  </a:lnTo>
                  <a:lnTo>
                    <a:pt x="903" y="970"/>
                  </a:lnTo>
                  <a:cubicBezTo>
                    <a:pt x="873" y="974"/>
                    <a:pt x="845" y="980"/>
                    <a:pt x="819" y="985"/>
                  </a:cubicBezTo>
                  <a:cubicBezTo>
                    <a:pt x="614" y="1019"/>
                    <a:pt x="444" y="1053"/>
                    <a:pt x="239" y="1155"/>
                  </a:cubicBezTo>
                  <a:cubicBezTo>
                    <a:pt x="171" y="1190"/>
                    <a:pt x="68" y="1292"/>
                    <a:pt x="34" y="1360"/>
                  </a:cubicBezTo>
                  <a:cubicBezTo>
                    <a:pt x="0" y="1428"/>
                    <a:pt x="0" y="1565"/>
                    <a:pt x="103" y="1565"/>
                  </a:cubicBezTo>
                  <a:cubicBezTo>
                    <a:pt x="137" y="1599"/>
                    <a:pt x="205" y="1599"/>
                    <a:pt x="239" y="1599"/>
                  </a:cubicBezTo>
                  <a:cubicBezTo>
                    <a:pt x="273" y="1599"/>
                    <a:pt x="341" y="1565"/>
                    <a:pt x="410" y="1565"/>
                  </a:cubicBezTo>
                  <a:cubicBezTo>
                    <a:pt x="478" y="1565"/>
                    <a:pt x="546" y="1531"/>
                    <a:pt x="649" y="1497"/>
                  </a:cubicBezTo>
                  <a:lnTo>
                    <a:pt x="956" y="1497"/>
                  </a:lnTo>
                  <a:cubicBezTo>
                    <a:pt x="990" y="1497"/>
                    <a:pt x="1024" y="1531"/>
                    <a:pt x="1024" y="1531"/>
                  </a:cubicBezTo>
                  <a:cubicBezTo>
                    <a:pt x="1043" y="1537"/>
                    <a:pt x="1063" y="1540"/>
                    <a:pt x="1083" y="1540"/>
                  </a:cubicBezTo>
                  <a:cubicBezTo>
                    <a:pt x="1174" y="1540"/>
                    <a:pt x="1275" y="1484"/>
                    <a:pt x="1331" y="1428"/>
                  </a:cubicBezTo>
                  <a:cubicBezTo>
                    <a:pt x="1365" y="1394"/>
                    <a:pt x="1399" y="1360"/>
                    <a:pt x="1433" y="1292"/>
                  </a:cubicBezTo>
                  <a:cubicBezTo>
                    <a:pt x="1467" y="1258"/>
                    <a:pt x="1502" y="1190"/>
                    <a:pt x="1467" y="1155"/>
                  </a:cubicBezTo>
                  <a:cubicBezTo>
                    <a:pt x="1433" y="746"/>
                    <a:pt x="1433" y="336"/>
                    <a:pt x="1126" y="29"/>
                  </a:cubicBezTo>
                  <a:cubicBezTo>
                    <a:pt x="1105" y="8"/>
                    <a:pt x="108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66050" y="4967325"/>
              <a:ext cx="49500" cy="39875"/>
            </a:xfrm>
            <a:custGeom>
              <a:rect b="b" l="l" r="r" t="t"/>
              <a:pathLst>
                <a:path extrusionOk="0" h="1595" w="1980">
                  <a:moveTo>
                    <a:pt x="881" y="1028"/>
                  </a:moveTo>
                  <a:lnTo>
                    <a:pt x="881" y="1028"/>
                  </a:lnTo>
                  <a:cubicBezTo>
                    <a:pt x="879" y="1031"/>
                    <a:pt x="877" y="1033"/>
                    <a:pt x="876" y="1036"/>
                  </a:cubicBezTo>
                  <a:lnTo>
                    <a:pt x="876" y="1036"/>
                  </a:lnTo>
                  <a:cubicBezTo>
                    <a:pt x="879" y="1035"/>
                    <a:pt x="883" y="1034"/>
                    <a:pt x="888" y="1034"/>
                  </a:cubicBezTo>
                  <a:cubicBezTo>
                    <a:pt x="885" y="1031"/>
                    <a:pt x="883" y="1029"/>
                    <a:pt x="881" y="1028"/>
                  </a:cubicBezTo>
                  <a:close/>
                  <a:moveTo>
                    <a:pt x="786" y="1094"/>
                  </a:moveTo>
                  <a:cubicBezTo>
                    <a:pt x="786" y="1096"/>
                    <a:pt x="786" y="1099"/>
                    <a:pt x="786" y="1102"/>
                  </a:cubicBezTo>
                  <a:cubicBezTo>
                    <a:pt x="774" y="1102"/>
                    <a:pt x="778" y="1099"/>
                    <a:pt x="786" y="1094"/>
                  </a:cubicBezTo>
                  <a:close/>
                  <a:moveTo>
                    <a:pt x="933" y="1098"/>
                  </a:moveTo>
                  <a:lnTo>
                    <a:pt x="956" y="1102"/>
                  </a:lnTo>
                  <a:cubicBezTo>
                    <a:pt x="948" y="1102"/>
                    <a:pt x="940" y="1101"/>
                    <a:pt x="933" y="1098"/>
                  </a:cubicBezTo>
                  <a:close/>
                  <a:moveTo>
                    <a:pt x="363" y="0"/>
                  </a:moveTo>
                  <a:cubicBezTo>
                    <a:pt x="296" y="0"/>
                    <a:pt x="218" y="55"/>
                    <a:pt x="171" y="79"/>
                  </a:cubicBezTo>
                  <a:cubicBezTo>
                    <a:pt x="103" y="147"/>
                    <a:pt x="1" y="283"/>
                    <a:pt x="35" y="386"/>
                  </a:cubicBezTo>
                  <a:cubicBezTo>
                    <a:pt x="205" y="625"/>
                    <a:pt x="240" y="898"/>
                    <a:pt x="308" y="1137"/>
                  </a:cubicBezTo>
                  <a:cubicBezTo>
                    <a:pt x="308" y="1205"/>
                    <a:pt x="342" y="1341"/>
                    <a:pt x="376" y="1410"/>
                  </a:cubicBezTo>
                  <a:cubicBezTo>
                    <a:pt x="410" y="1478"/>
                    <a:pt x="444" y="1546"/>
                    <a:pt x="513" y="1580"/>
                  </a:cubicBezTo>
                  <a:cubicBezTo>
                    <a:pt x="543" y="1590"/>
                    <a:pt x="572" y="1594"/>
                    <a:pt x="602" y="1594"/>
                  </a:cubicBezTo>
                  <a:cubicBezTo>
                    <a:pt x="672" y="1594"/>
                    <a:pt x="737" y="1570"/>
                    <a:pt x="786" y="1546"/>
                  </a:cubicBezTo>
                  <a:cubicBezTo>
                    <a:pt x="990" y="1444"/>
                    <a:pt x="1161" y="1273"/>
                    <a:pt x="1331" y="1137"/>
                  </a:cubicBezTo>
                  <a:cubicBezTo>
                    <a:pt x="1366" y="1102"/>
                    <a:pt x="1400" y="1068"/>
                    <a:pt x="1434" y="1034"/>
                  </a:cubicBezTo>
                  <a:lnTo>
                    <a:pt x="1434" y="1000"/>
                  </a:lnTo>
                  <a:cubicBezTo>
                    <a:pt x="1434" y="1000"/>
                    <a:pt x="1468" y="966"/>
                    <a:pt x="1468" y="966"/>
                  </a:cubicBezTo>
                  <a:cubicBezTo>
                    <a:pt x="1502" y="966"/>
                    <a:pt x="1536" y="932"/>
                    <a:pt x="1536" y="932"/>
                  </a:cubicBezTo>
                  <a:cubicBezTo>
                    <a:pt x="1536" y="932"/>
                    <a:pt x="1536" y="932"/>
                    <a:pt x="1570" y="898"/>
                  </a:cubicBezTo>
                  <a:cubicBezTo>
                    <a:pt x="1639" y="864"/>
                    <a:pt x="1707" y="829"/>
                    <a:pt x="1775" y="761"/>
                  </a:cubicBezTo>
                  <a:cubicBezTo>
                    <a:pt x="1877" y="693"/>
                    <a:pt x="1980" y="488"/>
                    <a:pt x="1843" y="420"/>
                  </a:cubicBezTo>
                  <a:cubicBezTo>
                    <a:pt x="1823" y="410"/>
                    <a:pt x="1797" y="406"/>
                    <a:pt x="1769" y="406"/>
                  </a:cubicBezTo>
                  <a:cubicBezTo>
                    <a:pt x="1701" y="406"/>
                    <a:pt x="1619" y="430"/>
                    <a:pt x="1570" y="454"/>
                  </a:cubicBezTo>
                  <a:cubicBezTo>
                    <a:pt x="1502" y="488"/>
                    <a:pt x="1434" y="522"/>
                    <a:pt x="1400" y="556"/>
                  </a:cubicBezTo>
                  <a:cubicBezTo>
                    <a:pt x="1297" y="625"/>
                    <a:pt x="1195" y="727"/>
                    <a:pt x="1093" y="795"/>
                  </a:cubicBezTo>
                  <a:lnTo>
                    <a:pt x="917" y="1000"/>
                  </a:lnTo>
                  <a:lnTo>
                    <a:pt x="917" y="1000"/>
                  </a:lnTo>
                  <a:cubicBezTo>
                    <a:pt x="906" y="1002"/>
                    <a:pt x="900" y="1006"/>
                    <a:pt x="895" y="1012"/>
                  </a:cubicBezTo>
                  <a:lnTo>
                    <a:pt x="895" y="1012"/>
                  </a:lnTo>
                  <a:cubicBezTo>
                    <a:pt x="902" y="1006"/>
                    <a:pt x="909" y="1002"/>
                    <a:pt x="917" y="1001"/>
                  </a:cubicBezTo>
                  <a:lnTo>
                    <a:pt x="917" y="1001"/>
                  </a:lnTo>
                  <a:lnTo>
                    <a:pt x="888" y="1034"/>
                  </a:lnTo>
                  <a:cubicBezTo>
                    <a:pt x="883" y="1039"/>
                    <a:pt x="879" y="1042"/>
                    <a:pt x="877" y="1043"/>
                  </a:cubicBezTo>
                  <a:lnTo>
                    <a:pt x="877" y="1043"/>
                  </a:lnTo>
                  <a:cubicBezTo>
                    <a:pt x="876" y="1041"/>
                    <a:pt x="875" y="1040"/>
                    <a:pt x="875" y="1038"/>
                  </a:cubicBezTo>
                  <a:lnTo>
                    <a:pt x="875" y="1038"/>
                  </a:lnTo>
                  <a:cubicBezTo>
                    <a:pt x="875" y="1037"/>
                    <a:pt x="875" y="1037"/>
                    <a:pt x="876" y="1036"/>
                  </a:cubicBezTo>
                  <a:lnTo>
                    <a:pt x="876" y="1036"/>
                  </a:lnTo>
                  <a:cubicBezTo>
                    <a:pt x="875" y="1036"/>
                    <a:pt x="875" y="1036"/>
                    <a:pt x="874" y="1036"/>
                  </a:cubicBezTo>
                  <a:lnTo>
                    <a:pt x="874" y="1036"/>
                  </a:lnTo>
                  <a:cubicBezTo>
                    <a:pt x="872" y="1030"/>
                    <a:pt x="872" y="1025"/>
                    <a:pt x="875" y="1025"/>
                  </a:cubicBezTo>
                  <a:cubicBezTo>
                    <a:pt x="876" y="1025"/>
                    <a:pt x="878" y="1026"/>
                    <a:pt x="881" y="1028"/>
                  </a:cubicBezTo>
                  <a:lnTo>
                    <a:pt x="881" y="1028"/>
                  </a:lnTo>
                  <a:cubicBezTo>
                    <a:pt x="881" y="1028"/>
                    <a:pt x="881" y="1027"/>
                    <a:pt x="881" y="1027"/>
                  </a:cubicBezTo>
                  <a:lnTo>
                    <a:pt x="881" y="1027"/>
                  </a:lnTo>
                  <a:cubicBezTo>
                    <a:pt x="883" y="1030"/>
                    <a:pt x="886" y="1032"/>
                    <a:pt x="888" y="1034"/>
                  </a:cubicBezTo>
                  <a:cubicBezTo>
                    <a:pt x="888" y="1034"/>
                    <a:pt x="888" y="1022"/>
                    <a:pt x="895" y="1012"/>
                  </a:cubicBezTo>
                  <a:lnTo>
                    <a:pt x="895" y="1012"/>
                  </a:lnTo>
                  <a:cubicBezTo>
                    <a:pt x="890" y="1017"/>
                    <a:pt x="885" y="1022"/>
                    <a:pt x="881" y="1027"/>
                  </a:cubicBezTo>
                  <a:lnTo>
                    <a:pt x="881" y="1027"/>
                  </a:lnTo>
                  <a:cubicBezTo>
                    <a:pt x="854" y="995"/>
                    <a:pt x="851" y="964"/>
                    <a:pt x="820" y="932"/>
                  </a:cubicBezTo>
                  <a:cubicBezTo>
                    <a:pt x="786" y="829"/>
                    <a:pt x="786" y="727"/>
                    <a:pt x="751" y="659"/>
                  </a:cubicBezTo>
                  <a:cubicBezTo>
                    <a:pt x="683" y="420"/>
                    <a:pt x="581" y="215"/>
                    <a:pt x="444" y="45"/>
                  </a:cubicBezTo>
                  <a:cubicBezTo>
                    <a:pt x="423" y="12"/>
                    <a:pt x="394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15725" y="4870325"/>
              <a:ext cx="44375" cy="38050"/>
            </a:xfrm>
            <a:custGeom>
              <a:rect b="b" l="l" r="r" t="t"/>
              <a:pathLst>
                <a:path extrusionOk="0" h="1522" w="1775">
                  <a:moveTo>
                    <a:pt x="1399" y="0"/>
                  </a:moveTo>
                  <a:cubicBezTo>
                    <a:pt x="1263" y="0"/>
                    <a:pt x="1126" y="35"/>
                    <a:pt x="1024" y="35"/>
                  </a:cubicBezTo>
                  <a:lnTo>
                    <a:pt x="683" y="103"/>
                  </a:lnTo>
                  <a:lnTo>
                    <a:pt x="376" y="103"/>
                  </a:lnTo>
                  <a:cubicBezTo>
                    <a:pt x="239" y="137"/>
                    <a:pt x="137" y="205"/>
                    <a:pt x="69" y="342"/>
                  </a:cubicBezTo>
                  <a:cubicBezTo>
                    <a:pt x="35" y="410"/>
                    <a:pt x="0" y="546"/>
                    <a:pt x="103" y="581"/>
                  </a:cubicBezTo>
                  <a:cubicBezTo>
                    <a:pt x="103" y="581"/>
                    <a:pt x="103" y="585"/>
                    <a:pt x="104" y="591"/>
                  </a:cubicBezTo>
                  <a:lnTo>
                    <a:pt x="104" y="591"/>
                  </a:lnTo>
                  <a:cubicBezTo>
                    <a:pt x="103" y="594"/>
                    <a:pt x="103" y="602"/>
                    <a:pt x="103" y="615"/>
                  </a:cubicBezTo>
                  <a:cubicBezTo>
                    <a:pt x="116" y="615"/>
                    <a:pt x="128" y="620"/>
                    <a:pt x="138" y="624"/>
                  </a:cubicBezTo>
                  <a:lnTo>
                    <a:pt x="138" y="624"/>
                  </a:lnTo>
                  <a:cubicBezTo>
                    <a:pt x="143" y="655"/>
                    <a:pt x="171" y="686"/>
                    <a:pt x="171" y="717"/>
                  </a:cubicBezTo>
                  <a:lnTo>
                    <a:pt x="171" y="785"/>
                  </a:lnTo>
                  <a:lnTo>
                    <a:pt x="171" y="888"/>
                  </a:lnTo>
                  <a:cubicBezTo>
                    <a:pt x="171" y="990"/>
                    <a:pt x="171" y="1058"/>
                    <a:pt x="205" y="1161"/>
                  </a:cubicBezTo>
                  <a:cubicBezTo>
                    <a:pt x="239" y="1263"/>
                    <a:pt x="273" y="1365"/>
                    <a:pt x="308" y="1468"/>
                  </a:cubicBezTo>
                  <a:cubicBezTo>
                    <a:pt x="321" y="1508"/>
                    <a:pt x="350" y="1522"/>
                    <a:pt x="385" y="1522"/>
                  </a:cubicBezTo>
                  <a:cubicBezTo>
                    <a:pt x="438" y="1522"/>
                    <a:pt x="505" y="1489"/>
                    <a:pt x="546" y="1468"/>
                  </a:cubicBezTo>
                  <a:cubicBezTo>
                    <a:pt x="615" y="1434"/>
                    <a:pt x="683" y="1331"/>
                    <a:pt x="717" y="1229"/>
                  </a:cubicBezTo>
                  <a:cubicBezTo>
                    <a:pt x="717" y="1092"/>
                    <a:pt x="683" y="956"/>
                    <a:pt x="649" y="854"/>
                  </a:cubicBezTo>
                  <a:cubicBezTo>
                    <a:pt x="649" y="854"/>
                    <a:pt x="649" y="819"/>
                    <a:pt x="649" y="819"/>
                  </a:cubicBezTo>
                  <a:lnTo>
                    <a:pt x="649" y="751"/>
                  </a:lnTo>
                  <a:cubicBezTo>
                    <a:pt x="649" y="717"/>
                    <a:pt x="649" y="683"/>
                    <a:pt x="649" y="615"/>
                  </a:cubicBezTo>
                  <a:cubicBezTo>
                    <a:pt x="649" y="603"/>
                    <a:pt x="649" y="592"/>
                    <a:pt x="649" y="581"/>
                  </a:cubicBezTo>
                  <a:lnTo>
                    <a:pt x="683" y="581"/>
                  </a:lnTo>
                  <a:cubicBezTo>
                    <a:pt x="683" y="581"/>
                    <a:pt x="713" y="565"/>
                    <a:pt x="723" y="565"/>
                  </a:cubicBezTo>
                  <a:cubicBezTo>
                    <a:pt x="728" y="565"/>
                    <a:pt x="728" y="569"/>
                    <a:pt x="717" y="581"/>
                  </a:cubicBezTo>
                  <a:cubicBezTo>
                    <a:pt x="751" y="581"/>
                    <a:pt x="751" y="546"/>
                    <a:pt x="785" y="546"/>
                  </a:cubicBezTo>
                  <a:lnTo>
                    <a:pt x="1365" y="546"/>
                  </a:lnTo>
                  <a:cubicBezTo>
                    <a:pt x="1434" y="546"/>
                    <a:pt x="1468" y="512"/>
                    <a:pt x="1536" y="478"/>
                  </a:cubicBezTo>
                  <a:cubicBezTo>
                    <a:pt x="1604" y="444"/>
                    <a:pt x="1672" y="376"/>
                    <a:pt x="1707" y="342"/>
                  </a:cubicBezTo>
                  <a:cubicBezTo>
                    <a:pt x="1741" y="273"/>
                    <a:pt x="1775" y="205"/>
                    <a:pt x="1741" y="137"/>
                  </a:cubicBezTo>
                  <a:cubicBezTo>
                    <a:pt x="1707" y="103"/>
                    <a:pt x="1707" y="69"/>
                    <a:pt x="1672" y="35"/>
                  </a:cubicBezTo>
                  <a:lnTo>
                    <a:pt x="1536" y="35"/>
                  </a:lnTo>
                  <a:cubicBezTo>
                    <a:pt x="1502" y="0"/>
                    <a:pt x="1434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754975" y="4602850"/>
              <a:ext cx="281575" cy="188750"/>
            </a:xfrm>
            <a:custGeom>
              <a:rect b="b" l="l" r="r" t="t"/>
              <a:pathLst>
                <a:path extrusionOk="0" h="7550" w="11263">
                  <a:moveTo>
                    <a:pt x="1704" y="1"/>
                  </a:moveTo>
                  <a:cubicBezTo>
                    <a:pt x="1621" y="1"/>
                    <a:pt x="1504" y="63"/>
                    <a:pt x="1467" y="155"/>
                  </a:cubicBezTo>
                  <a:cubicBezTo>
                    <a:pt x="1194" y="804"/>
                    <a:pt x="853" y="1452"/>
                    <a:pt x="580" y="2066"/>
                  </a:cubicBezTo>
                  <a:cubicBezTo>
                    <a:pt x="375" y="2612"/>
                    <a:pt x="0" y="3295"/>
                    <a:pt x="34" y="3909"/>
                  </a:cubicBezTo>
                  <a:cubicBezTo>
                    <a:pt x="34" y="4182"/>
                    <a:pt x="239" y="4284"/>
                    <a:pt x="512" y="4387"/>
                  </a:cubicBezTo>
                  <a:cubicBezTo>
                    <a:pt x="921" y="4591"/>
                    <a:pt x="1399" y="4762"/>
                    <a:pt x="1843" y="4933"/>
                  </a:cubicBezTo>
                  <a:cubicBezTo>
                    <a:pt x="4163" y="5820"/>
                    <a:pt x="6518" y="6639"/>
                    <a:pt x="8838" y="7492"/>
                  </a:cubicBezTo>
                  <a:cubicBezTo>
                    <a:pt x="8936" y="7531"/>
                    <a:pt x="9028" y="7549"/>
                    <a:pt x="9114" y="7549"/>
                  </a:cubicBezTo>
                  <a:cubicBezTo>
                    <a:pt x="9475" y="7549"/>
                    <a:pt x="9730" y="7230"/>
                    <a:pt x="9896" y="6844"/>
                  </a:cubicBezTo>
                  <a:cubicBezTo>
                    <a:pt x="10339" y="5752"/>
                    <a:pt x="10749" y="4660"/>
                    <a:pt x="11192" y="3568"/>
                  </a:cubicBezTo>
                  <a:cubicBezTo>
                    <a:pt x="11263" y="3413"/>
                    <a:pt x="11217" y="3351"/>
                    <a:pt x="11131" y="3351"/>
                  </a:cubicBezTo>
                  <a:cubicBezTo>
                    <a:pt x="11010" y="3351"/>
                    <a:pt x="10809" y="3476"/>
                    <a:pt x="10749" y="3636"/>
                  </a:cubicBezTo>
                  <a:cubicBezTo>
                    <a:pt x="10544" y="4216"/>
                    <a:pt x="10373" y="4796"/>
                    <a:pt x="10066" y="5376"/>
                  </a:cubicBezTo>
                  <a:cubicBezTo>
                    <a:pt x="9896" y="5718"/>
                    <a:pt x="9725" y="6025"/>
                    <a:pt x="9589" y="6400"/>
                  </a:cubicBezTo>
                  <a:cubicBezTo>
                    <a:pt x="9554" y="6571"/>
                    <a:pt x="9418" y="7048"/>
                    <a:pt x="9282" y="7082"/>
                  </a:cubicBezTo>
                  <a:cubicBezTo>
                    <a:pt x="9272" y="7087"/>
                    <a:pt x="9260" y="7089"/>
                    <a:pt x="9248" y="7089"/>
                  </a:cubicBezTo>
                  <a:cubicBezTo>
                    <a:pt x="9168" y="7089"/>
                    <a:pt x="9038" y="7009"/>
                    <a:pt x="9009" y="6980"/>
                  </a:cubicBezTo>
                  <a:cubicBezTo>
                    <a:pt x="8087" y="6639"/>
                    <a:pt x="7132" y="6332"/>
                    <a:pt x="6210" y="5990"/>
                  </a:cubicBezTo>
                  <a:cubicBezTo>
                    <a:pt x="5016" y="5581"/>
                    <a:pt x="3788" y="5137"/>
                    <a:pt x="2593" y="4660"/>
                  </a:cubicBezTo>
                  <a:cubicBezTo>
                    <a:pt x="2116" y="4489"/>
                    <a:pt x="1672" y="4318"/>
                    <a:pt x="1194" y="4114"/>
                  </a:cubicBezTo>
                  <a:cubicBezTo>
                    <a:pt x="1058" y="4045"/>
                    <a:pt x="614" y="3943"/>
                    <a:pt x="512" y="3807"/>
                  </a:cubicBezTo>
                  <a:cubicBezTo>
                    <a:pt x="239" y="3465"/>
                    <a:pt x="819" y="2408"/>
                    <a:pt x="956" y="2066"/>
                  </a:cubicBezTo>
                  <a:cubicBezTo>
                    <a:pt x="1229" y="1452"/>
                    <a:pt x="1536" y="804"/>
                    <a:pt x="1774" y="155"/>
                  </a:cubicBezTo>
                  <a:cubicBezTo>
                    <a:pt x="1821" y="46"/>
                    <a:pt x="1775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786525" y="4599900"/>
              <a:ext cx="253000" cy="99975"/>
            </a:xfrm>
            <a:custGeom>
              <a:rect b="b" l="l" r="r" t="t"/>
              <a:pathLst>
                <a:path extrusionOk="0" h="3999" w="10120">
                  <a:moveTo>
                    <a:pt x="410" y="0"/>
                  </a:moveTo>
                  <a:cubicBezTo>
                    <a:pt x="308" y="0"/>
                    <a:pt x="1" y="239"/>
                    <a:pt x="171" y="342"/>
                  </a:cubicBezTo>
                  <a:cubicBezTo>
                    <a:pt x="478" y="546"/>
                    <a:pt x="854" y="615"/>
                    <a:pt x="1161" y="819"/>
                  </a:cubicBezTo>
                  <a:cubicBezTo>
                    <a:pt x="1536" y="1024"/>
                    <a:pt x="1912" y="1161"/>
                    <a:pt x="2321" y="1263"/>
                  </a:cubicBezTo>
                  <a:cubicBezTo>
                    <a:pt x="3208" y="1468"/>
                    <a:pt x="4061" y="1672"/>
                    <a:pt x="4880" y="2014"/>
                  </a:cubicBezTo>
                  <a:cubicBezTo>
                    <a:pt x="5733" y="2389"/>
                    <a:pt x="6552" y="2730"/>
                    <a:pt x="7405" y="3037"/>
                  </a:cubicBezTo>
                  <a:cubicBezTo>
                    <a:pt x="7781" y="3174"/>
                    <a:pt x="8190" y="3379"/>
                    <a:pt x="8565" y="3515"/>
                  </a:cubicBezTo>
                  <a:cubicBezTo>
                    <a:pt x="8770" y="3618"/>
                    <a:pt x="8975" y="3652"/>
                    <a:pt x="9146" y="3788"/>
                  </a:cubicBezTo>
                  <a:cubicBezTo>
                    <a:pt x="9282" y="3856"/>
                    <a:pt x="9350" y="3925"/>
                    <a:pt x="9487" y="3993"/>
                  </a:cubicBezTo>
                  <a:cubicBezTo>
                    <a:pt x="9503" y="3997"/>
                    <a:pt x="9519" y="3999"/>
                    <a:pt x="9536" y="3999"/>
                  </a:cubicBezTo>
                  <a:cubicBezTo>
                    <a:pt x="9802" y="3999"/>
                    <a:pt x="10119" y="3513"/>
                    <a:pt x="9862" y="3481"/>
                  </a:cubicBezTo>
                  <a:cubicBezTo>
                    <a:pt x="9692" y="3413"/>
                    <a:pt x="9623" y="3310"/>
                    <a:pt x="9487" y="3242"/>
                  </a:cubicBezTo>
                  <a:cubicBezTo>
                    <a:pt x="9316" y="3140"/>
                    <a:pt x="9111" y="3106"/>
                    <a:pt x="8941" y="3037"/>
                  </a:cubicBezTo>
                  <a:cubicBezTo>
                    <a:pt x="8531" y="2867"/>
                    <a:pt x="8156" y="2696"/>
                    <a:pt x="7747" y="2560"/>
                  </a:cubicBezTo>
                  <a:cubicBezTo>
                    <a:pt x="6893" y="2218"/>
                    <a:pt x="6075" y="1877"/>
                    <a:pt x="5256" y="1536"/>
                  </a:cubicBezTo>
                  <a:cubicBezTo>
                    <a:pt x="4402" y="1161"/>
                    <a:pt x="3584" y="990"/>
                    <a:pt x="2696" y="751"/>
                  </a:cubicBezTo>
                  <a:cubicBezTo>
                    <a:pt x="2287" y="649"/>
                    <a:pt x="1912" y="512"/>
                    <a:pt x="1536" y="308"/>
                  </a:cubicBezTo>
                  <a:cubicBezTo>
                    <a:pt x="1161" y="103"/>
                    <a:pt x="820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759225" y="4868125"/>
              <a:ext cx="34150" cy="51825"/>
            </a:xfrm>
            <a:custGeom>
              <a:rect b="b" l="l" r="r" t="t"/>
              <a:pathLst>
                <a:path extrusionOk="0" h="2073" w="1366">
                  <a:moveTo>
                    <a:pt x="1329" y="0"/>
                  </a:moveTo>
                  <a:cubicBezTo>
                    <a:pt x="1296" y="0"/>
                    <a:pt x="1250" y="34"/>
                    <a:pt x="1229" y="54"/>
                  </a:cubicBezTo>
                  <a:cubicBezTo>
                    <a:pt x="1229" y="72"/>
                    <a:pt x="1227" y="88"/>
                    <a:pt x="1223" y="103"/>
                  </a:cubicBezTo>
                  <a:lnTo>
                    <a:pt x="1223" y="103"/>
                  </a:lnTo>
                  <a:cubicBezTo>
                    <a:pt x="1196" y="142"/>
                    <a:pt x="1176" y="186"/>
                    <a:pt x="1157" y="227"/>
                  </a:cubicBezTo>
                  <a:lnTo>
                    <a:pt x="1157" y="227"/>
                  </a:lnTo>
                  <a:cubicBezTo>
                    <a:pt x="1146" y="246"/>
                    <a:pt x="1135" y="268"/>
                    <a:pt x="1127" y="293"/>
                  </a:cubicBezTo>
                  <a:cubicBezTo>
                    <a:pt x="1059" y="396"/>
                    <a:pt x="990" y="464"/>
                    <a:pt x="956" y="532"/>
                  </a:cubicBezTo>
                  <a:cubicBezTo>
                    <a:pt x="820" y="703"/>
                    <a:pt x="717" y="839"/>
                    <a:pt x="581" y="1010"/>
                  </a:cubicBezTo>
                  <a:cubicBezTo>
                    <a:pt x="478" y="1180"/>
                    <a:pt x="376" y="1351"/>
                    <a:pt x="274" y="1522"/>
                  </a:cubicBezTo>
                  <a:cubicBezTo>
                    <a:pt x="205" y="1624"/>
                    <a:pt x="171" y="1692"/>
                    <a:pt x="103" y="1795"/>
                  </a:cubicBezTo>
                  <a:cubicBezTo>
                    <a:pt x="69" y="1863"/>
                    <a:pt x="1" y="1965"/>
                    <a:pt x="1" y="2033"/>
                  </a:cubicBezTo>
                  <a:cubicBezTo>
                    <a:pt x="1" y="2062"/>
                    <a:pt x="19" y="2073"/>
                    <a:pt x="43" y="2073"/>
                  </a:cubicBezTo>
                  <a:cubicBezTo>
                    <a:pt x="75" y="2073"/>
                    <a:pt x="117" y="2053"/>
                    <a:pt x="137" y="2033"/>
                  </a:cubicBezTo>
                  <a:cubicBezTo>
                    <a:pt x="205" y="1965"/>
                    <a:pt x="240" y="1897"/>
                    <a:pt x="274" y="1795"/>
                  </a:cubicBezTo>
                  <a:cubicBezTo>
                    <a:pt x="342" y="1692"/>
                    <a:pt x="376" y="1624"/>
                    <a:pt x="444" y="1522"/>
                  </a:cubicBezTo>
                  <a:cubicBezTo>
                    <a:pt x="547" y="1351"/>
                    <a:pt x="649" y="1180"/>
                    <a:pt x="786" y="1010"/>
                  </a:cubicBezTo>
                  <a:cubicBezTo>
                    <a:pt x="888" y="839"/>
                    <a:pt x="990" y="703"/>
                    <a:pt x="1093" y="532"/>
                  </a:cubicBezTo>
                  <a:cubicBezTo>
                    <a:pt x="1195" y="396"/>
                    <a:pt x="1331" y="225"/>
                    <a:pt x="1366" y="54"/>
                  </a:cubicBezTo>
                  <a:cubicBezTo>
                    <a:pt x="1366" y="14"/>
                    <a:pt x="1350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764350" y="4868625"/>
              <a:ext cx="38400" cy="50900"/>
            </a:xfrm>
            <a:custGeom>
              <a:rect b="b" l="l" r="r" t="t"/>
              <a:pathLst>
                <a:path extrusionOk="0" h="2036" w="1536">
                  <a:moveTo>
                    <a:pt x="1502" y="0"/>
                  </a:moveTo>
                  <a:cubicBezTo>
                    <a:pt x="1468" y="0"/>
                    <a:pt x="1399" y="34"/>
                    <a:pt x="1399" y="68"/>
                  </a:cubicBezTo>
                  <a:cubicBezTo>
                    <a:pt x="1161" y="376"/>
                    <a:pt x="888" y="717"/>
                    <a:pt x="649" y="1024"/>
                  </a:cubicBezTo>
                  <a:cubicBezTo>
                    <a:pt x="546" y="1195"/>
                    <a:pt x="410" y="1331"/>
                    <a:pt x="308" y="1502"/>
                  </a:cubicBezTo>
                  <a:cubicBezTo>
                    <a:pt x="239" y="1570"/>
                    <a:pt x="171" y="1672"/>
                    <a:pt x="137" y="1741"/>
                  </a:cubicBezTo>
                  <a:cubicBezTo>
                    <a:pt x="69" y="1809"/>
                    <a:pt x="0" y="1911"/>
                    <a:pt x="0" y="1979"/>
                  </a:cubicBezTo>
                  <a:cubicBezTo>
                    <a:pt x="0" y="2019"/>
                    <a:pt x="12" y="2036"/>
                    <a:pt x="29" y="2036"/>
                  </a:cubicBezTo>
                  <a:cubicBezTo>
                    <a:pt x="40" y="2036"/>
                    <a:pt x="55" y="2028"/>
                    <a:pt x="69" y="2013"/>
                  </a:cubicBezTo>
                  <a:cubicBezTo>
                    <a:pt x="137" y="1979"/>
                    <a:pt x="205" y="1877"/>
                    <a:pt x="239" y="1809"/>
                  </a:cubicBezTo>
                  <a:cubicBezTo>
                    <a:pt x="308" y="1741"/>
                    <a:pt x="376" y="1638"/>
                    <a:pt x="444" y="1570"/>
                  </a:cubicBezTo>
                  <a:cubicBezTo>
                    <a:pt x="546" y="1399"/>
                    <a:pt x="683" y="1229"/>
                    <a:pt x="785" y="1092"/>
                  </a:cubicBezTo>
                  <a:cubicBezTo>
                    <a:pt x="1024" y="751"/>
                    <a:pt x="1263" y="444"/>
                    <a:pt x="1502" y="103"/>
                  </a:cubicBezTo>
                  <a:cubicBezTo>
                    <a:pt x="1536" y="68"/>
                    <a:pt x="1536" y="34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766050" y="4866650"/>
              <a:ext cx="46250" cy="58925"/>
            </a:xfrm>
            <a:custGeom>
              <a:rect b="b" l="l" r="r" t="t"/>
              <a:pathLst>
                <a:path extrusionOk="0" h="2357" w="1850">
                  <a:moveTo>
                    <a:pt x="1773" y="0"/>
                  </a:moveTo>
                  <a:cubicBezTo>
                    <a:pt x="1741" y="0"/>
                    <a:pt x="1701" y="17"/>
                    <a:pt x="1673" y="45"/>
                  </a:cubicBezTo>
                  <a:cubicBezTo>
                    <a:pt x="1434" y="420"/>
                    <a:pt x="1195" y="796"/>
                    <a:pt x="922" y="1171"/>
                  </a:cubicBezTo>
                  <a:cubicBezTo>
                    <a:pt x="786" y="1376"/>
                    <a:pt x="649" y="1547"/>
                    <a:pt x="513" y="1717"/>
                  </a:cubicBezTo>
                  <a:cubicBezTo>
                    <a:pt x="376" y="1888"/>
                    <a:pt x="240" y="2058"/>
                    <a:pt x="69" y="2229"/>
                  </a:cubicBezTo>
                  <a:cubicBezTo>
                    <a:pt x="69" y="2263"/>
                    <a:pt x="1" y="2297"/>
                    <a:pt x="35" y="2331"/>
                  </a:cubicBezTo>
                  <a:cubicBezTo>
                    <a:pt x="52" y="2348"/>
                    <a:pt x="69" y="2357"/>
                    <a:pt x="86" y="2357"/>
                  </a:cubicBezTo>
                  <a:cubicBezTo>
                    <a:pt x="103" y="2357"/>
                    <a:pt x="120" y="2348"/>
                    <a:pt x="137" y="2331"/>
                  </a:cubicBezTo>
                  <a:cubicBezTo>
                    <a:pt x="478" y="2058"/>
                    <a:pt x="751" y="1649"/>
                    <a:pt x="1024" y="1274"/>
                  </a:cubicBezTo>
                  <a:cubicBezTo>
                    <a:pt x="1263" y="898"/>
                    <a:pt x="1536" y="489"/>
                    <a:pt x="1809" y="113"/>
                  </a:cubicBezTo>
                  <a:cubicBezTo>
                    <a:pt x="1849" y="33"/>
                    <a:pt x="1819" y="0"/>
                    <a:pt x="1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774350" y="4868625"/>
              <a:ext cx="46325" cy="61950"/>
            </a:xfrm>
            <a:custGeom>
              <a:rect b="b" l="l" r="r" t="t"/>
              <a:pathLst>
                <a:path extrusionOk="0" h="2478" w="1853">
                  <a:moveTo>
                    <a:pt x="1784" y="0"/>
                  </a:moveTo>
                  <a:cubicBezTo>
                    <a:pt x="1750" y="0"/>
                    <a:pt x="1682" y="34"/>
                    <a:pt x="1682" y="68"/>
                  </a:cubicBezTo>
                  <a:cubicBezTo>
                    <a:pt x="1443" y="478"/>
                    <a:pt x="1204" y="887"/>
                    <a:pt x="931" y="1263"/>
                  </a:cubicBezTo>
                  <a:cubicBezTo>
                    <a:pt x="795" y="1468"/>
                    <a:pt x="658" y="1638"/>
                    <a:pt x="522" y="1843"/>
                  </a:cubicBezTo>
                  <a:cubicBezTo>
                    <a:pt x="351" y="2013"/>
                    <a:pt x="181" y="2184"/>
                    <a:pt x="44" y="2389"/>
                  </a:cubicBezTo>
                  <a:cubicBezTo>
                    <a:pt x="1" y="2454"/>
                    <a:pt x="26" y="2478"/>
                    <a:pt x="68" y="2478"/>
                  </a:cubicBezTo>
                  <a:cubicBezTo>
                    <a:pt x="92" y="2478"/>
                    <a:pt x="121" y="2470"/>
                    <a:pt x="146" y="2457"/>
                  </a:cubicBezTo>
                  <a:cubicBezTo>
                    <a:pt x="317" y="2286"/>
                    <a:pt x="488" y="2082"/>
                    <a:pt x="624" y="1911"/>
                  </a:cubicBezTo>
                  <a:cubicBezTo>
                    <a:pt x="761" y="1706"/>
                    <a:pt x="931" y="1502"/>
                    <a:pt x="1068" y="1297"/>
                  </a:cubicBezTo>
                  <a:cubicBezTo>
                    <a:pt x="1341" y="922"/>
                    <a:pt x="1580" y="512"/>
                    <a:pt x="1818" y="68"/>
                  </a:cubicBezTo>
                  <a:cubicBezTo>
                    <a:pt x="1853" y="34"/>
                    <a:pt x="1853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779200" y="4867075"/>
              <a:ext cx="49300" cy="68675"/>
            </a:xfrm>
            <a:custGeom>
              <a:rect b="b" l="l" r="r" t="t"/>
              <a:pathLst>
                <a:path extrusionOk="0" h="2747" w="1972">
                  <a:moveTo>
                    <a:pt x="1903" y="0"/>
                  </a:moveTo>
                  <a:cubicBezTo>
                    <a:pt x="1876" y="0"/>
                    <a:pt x="1843" y="19"/>
                    <a:pt x="1829" y="62"/>
                  </a:cubicBezTo>
                  <a:cubicBezTo>
                    <a:pt x="1522" y="506"/>
                    <a:pt x="1215" y="949"/>
                    <a:pt x="908" y="1393"/>
                  </a:cubicBezTo>
                  <a:cubicBezTo>
                    <a:pt x="737" y="1632"/>
                    <a:pt x="567" y="1837"/>
                    <a:pt x="430" y="2041"/>
                  </a:cubicBezTo>
                  <a:cubicBezTo>
                    <a:pt x="362" y="2178"/>
                    <a:pt x="294" y="2280"/>
                    <a:pt x="191" y="2383"/>
                  </a:cubicBezTo>
                  <a:cubicBezTo>
                    <a:pt x="123" y="2485"/>
                    <a:pt x="55" y="2587"/>
                    <a:pt x="21" y="2690"/>
                  </a:cubicBezTo>
                  <a:cubicBezTo>
                    <a:pt x="1" y="2730"/>
                    <a:pt x="28" y="2746"/>
                    <a:pt x="60" y="2746"/>
                  </a:cubicBezTo>
                  <a:cubicBezTo>
                    <a:pt x="83" y="2746"/>
                    <a:pt x="109" y="2738"/>
                    <a:pt x="123" y="2724"/>
                  </a:cubicBezTo>
                  <a:cubicBezTo>
                    <a:pt x="191" y="2621"/>
                    <a:pt x="260" y="2519"/>
                    <a:pt x="328" y="2417"/>
                  </a:cubicBezTo>
                  <a:cubicBezTo>
                    <a:pt x="396" y="2314"/>
                    <a:pt x="498" y="2212"/>
                    <a:pt x="567" y="2075"/>
                  </a:cubicBezTo>
                  <a:cubicBezTo>
                    <a:pt x="703" y="1871"/>
                    <a:pt x="874" y="1666"/>
                    <a:pt x="1044" y="1427"/>
                  </a:cubicBezTo>
                  <a:cubicBezTo>
                    <a:pt x="1351" y="984"/>
                    <a:pt x="1659" y="540"/>
                    <a:pt x="1932" y="96"/>
                  </a:cubicBezTo>
                  <a:cubicBezTo>
                    <a:pt x="1971" y="37"/>
                    <a:pt x="1942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780075" y="4871275"/>
              <a:ext cx="52450" cy="76175"/>
            </a:xfrm>
            <a:custGeom>
              <a:rect b="b" l="l" r="r" t="t"/>
              <a:pathLst>
                <a:path extrusionOk="0" h="3047" w="2098">
                  <a:moveTo>
                    <a:pt x="2048" y="0"/>
                  </a:moveTo>
                  <a:cubicBezTo>
                    <a:pt x="2009" y="0"/>
                    <a:pt x="1949" y="27"/>
                    <a:pt x="1931" y="65"/>
                  </a:cubicBezTo>
                  <a:cubicBezTo>
                    <a:pt x="1658" y="611"/>
                    <a:pt x="1351" y="1089"/>
                    <a:pt x="1009" y="1600"/>
                  </a:cubicBezTo>
                  <a:cubicBezTo>
                    <a:pt x="839" y="1805"/>
                    <a:pt x="668" y="2044"/>
                    <a:pt x="497" y="2283"/>
                  </a:cubicBezTo>
                  <a:cubicBezTo>
                    <a:pt x="429" y="2385"/>
                    <a:pt x="327" y="2488"/>
                    <a:pt x="259" y="2624"/>
                  </a:cubicBezTo>
                  <a:cubicBezTo>
                    <a:pt x="190" y="2726"/>
                    <a:pt x="88" y="2863"/>
                    <a:pt x="20" y="2965"/>
                  </a:cubicBezTo>
                  <a:cubicBezTo>
                    <a:pt x="1" y="3022"/>
                    <a:pt x="13" y="3047"/>
                    <a:pt x="39" y="3047"/>
                  </a:cubicBezTo>
                  <a:cubicBezTo>
                    <a:pt x="61" y="3047"/>
                    <a:pt x="91" y="3030"/>
                    <a:pt x="122" y="2999"/>
                  </a:cubicBezTo>
                  <a:cubicBezTo>
                    <a:pt x="225" y="2931"/>
                    <a:pt x="293" y="2795"/>
                    <a:pt x="361" y="2692"/>
                  </a:cubicBezTo>
                  <a:cubicBezTo>
                    <a:pt x="463" y="2556"/>
                    <a:pt x="532" y="2453"/>
                    <a:pt x="634" y="2317"/>
                  </a:cubicBezTo>
                  <a:cubicBezTo>
                    <a:pt x="805" y="2078"/>
                    <a:pt x="975" y="1839"/>
                    <a:pt x="1146" y="1600"/>
                  </a:cubicBezTo>
                  <a:cubicBezTo>
                    <a:pt x="1487" y="1123"/>
                    <a:pt x="1828" y="611"/>
                    <a:pt x="2067" y="65"/>
                  </a:cubicBezTo>
                  <a:cubicBezTo>
                    <a:pt x="2098" y="19"/>
                    <a:pt x="2080" y="0"/>
                    <a:pt x="2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794625" y="4878850"/>
              <a:ext cx="47375" cy="72325"/>
            </a:xfrm>
            <a:custGeom>
              <a:rect b="b" l="l" r="r" t="t"/>
              <a:pathLst>
                <a:path extrusionOk="0" h="2893" w="1895">
                  <a:moveTo>
                    <a:pt x="1826" y="1"/>
                  </a:moveTo>
                  <a:cubicBezTo>
                    <a:pt x="1758" y="1"/>
                    <a:pt x="1724" y="35"/>
                    <a:pt x="1724" y="69"/>
                  </a:cubicBezTo>
                  <a:cubicBezTo>
                    <a:pt x="1417" y="547"/>
                    <a:pt x="1144" y="1024"/>
                    <a:pt x="837" y="1502"/>
                  </a:cubicBezTo>
                  <a:cubicBezTo>
                    <a:pt x="700" y="1741"/>
                    <a:pt x="530" y="1946"/>
                    <a:pt x="393" y="2185"/>
                  </a:cubicBezTo>
                  <a:cubicBezTo>
                    <a:pt x="325" y="2321"/>
                    <a:pt x="257" y="2423"/>
                    <a:pt x="188" y="2560"/>
                  </a:cubicBezTo>
                  <a:cubicBezTo>
                    <a:pt x="120" y="2662"/>
                    <a:pt x="52" y="2765"/>
                    <a:pt x="18" y="2867"/>
                  </a:cubicBezTo>
                  <a:cubicBezTo>
                    <a:pt x="1" y="2884"/>
                    <a:pt x="9" y="2893"/>
                    <a:pt x="26" y="2893"/>
                  </a:cubicBezTo>
                  <a:cubicBezTo>
                    <a:pt x="43" y="2893"/>
                    <a:pt x="69" y="2884"/>
                    <a:pt x="86" y="2867"/>
                  </a:cubicBezTo>
                  <a:cubicBezTo>
                    <a:pt x="188" y="2765"/>
                    <a:pt x="257" y="2662"/>
                    <a:pt x="325" y="2560"/>
                  </a:cubicBezTo>
                  <a:cubicBezTo>
                    <a:pt x="393" y="2423"/>
                    <a:pt x="461" y="2321"/>
                    <a:pt x="564" y="2185"/>
                  </a:cubicBezTo>
                  <a:cubicBezTo>
                    <a:pt x="700" y="1946"/>
                    <a:pt x="837" y="1707"/>
                    <a:pt x="1007" y="1502"/>
                  </a:cubicBezTo>
                  <a:cubicBezTo>
                    <a:pt x="1280" y="1024"/>
                    <a:pt x="1588" y="547"/>
                    <a:pt x="1860" y="69"/>
                  </a:cubicBezTo>
                  <a:cubicBezTo>
                    <a:pt x="1895" y="35"/>
                    <a:pt x="186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798950" y="4884125"/>
              <a:ext cx="54275" cy="83375"/>
            </a:xfrm>
            <a:custGeom>
              <a:rect b="b" l="l" r="r" t="t"/>
              <a:pathLst>
                <a:path extrusionOk="0" h="3335" w="2171">
                  <a:moveTo>
                    <a:pt x="2103" y="1"/>
                  </a:moveTo>
                  <a:cubicBezTo>
                    <a:pt x="2075" y="1"/>
                    <a:pt x="2043" y="20"/>
                    <a:pt x="2029" y="63"/>
                  </a:cubicBezTo>
                  <a:cubicBezTo>
                    <a:pt x="1687" y="643"/>
                    <a:pt x="1312" y="1223"/>
                    <a:pt x="971" y="1803"/>
                  </a:cubicBezTo>
                  <a:cubicBezTo>
                    <a:pt x="800" y="2076"/>
                    <a:pt x="596" y="2349"/>
                    <a:pt x="425" y="2656"/>
                  </a:cubicBezTo>
                  <a:cubicBezTo>
                    <a:pt x="288" y="2861"/>
                    <a:pt x="118" y="3100"/>
                    <a:pt x="15" y="3270"/>
                  </a:cubicBezTo>
                  <a:cubicBezTo>
                    <a:pt x="0" y="3316"/>
                    <a:pt x="19" y="3335"/>
                    <a:pt x="48" y="3335"/>
                  </a:cubicBezTo>
                  <a:cubicBezTo>
                    <a:pt x="84" y="3335"/>
                    <a:pt x="133" y="3308"/>
                    <a:pt x="152" y="3270"/>
                  </a:cubicBezTo>
                  <a:cubicBezTo>
                    <a:pt x="152" y="3236"/>
                    <a:pt x="254" y="3100"/>
                    <a:pt x="323" y="3031"/>
                  </a:cubicBezTo>
                  <a:cubicBezTo>
                    <a:pt x="391" y="2895"/>
                    <a:pt x="493" y="2758"/>
                    <a:pt x="596" y="2622"/>
                  </a:cubicBezTo>
                  <a:cubicBezTo>
                    <a:pt x="766" y="2349"/>
                    <a:pt x="937" y="2076"/>
                    <a:pt x="1107" y="1769"/>
                  </a:cubicBezTo>
                  <a:cubicBezTo>
                    <a:pt x="1449" y="1223"/>
                    <a:pt x="1790" y="643"/>
                    <a:pt x="2131" y="97"/>
                  </a:cubicBezTo>
                  <a:cubicBezTo>
                    <a:pt x="2171" y="37"/>
                    <a:pt x="2141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814325" y="4896925"/>
              <a:ext cx="48300" cy="71375"/>
            </a:xfrm>
            <a:custGeom>
              <a:rect b="b" l="l" r="r" t="t"/>
              <a:pathLst>
                <a:path extrusionOk="0" h="2855" w="1932">
                  <a:moveTo>
                    <a:pt x="1863" y="1"/>
                  </a:moveTo>
                  <a:cubicBezTo>
                    <a:pt x="1836" y="1"/>
                    <a:pt x="1803" y="20"/>
                    <a:pt x="1789" y="63"/>
                  </a:cubicBezTo>
                  <a:cubicBezTo>
                    <a:pt x="1482" y="506"/>
                    <a:pt x="1209" y="984"/>
                    <a:pt x="936" y="1427"/>
                  </a:cubicBezTo>
                  <a:cubicBezTo>
                    <a:pt x="765" y="1666"/>
                    <a:pt x="629" y="1871"/>
                    <a:pt x="492" y="2110"/>
                  </a:cubicBezTo>
                  <a:cubicBezTo>
                    <a:pt x="356" y="2315"/>
                    <a:pt x="185" y="2519"/>
                    <a:pt x="49" y="2758"/>
                  </a:cubicBezTo>
                  <a:cubicBezTo>
                    <a:pt x="1" y="2807"/>
                    <a:pt x="38" y="2855"/>
                    <a:pt x="76" y="2855"/>
                  </a:cubicBezTo>
                  <a:cubicBezTo>
                    <a:pt x="91" y="2855"/>
                    <a:pt x="107" y="2847"/>
                    <a:pt x="117" y="2827"/>
                  </a:cubicBezTo>
                  <a:cubicBezTo>
                    <a:pt x="492" y="2417"/>
                    <a:pt x="765" y="1939"/>
                    <a:pt x="1038" y="1496"/>
                  </a:cubicBezTo>
                  <a:cubicBezTo>
                    <a:pt x="1311" y="1052"/>
                    <a:pt x="1618" y="574"/>
                    <a:pt x="1891" y="97"/>
                  </a:cubicBezTo>
                  <a:cubicBezTo>
                    <a:pt x="1931" y="37"/>
                    <a:pt x="1902" y="1"/>
                    <a:pt x="1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832075" y="4911425"/>
              <a:ext cx="35650" cy="50275"/>
            </a:xfrm>
            <a:custGeom>
              <a:rect b="b" l="l" r="r" t="t"/>
              <a:pathLst>
                <a:path extrusionOk="0" h="2011" w="1426">
                  <a:moveTo>
                    <a:pt x="1351" y="1"/>
                  </a:moveTo>
                  <a:cubicBezTo>
                    <a:pt x="1319" y="1"/>
                    <a:pt x="1278" y="20"/>
                    <a:pt x="1250" y="63"/>
                  </a:cubicBezTo>
                  <a:cubicBezTo>
                    <a:pt x="874" y="677"/>
                    <a:pt x="465" y="1325"/>
                    <a:pt x="21" y="1939"/>
                  </a:cubicBezTo>
                  <a:cubicBezTo>
                    <a:pt x="0" y="1982"/>
                    <a:pt x="31" y="2011"/>
                    <a:pt x="66" y="2011"/>
                  </a:cubicBezTo>
                  <a:cubicBezTo>
                    <a:pt x="88" y="2011"/>
                    <a:pt x="111" y="2000"/>
                    <a:pt x="124" y="1974"/>
                  </a:cubicBezTo>
                  <a:cubicBezTo>
                    <a:pt x="601" y="1393"/>
                    <a:pt x="977" y="745"/>
                    <a:pt x="1386" y="97"/>
                  </a:cubicBezTo>
                  <a:cubicBezTo>
                    <a:pt x="1426" y="37"/>
                    <a:pt x="1396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780550" y="4605875"/>
              <a:ext cx="33300" cy="44750"/>
            </a:xfrm>
            <a:custGeom>
              <a:rect b="b" l="l" r="r" t="t"/>
              <a:pathLst>
                <a:path extrusionOk="0" h="1790" w="1332">
                  <a:moveTo>
                    <a:pt x="1297" y="0"/>
                  </a:moveTo>
                  <a:cubicBezTo>
                    <a:pt x="1263" y="0"/>
                    <a:pt x="1195" y="34"/>
                    <a:pt x="1161" y="69"/>
                  </a:cubicBezTo>
                  <a:cubicBezTo>
                    <a:pt x="956" y="342"/>
                    <a:pt x="751" y="649"/>
                    <a:pt x="547" y="922"/>
                  </a:cubicBezTo>
                  <a:cubicBezTo>
                    <a:pt x="444" y="1058"/>
                    <a:pt x="342" y="1195"/>
                    <a:pt x="240" y="1331"/>
                  </a:cubicBezTo>
                  <a:cubicBezTo>
                    <a:pt x="171" y="1399"/>
                    <a:pt x="137" y="1468"/>
                    <a:pt x="103" y="1536"/>
                  </a:cubicBezTo>
                  <a:cubicBezTo>
                    <a:pt x="35" y="1604"/>
                    <a:pt x="1" y="1672"/>
                    <a:pt x="1" y="1775"/>
                  </a:cubicBezTo>
                  <a:cubicBezTo>
                    <a:pt x="1" y="1786"/>
                    <a:pt x="5" y="1790"/>
                    <a:pt x="11" y="1790"/>
                  </a:cubicBezTo>
                  <a:cubicBezTo>
                    <a:pt x="24" y="1790"/>
                    <a:pt x="46" y="1775"/>
                    <a:pt x="69" y="1775"/>
                  </a:cubicBezTo>
                  <a:cubicBezTo>
                    <a:pt x="137" y="1741"/>
                    <a:pt x="171" y="1672"/>
                    <a:pt x="240" y="1604"/>
                  </a:cubicBezTo>
                  <a:cubicBezTo>
                    <a:pt x="274" y="1536"/>
                    <a:pt x="342" y="1433"/>
                    <a:pt x="376" y="1365"/>
                  </a:cubicBezTo>
                  <a:cubicBezTo>
                    <a:pt x="478" y="1229"/>
                    <a:pt x="581" y="1092"/>
                    <a:pt x="683" y="956"/>
                  </a:cubicBezTo>
                  <a:cubicBezTo>
                    <a:pt x="888" y="683"/>
                    <a:pt x="1093" y="410"/>
                    <a:pt x="1297" y="137"/>
                  </a:cubicBezTo>
                  <a:cubicBezTo>
                    <a:pt x="1332" y="103"/>
                    <a:pt x="1332" y="34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772875" y="4609050"/>
              <a:ext cx="49500" cy="58900"/>
            </a:xfrm>
            <a:custGeom>
              <a:rect b="b" l="l" r="r" t="t"/>
              <a:pathLst>
                <a:path extrusionOk="0" h="2356" w="1980">
                  <a:moveTo>
                    <a:pt x="1923" y="1"/>
                  </a:moveTo>
                  <a:cubicBezTo>
                    <a:pt x="1887" y="1"/>
                    <a:pt x="1837" y="50"/>
                    <a:pt x="1809" y="78"/>
                  </a:cubicBezTo>
                  <a:cubicBezTo>
                    <a:pt x="1502" y="453"/>
                    <a:pt x="1161" y="829"/>
                    <a:pt x="854" y="1204"/>
                  </a:cubicBezTo>
                  <a:cubicBezTo>
                    <a:pt x="683" y="1375"/>
                    <a:pt x="513" y="1545"/>
                    <a:pt x="376" y="1750"/>
                  </a:cubicBezTo>
                  <a:cubicBezTo>
                    <a:pt x="308" y="1852"/>
                    <a:pt x="205" y="1955"/>
                    <a:pt x="137" y="2057"/>
                  </a:cubicBezTo>
                  <a:cubicBezTo>
                    <a:pt x="103" y="2125"/>
                    <a:pt x="1" y="2228"/>
                    <a:pt x="1" y="2330"/>
                  </a:cubicBezTo>
                  <a:cubicBezTo>
                    <a:pt x="1" y="2347"/>
                    <a:pt x="18" y="2356"/>
                    <a:pt x="39" y="2356"/>
                  </a:cubicBezTo>
                  <a:cubicBezTo>
                    <a:pt x="60" y="2356"/>
                    <a:pt x="86" y="2347"/>
                    <a:pt x="103" y="2330"/>
                  </a:cubicBezTo>
                  <a:cubicBezTo>
                    <a:pt x="171" y="2296"/>
                    <a:pt x="240" y="2160"/>
                    <a:pt x="308" y="2091"/>
                  </a:cubicBezTo>
                  <a:cubicBezTo>
                    <a:pt x="376" y="1989"/>
                    <a:pt x="444" y="1887"/>
                    <a:pt x="513" y="1784"/>
                  </a:cubicBezTo>
                  <a:cubicBezTo>
                    <a:pt x="683" y="1614"/>
                    <a:pt x="854" y="1409"/>
                    <a:pt x="990" y="1238"/>
                  </a:cubicBezTo>
                  <a:cubicBezTo>
                    <a:pt x="1331" y="863"/>
                    <a:pt x="1673" y="522"/>
                    <a:pt x="1946" y="112"/>
                  </a:cubicBezTo>
                  <a:cubicBezTo>
                    <a:pt x="1980" y="78"/>
                    <a:pt x="1980" y="10"/>
                    <a:pt x="1946" y="10"/>
                  </a:cubicBezTo>
                  <a:cubicBezTo>
                    <a:pt x="1939" y="3"/>
                    <a:pt x="1931" y="1"/>
                    <a:pt x="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765225" y="4615850"/>
              <a:ext cx="65475" cy="80650"/>
            </a:xfrm>
            <a:custGeom>
              <a:rect b="b" l="l" r="r" t="t"/>
              <a:pathLst>
                <a:path extrusionOk="0" h="3226" w="2619">
                  <a:moveTo>
                    <a:pt x="2533" y="0"/>
                  </a:moveTo>
                  <a:cubicBezTo>
                    <a:pt x="2496" y="0"/>
                    <a:pt x="2451" y="17"/>
                    <a:pt x="2422" y="45"/>
                  </a:cubicBezTo>
                  <a:cubicBezTo>
                    <a:pt x="1945" y="625"/>
                    <a:pt x="1467" y="1205"/>
                    <a:pt x="989" y="1785"/>
                  </a:cubicBezTo>
                  <a:cubicBezTo>
                    <a:pt x="784" y="2024"/>
                    <a:pt x="580" y="2297"/>
                    <a:pt x="409" y="2570"/>
                  </a:cubicBezTo>
                  <a:cubicBezTo>
                    <a:pt x="307" y="2741"/>
                    <a:pt x="204" y="2945"/>
                    <a:pt x="34" y="3116"/>
                  </a:cubicBezTo>
                  <a:cubicBezTo>
                    <a:pt x="4" y="3145"/>
                    <a:pt x="0" y="3225"/>
                    <a:pt x="43" y="3225"/>
                  </a:cubicBezTo>
                  <a:cubicBezTo>
                    <a:pt x="50" y="3225"/>
                    <a:pt x="58" y="3223"/>
                    <a:pt x="68" y="3218"/>
                  </a:cubicBezTo>
                  <a:cubicBezTo>
                    <a:pt x="238" y="3116"/>
                    <a:pt x="375" y="2877"/>
                    <a:pt x="477" y="2741"/>
                  </a:cubicBezTo>
                  <a:cubicBezTo>
                    <a:pt x="648" y="2434"/>
                    <a:pt x="853" y="2195"/>
                    <a:pt x="1057" y="1922"/>
                  </a:cubicBezTo>
                  <a:cubicBezTo>
                    <a:pt x="1569" y="1307"/>
                    <a:pt x="2047" y="727"/>
                    <a:pt x="2559" y="113"/>
                  </a:cubicBezTo>
                  <a:cubicBezTo>
                    <a:pt x="2619" y="33"/>
                    <a:pt x="2585" y="0"/>
                    <a:pt x="2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776800" y="4612925"/>
              <a:ext cx="67950" cy="86650"/>
            </a:xfrm>
            <a:custGeom>
              <a:rect b="b" l="l" r="r" t="t"/>
              <a:pathLst>
                <a:path extrusionOk="0" h="3466" w="2718">
                  <a:moveTo>
                    <a:pt x="2635" y="0"/>
                  </a:moveTo>
                  <a:cubicBezTo>
                    <a:pt x="2604" y="0"/>
                    <a:pt x="2566" y="19"/>
                    <a:pt x="2539" y="60"/>
                  </a:cubicBezTo>
                  <a:cubicBezTo>
                    <a:pt x="2130" y="640"/>
                    <a:pt x="1755" y="1220"/>
                    <a:pt x="1345" y="1766"/>
                  </a:cubicBezTo>
                  <a:cubicBezTo>
                    <a:pt x="1140" y="2039"/>
                    <a:pt x="936" y="2312"/>
                    <a:pt x="731" y="2585"/>
                  </a:cubicBezTo>
                  <a:cubicBezTo>
                    <a:pt x="492" y="2858"/>
                    <a:pt x="253" y="3097"/>
                    <a:pt x="48" y="3369"/>
                  </a:cubicBezTo>
                  <a:cubicBezTo>
                    <a:pt x="0" y="3418"/>
                    <a:pt x="20" y="3466"/>
                    <a:pt x="60" y="3466"/>
                  </a:cubicBezTo>
                  <a:cubicBezTo>
                    <a:pt x="77" y="3466"/>
                    <a:pt x="97" y="3458"/>
                    <a:pt x="117" y="3438"/>
                  </a:cubicBezTo>
                  <a:cubicBezTo>
                    <a:pt x="390" y="3233"/>
                    <a:pt x="594" y="2960"/>
                    <a:pt x="799" y="2721"/>
                  </a:cubicBezTo>
                  <a:cubicBezTo>
                    <a:pt x="1004" y="2448"/>
                    <a:pt x="1243" y="2175"/>
                    <a:pt x="1447" y="1868"/>
                  </a:cubicBezTo>
                  <a:cubicBezTo>
                    <a:pt x="1857" y="1288"/>
                    <a:pt x="2266" y="708"/>
                    <a:pt x="2676" y="128"/>
                  </a:cubicBezTo>
                  <a:cubicBezTo>
                    <a:pt x="2717" y="45"/>
                    <a:pt x="2683" y="0"/>
                    <a:pt x="2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785025" y="4620350"/>
              <a:ext cx="65750" cy="85500"/>
            </a:xfrm>
            <a:custGeom>
              <a:rect b="b" l="l" r="r" t="t"/>
              <a:pathLst>
                <a:path extrusionOk="0" h="3420" w="2630">
                  <a:moveTo>
                    <a:pt x="2545" y="0"/>
                  </a:moveTo>
                  <a:cubicBezTo>
                    <a:pt x="2520" y="0"/>
                    <a:pt x="2495" y="11"/>
                    <a:pt x="2483" y="36"/>
                  </a:cubicBezTo>
                  <a:cubicBezTo>
                    <a:pt x="2074" y="616"/>
                    <a:pt x="1664" y="1196"/>
                    <a:pt x="1255" y="1776"/>
                  </a:cubicBezTo>
                  <a:cubicBezTo>
                    <a:pt x="1050" y="2049"/>
                    <a:pt x="845" y="2322"/>
                    <a:pt x="641" y="2595"/>
                  </a:cubicBezTo>
                  <a:cubicBezTo>
                    <a:pt x="538" y="2731"/>
                    <a:pt x="436" y="2834"/>
                    <a:pt x="334" y="2970"/>
                  </a:cubicBezTo>
                  <a:cubicBezTo>
                    <a:pt x="265" y="3107"/>
                    <a:pt x="197" y="3209"/>
                    <a:pt x="95" y="3277"/>
                  </a:cubicBezTo>
                  <a:cubicBezTo>
                    <a:pt x="34" y="3308"/>
                    <a:pt x="0" y="3419"/>
                    <a:pt x="66" y="3419"/>
                  </a:cubicBezTo>
                  <a:cubicBezTo>
                    <a:pt x="74" y="3419"/>
                    <a:pt x="84" y="3417"/>
                    <a:pt x="95" y="3414"/>
                  </a:cubicBezTo>
                  <a:cubicBezTo>
                    <a:pt x="334" y="3311"/>
                    <a:pt x="436" y="3038"/>
                    <a:pt x="607" y="2868"/>
                  </a:cubicBezTo>
                  <a:cubicBezTo>
                    <a:pt x="845" y="2561"/>
                    <a:pt x="1050" y="2254"/>
                    <a:pt x="1289" y="1946"/>
                  </a:cubicBezTo>
                  <a:cubicBezTo>
                    <a:pt x="1733" y="1332"/>
                    <a:pt x="2142" y="718"/>
                    <a:pt x="2586" y="104"/>
                  </a:cubicBezTo>
                  <a:cubicBezTo>
                    <a:pt x="2630" y="38"/>
                    <a:pt x="2588" y="0"/>
                    <a:pt x="2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792100" y="4630775"/>
              <a:ext cx="69300" cy="85500"/>
            </a:xfrm>
            <a:custGeom>
              <a:rect b="b" l="l" r="r" t="t"/>
              <a:pathLst>
                <a:path extrusionOk="0" h="3420" w="2772">
                  <a:moveTo>
                    <a:pt x="2688" y="0"/>
                  </a:moveTo>
                  <a:cubicBezTo>
                    <a:pt x="2651" y="0"/>
                    <a:pt x="2604" y="19"/>
                    <a:pt x="2576" y="62"/>
                  </a:cubicBezTo>
                  <a:cubicBezTo>
                    <a:pt x="2200" y="608"/>
                    <a:pt x="1791" y="1188"/>
                    <a:pt x="1381" y="1734"/>
                  </a:cubicBezTo>
                  <a:cubicBezTo>
                    <a:pt x="1177" y="2007"/>
                    <a:pt x="938" y="2280"/>
                    <a:pt x="733" y="2553"/>
                  </a:cubicBezTo>
                  <a:cubicBezTo>
                    <a:pt x="528" y="2826"/>
                    <a:pt x="255" y="3065"/>
                    <a:pt x="51" y="3338"/>
                  </a:cubicBezTo>
                  <a:cubicBezTo>
                    <a:pt x="1" y="3388"/>
                    <a:pt x="42" y="3420"/>
                    <a:pt x="81" y="3420"/>
                  </a:cubicBezTo>
                  <a:cubicBezTo>
                    <a:pt x="96" y="3420"/>
                    <a:pt x="110" y="3415"/>
                    <a:pt x="119" y="3406"/>
                  </a:cubicBezTo>
                  <a:cubicBezTo>
                    <a:pt x="392" y="3167"/>
                    <a:pt x="597" y="2894"/>
                    <a:pt x="835" y="2655"/>
                  </a:cubicBezTo>
                  <a:cubicBezTo>
                    <a:pt x="1040" y="2383"/>
                    <a:pt x="1279" y="2075"/>
                    <a:pt x="1484" y="1802"/>
                  </a:cubicBezTo>
                  <a:cubicBezTo>
                    <a:pt x="1893" y="1256"/>
                    <a:pt x="2303" y="676"/>
                    <a:pt x="2712" y="96"/>
                  </a:cubicBezTo>
                  <a:cubicBezTo>
                    <a:pt x="2772" y="37"/>
                    <a:pt x="2739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806150" y="4626300"/>
              <a:ext cx="70775" cy="90675"/>
            </a:xfrm>
            <a:custGeom>
              <a:rect b="b" l="l" r="r" t="t"/>
              <a:pathLst>
                <a:path extrusionOk="0" h="3627" w="2831">
                  <a:moveTo>
                    <a:pt x="2731" y="1"/>
                  </a:moveTo>
                  <a:cubicBezTo>
                    <a:pt x="2703" y="1"/>
                    <a:pt x="2674" y="12"/>
                    <a:pt x="2662" y="36"/>
                  </a:cubicBezTo>
                  <a:cubicBezTo>
                    <a:pt x="2184" y="685"/>
                    <a:pt x="1741" y="1299"/>
                    <a:pt x="1263" y="1947"/>
                  </a:cubicBezTo>
                  <a:cubicBezTo>
                    <a:pt x="1024" y="2254"/>
                    <a:pt x="785" y="2527"/>
                    <a:pt x="546" y="2834"/>
                  </a:cubicBezTo>
                  <a:cubicBezTo>
                    <a:pt x="444" y="2971"/>
                    <a:pt x="342" y="3142"/>
                    <a:pt x="205" y="3278"/>
                  </a:cubicBezTo>
                  <a:cubicBezTo>
                    <a:pt x="171" y="3312"/>
                    <a:pt x="137" y="3346"/>
                    <a:pt x="103" y="3415"/>
                  </a:cubicBezTo>
                  <a:cubicBezTo>
                    <a:pt x="103" y="3415"/>
                    <a:pt x="87" y="3439"/>
                    <a:pt x="74" y="3460"/>
                  </a:cubicBezTo>
                  <a:lnTo>
                    <a:pt x="74" y="3460"/>
                  </a:lnTo>
                  <a:cubicBezTo>
                    <a:pt x="74" y="3460"/>
                    <a:pt x="74" y="3460"/>
                    <a:pt x="74" y="3460"/>
                  </a:cubicBezTo>
                  <a:cubicBezTo>
                    <a:pt x="40" y="3460"/>
                    <a:pt x="0" y="3525"/>
                    <a:pt x="0" y="3551"/>
                  </a:cubicBezTo>
                  <a:cubicBezTo>
                    <a:pt x="0" y="3585"/>
                    <a:pt x="0" y="3585"/>
                    <a:pt x="0" y="3619"/>
                  </a:cubicBezTo>
                  <a:lnTo>
                    <a:pt x="35" y="3619"/>
                  </a:lnTo>
                  <a:cubicBezTo>
                    <a:pt x="44" y="3624"/>
                    <a:pt x="54" y="3626"/>
                    <a:pt x="63" y="3626"/>
                  </a:cubicBezTo>
                  <a:cubicBezTo>
                    <a:pt x="121" y="3626"/>
                    <a:pt x="176" y="3546"/>
                    <a:pt x="205" y="3517"/>
                  </a:cubicBezTo>
                  <a:cubicBezTo>
                    <a:pt x="273" y="3380"/>
                    <a:pt x="376" y="3278"/>
                    <a:pt x="444" y="3176"/>
                  </a:cubicBezTo>
                  <a:cubicBezTo>
                    <a:pt x="717" y="2834"/>
                    <a:pt x="990" y="2493"/>
                    <a:pt x="1229" y="2152"/>
                  </a:cubicBezTo>
                  <a:cubicBezTo>
                    <a:pt x="1775" y="1470"/>
                    <a:pt x="2253" y="787"/>
                    <a:pt x="2764" y="105"/>
                  </a:cubicBezTo>
                  <a:cubicBezTo>
                    <a:pt x="2831" y="39"/>
                    <a:pt x="2783" y="1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814000" y="4635450"/>
              <a:ext cx="74725" cy="89250"/>
            </a:xfrm>
            <a:custGeom>
              <a:rect b="b" l="l" r="r" t="t"/>
              <a:pathLst>
                <a:path extrusionOk="0" h="3570" w="2989">
                  <a:moveTo>
                    <a:pt x="2924" y="1"/>
                  </a:moveTo>
                  <a:cubicBezTo>
                    <a:pt x="2894" y="1"/>
                    <a:pt x="2854" y="17"/>
                    <a:pt x="2826" y="46"/>
                  </a:cubicBezTo>
                  <a:cubicBezTo>
                    <a:pt x="2348" y="626"/>
                    <a:pt x="1904" y="1206"/>
                    <a:pt x="1461" y="1786"/>
                  </a:cubicBezTo>
                  <a:cubicBezTo>
                    <a:pt x="1222" y="2059"/>
                    <a:pt x="1017" y="2366"/>
                    <a:pt x="778" y="2639"/>
                  </a:cubicBezTo>
                  <a:cubicBezTo>
                    <a:pt x="540" y="2912"/>
                    <a:pt x="232" y="3185"/>
                    <a:pt x="28" y="3492"/>
                  </a:cubicBezTo>
                  <a:cubicBezTo>
                    <a:pt x="0" y="3520"/>
                    <a:pt x="39" y="3570"/>
                    <a:pt x="74" y="3570"/>
                  </a:cubicBezTo>
                  <a:cubicBezTo>
                    <a:pt x="82" y="3570"/>
                    <a:pt x="89" y="3567"/>
                    <a:pt x="96" y="3560"/>
                  </a:cubicBezTo>
                  <a:cubicBezTo>
                    <a:pt x="369" y="3322"/>
                    <a:pt x="574" y="3049"/>
                    <a:pt x="813" y="2776"/>
                  </a:cubicBezTo>
                  <a:cubicBezTo>
                    <a:pt x="1051" y="2468"/>
                    <a:pt x="1290" y="2196"/>
                    <a:pt x="1529" y="1888"/>
                  </a:cubicBezTo>
                  <a:cubicBezTo>
                    <a:pt x="2007" y="1308"/>
                    <a:pt x="2485" y="694"/>
                    <a:pt x="2928" y="114"/>
                  </a:cubicBezTo>
                  <a:cubicBezTo>
                    <a:pt x="2988" y="34"/>
                    <a:pt x="2966" y="1"/>
                    <a:pt x="2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828350" y="4642725"/>
              <a:ext cx="72300" cy="84525"/>
            </a:xfrm>
            <a:custGeom>
              <a:rect b="b" l="l" r="r" t="t"/>
              <a:pathLst>
                <a:path extrusionOk="0" h="3381" w="2892">
                  <a:moveTo>
                    <a:pt x="2807" y="0"/>
                  </a:moveTo>
                  <a:cubicBezTo>
                    <a:pt x="2770" y="0"/>
                    <a:pt x="2724" y="19"/>
                    <a:pt x="2695" y="62"/>
                  </a:cubicBezTo>
                  <a:cubicBezTo>
                    <a:pt x="2286" y="642"/>
                    <a:pt x="1842" y="1188"/>
                    <a:pt x="1365" y="1700"/>
                  </a:cubicBezTo>
                  <a:cubicBezTo>
                    <a:pt x="1126" y="1973"/>
                    <a:pt x="921" y="2212"/>
                    <a:pt x="682" y="2485"/>
                  </a:cubicBezTo>
                  <a:cubicBezTo>
                    <a:pt x="580" y="2621"/>
                    <a:pt x="477" y="2723"/>
                    <a:pt x="375" y="2860"/>
                  </a:cubicBezTo>
                  <a:cubicBezTo>
                    <a:pt x="307" y="2928"/>
                    <a:pt x="273" y="2996"/>
                    <a:pt x="204" y="3065"/>
                  </a:cubicBezTo>
                  <a:cubicBezTo>
                    <a:pt x="179" y="3090"/>
                    <a:pt x="135" y="3172"/>
                    <a:pt x="100" y="3212"/>
                  </a:cubicBezTo>
                  <a:lnTo>
                    <a:pt x="100" y="3212"/>
                  </a:lnTo>
                  <a:cubicBezTo>
                    <a:pt x="68" y="3219"/>
                    <a:pt x="34" y="3269"/>
                    <a:pt x="34" y="3269"/>
                  </a:cubicBezTo>
                  <a:cubicBezTo>
                    <a:pt x="6" y="3325"/>
                    <a:pt x="1" y="3381"/>
                    <a:pt x="37" y="3381"/>
                  </a:cubicBezTo>
                  <a:cubicBezTo>
                    <a:pt x="45" y="3381"/>
                    <a:pt x="55" y="3378"/>
                    <a:pt x="68" y="3372"/>
                  </a:cubicBezTo>
                  <a:cubicBezTo>
                    <a:pt x="170" y="3372"/>
                    <a:pt x="273" y="3201"/>
                    <a:pt x="341" y="3133"/>
                  </a:cubicBezTo>
                  <a:cubicBezTo>
                    <a:pt x="443" y="2962"/>
                    <a:pt x="580" y="2826"/>
                    <a:pt x="682" y="2689"/>
                  </a:cubicBezTo>
                  <a:cubicBezTo>
                    <a:pt x="921" y="2416"/>
                    <a:pt x="1194" y="2109"/>
                    <a:pt x="1433" y="1836"/>
                  </a:cubicBezTo>
                  <a:cubicBezTo>
                    <a:pt x="1911" y="1256"/>
                    <a:pt x="2388" y="710"/>
                    <a:pt x="2832" y="96"/>
                  </a:cubicBezTo>
                  <a:cubicBezTo>
                    <a:pt x="2891" y="36"/>
                    <a:pt x="2859" y="0"/>
                    <a:pt x="2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851550" y="4639025"/>
              <a:ext cx="66425" cy="87100"/>
            </a:xfrm>
            <a:custGeom>
              <a:rect b="b" l="l" r="r" t="t"/>
              <a:pathLst>
                <a:path extrusionOk="0" h="3484" w="2657">
                  <a:moveTo>
                    <a:pt x="124" y="3328"/>
                  </a:moveTo>
                  <a:cubicBezTo>
                    <a:pt x="132" y="3329"/>
                    <a:pt x="140" y="3332"/>
                    <a:pt x="147" y="3336"/>
                  </a:cubicBezTo>
                  <a:lnTo>
                    <a:pt x="147" y="3336"/>
                  </a:lnTo>
                  <a:cubicBezTo>
                    <a:pt x="148" y="3336"/>
                    <a:pt x="148" y="3336"/>
                    <a:pt x="149" y="3335"/>
                  </a:cubicBezTo>
                  <a:lnTo>
                    <a:pt x="149" y="3335"/>
                  </a:lnTo>
                  <a:cubicBezTo>
                    <a:pt x="153" y="3339"/>
                    <a:pt x="158" y="3343"/>
                    <a:pt x="164" y="3349"/>
                  </a:cubicBezTo>
                  <a:cubicBezTo>
                    <a:pt x="158" y="3344"/>
                    <a:pt x="153" y="3340"/>
                    <a:pt x="147" y="3336"/>
                  </a:cubicBezTo>
                  <a:lnTo>
                    <a:pt x="147" y="3336"/>
                  </a:lnTo>
                  <a:cubicBezTo>
                    <a:pt x="144" y="3339"/>
                    <a:pt x="140" y="3340"/>
                    <a:pt x="137" y="3340"/>
                  </a:cubicBezTo>
                  <a:cubicBezTo>
                    <a:pt x="129" y="3340"/>
                    <a:pt x="124" y="3332"/>
                    <a:pt x="124" y="3328"/>
                  </a:cubicBezTo>
                  <a:close/>
                  <a:moveTo>
                    <a:pt x="2596" y="0"/>
                  </a:moveTo>
                  <a:cubicBezTo>
                    <a:pt x="2562" y="0"/>
                    <a:pt x="2516" y="26"/>
                    <a:pt x="2484" y="73"/>
                  </a:cubicBezTo>
                  <a:cubicBezTo>
                    <a:pt x="2109" y="722"/>
                    <a:pt x="1665" y="1370"/>
                    <a:pt x="1221" y="1984"/>
                  </a:cubicBezTo>
                  <a:cubicBezTo>
                    <a:pt x="983" y="2291"/>
                    <a:pt x="744" y="2598"/>
                    <a:pt x="505" y="2871"/>
                  </a:cubicBezTo>
                  <a:cubicBezTo>
                    <a:pt x="437" y="2974"/>
                    <a:pt x="368" y="3042"/>
                    <a:pt x="300" y="3144"/>
                  </a:cubicBezTo>
                  <a:cubicBezTo>
                    <a:pt x="266" y="3179"/>
                    <a:pt x="232" y="3213"/>
                    <a:pt x="198" y="3281"/>
                  </a:cubicBezTo>
                  <a:cubicBezTo>
                    <a:pt x="164" y="3281"/>
                    <a:pt x="164" y="3315"/>
                    <a:pt x="164" y="3315"/>
                  </a:cubicBezTo>
                  <a:cubicBezTo>
                    <a:pt x="158" y="3325"/>
                    <a:pt x="153" y="3332"/>
                    <a:pt x="149" y="3335"/>
                  </a:cubicBezTo>
                  <a:lnTo>
                    <a:pt x="149" y="3335"/>
                  </a:lnTo>
                  <a:cubicBezTo>
                    <a:pt x="139" y="3327"/>
                    <a:pt x="132" y="3324"/>
                    <a:pt x="128" y="3324"/>
                  </a:cubicBezTo>
                  <a:cubicBezTo>
                    <a:pt x="126" y="3324"/>
                    <a:pt x="124" y="3326"/>
                    <a:pt x="124" y="3328"/>
                  </a:cubicBezTo>
                  <a:lnTo>
                    <a:pt x="124" y="3328"/>
                  </a:lnTo>
                  <a:cubicBezTo>
                    <a:pt x="120" y="3327"/>
                    <a:pt x="116" y="3327"/>
                    <a:pt x="113" y="3327"/>
                  </a:cubicBezTo>
                  <a:cubicBezTo>
                    <a:pt x="55" y="3327"/>
                    <a:pt x="1" y="3399"/>
                    <a:pt x="27" y="3452"/>
                  </a:cubicBezTo>
                  <a:cubicBezTo>
                    <a:pt x="38" y="3474"/>
                    <a:pt x="55" y="3484"/>
                    <a:pt x="76" y="3484"/>
                  </a:cubicBezTo>
                  <a:cubicBezTo>
                    <a:pt x="179" y="3484"/>
                    <a:pt x="374" y="3241"/>
                    <a:pt x="402" y="3213"/>
                  </a:cubicBezTo>
                  <a:cubicBezTo>
                    <a:pt x="641" y="2940"/>
                    <a:pt x="880" y="2633"/>
                    <a:pt x="1085" y="2360"/>
                  </a:cubicBezTo>
                  <a:cubicBezTo>
                    <a:pt x="1665" y="1643"/>
                    <a:pt x="2143" y="892"/>
                    <a:pt x="2620" y="107"/>
                  </a:cubicBezTo>
                  <a:cubicBezTo>
                    <a:pt x="2657" y="34"/>
                    <a:pt x="2635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865375" y="4655500"/>
              <a:ext cx="56100" cy="76350"/>
            </a:xfrm>
            <a:custGeom>
              <a:rect b="b" l="l" r="r" t="t"/>
              <a:pathLst>
                <a:path extrusionOk="0" h="3054" w="2244">
                  <a:moveTo>
                    <a:pt x="2169" y="1"/>
                  </a:moveTo>
                  <a:cubicBezTo>
                    <a:pt x="2137" y="1"/>
                    <a:pt x="2096" y="20"/>
                    <a:pt x="2067" y="63"/>
                  </a:cubicBezTo>
                  <a:cubicBezTo>
                    <a:pt x="1726" y="575"/>
                    <a:pt x="1385" y="1052"/>
                    <a:pt x="1044" y="1564"/>
                  </a:cubicBezTo>
                  <a:cubicBezTo>
                    <a:pt x="873" y="1803"/>
                    <a:pt x="703" y="2042"/>
                    <a:pt x="532" y="2281"/>
                  </a:cubicBezTo>
                  <a:cubicBezTo>
                    <a:pt x="361" y="2520"/>
                    <a:pt x="157" y="2724"/>
                    <a:pt x="20" y="2997"/>
                  </a:cubicBezTo>
                  <a:cubicBezTo>
                    <a:pt x="0" y="3037"/>
                    <a:pt x="27" y="3054"/>
                    <a:pt x="59" y="3054"/>
                  </a:cubicBezTo>
                  <a:cubicBezTo>
                    <a:pt x="82" y="3054"/>
                    <a:pt x="108" y="3046"/>
                    <a:pt x="122" y="3031"/>
                  </a:cubicBezTo>
                  <a:cubicBezTo>
                    <a:pt x="327" y="2827"/>
                    <a:pt x="464" y="2554"/>
                    <a:pt x="634" y="2349"/>
                  </a:cubicBezTo>
                  <a:cubicBezTo>
                    <a:pt x="839" y="2110"/>
                    <a:pt x="1010" y="1837"/>
                    <a:pt x="1180" y="1598"/>
                  </a:cubicBezTo>
                  <a:cubicBezTo>
                    <a:pt x="1521" y="1121"/>
                    <a:pt x="1863" y="609"/>
                    <a:pt x="2204" y="97"/>
                  </a:cubicBezTo>
                  <a:cubicBezTo>
                    <a:pt x="2244" y="37"/>
                    <a:pt x="2214" y="1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868425" y="4646125"/>
              <a:ext cx="76950" cy="97325"/>
            </a:xfrm>
            <a:custGeom>
              <a:rect b="b" l="l" r="r" t="t"/>
              <a:pathLst>
                <a:path extrusionOk="0" h="3893" w="3078">
                  <a:moveTo>
                    <a:pt x="3002" y="1"/>
                  </a:moveTo>
                  <a:cubicBezTo>
                    <a:pt x="2970" y="1"/>
                    <a:pt x="2929" y="19"/>
                    <a:pt x="2901" y="62"/>
                  </a:cubicBezTo>
                  <a:cubicBezTo>
                    <a:pt x="2457" y="711"/>
                    <a:pt x="1980" y="1325"/>
                    <a:pt x="1502" y="1973"/>
                  </a:cubicBezTo>
                  <a:cubicBezTo>
                    <a:pt x="1024" y="2587"/>
                    <a:pt x="512" y="3168"/>
                    <a:pt x="35" y="3816"/>
                  </a:cubicBezTo>
                  <a:cubicBezTo>
                    <a:pt x="0" y="3867"/>
                    <a:pt x="26" y="3893"/>
                    <a:pt x="64" y="3893"/>
                  </a:cubicBezTo>
                  <a:cubicBezTo>
                    <a:pt x="103" y="3893"/>
                    <a:pt x="154" y="3867"/>
                    <a:pt x="171" y="3816"/>
                  </a:cubicBezTo>
                  <a:cubicBezTo>
                    <a:pt x="197" y="3816"/>
                    <a:pt x="203" y="3797"/>
                    <a:pt x="205" y="3773"/>
                  </a:cubicBezTo>
                  <a:lnTo>
                    <a:pt x="205" y="3773"/>
                  </a:lnTo>
                  <a:cubicBezTo>
                    <a:pt x="691" y="3216"/>
                    <a:pt x="1148" y="2629"/>
                    <a:pt x="1604" y="2041"/>
                  </a:cubicBezTo>
                  <a:cubicBezTo>
                    <a:pt x="2082" y="1427"/>
                    <a:pt x="2560" y="745"/>
                    <a:pt x="3037" y="96"/>
                  </a:cubicBezTo>
                  <a:cubicBezTo>
                    <a:pt x="3077" y="37"/>
                    <a:pt x="3048" y="1"/>
                    <a:pt x="3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874925" y="4656925"/>
              <a:ext cx="71225" cy="92425"/>
            </a:xfrm>
            <a:custGeom>
              <a:rect b="b" l="l" r="r" t="t"/>
              <a:pathLst>
                <a:path extrusionOk="0" h="3697" w="2849">
                  <a:moveTo>
                    <a:pt x="2787" y="1"/>
                  </a:moveTo>
                  <a:cubicBezTo>
                    <a:pt x="2753" y="1"/>
                    <a:pt x="2707" y="26"/>
                    <a:pt x="2675" y="74"/>
                  </a:cubicBezTo>
                  <a:cubicBezTo>
                    <a:pt x="2266" y="722"/>
                    <a:pt x="1822" y="1371"/>
                    <a:pt x="1344" y="2019"/>
                  </a:cubicBezTo>
                  <a:cubicBezTo>
                    <a:pt x="1105" y="2292"/>
                    <a:pt x="901" y="2599"/>
                    <a:pt x="662" y="2906"/>
                  </a:cubicBezTo>
                  <a:cubicBezTo>
                    <a:pt x="525" y="3043"/>
                    <a:pt x="389" y="3179"/>
                    <a:pt x="286" y="3316"/>
                  </a:cubicBezTo>
                  <a:cubicBezTo>
                    <a:pt x="218" y="3384"/>
                    <a:pt x="150" y="3520"/>
                    <a:pt x="116" y="3555"/>
                  </a:cubicBezTo>
                  <a:cubicBezTo>
                    <a:pt x="85" y="3585"/>
                    <a:pt x="1" y="3696"/>
                    <a:pt x="31" y="3696"/>
                  </a:cubicBezTo>
                  <a:cubicBezTo>
                    <a:pt x="35" y="3696"/>
                    <a:pt x="40" y="3695"/>
                    <a:pt x="48" y="3691"/>
                  </a:cubicBezTo>
                  <a:cubicBezTo>
                    <a:pt x="150" y="3691"/>
                    <a:pt x="218" y="3623"/>
                    <a:pt x="252" y="3555"/>
                  </a:cubicBezTo>
                  <a:cubicBezTo>
                    <a:pt x="355" y="3452"/>
                    <a:pt x="457" y="3316"/>
                    <a:pt x="559" y="3213"/>
                  </a:cubicBezTo>
                  <a:cubicBezTo>
                    <a:pt x="832" y="2906"/>
                    <a:pt x="1071" y="2565"/>
                    <a:pt x="1344" y="2224"/>
                  </a:cubicBezTo>
                  <a:cubicBezTo>
                    <a:pt x="1856" y="1541"/>
                    <a:pt x="2334" y="825"/>
                    <a:pt x="2811" y="108"/>
                  </a:cubicBezTo>
                  <a:cubicBezTo>
                    <a:pt x="2848" y="35"/>
                    <a:pt x="2826" y="1"/>
                    <a:pt x="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3888450" y="4664900"/>
              <a:ext cx="68000" cy="90850"/>
            </a:xfrm>
            <a:custGeom>
              <a:rect b="b" l="l" r="r" t="t"/>
              <a:pathLst>
                <a:path extrusionOk="0" h="3634" w="2720">
                  <a:moveTo>
                    <a:pt x="2645" y="0"/>
                  </a:moveTo>
                  <a:cubicBezTo>
                    <a:pt x="2613" y="0"/>
                    <a:pt x="2572" y="19"/>
                    <a:pt x="2543" y="62"/>
                  </a:cubicBezTo>
                  <a:cubicBezTo>
                    <a:pt x="1793" y="1256"/>
                    <a:pt x="1008" y="2451"/>
                    <a:pt x="53" y="3508"/>
                  </a:cubicBezTo>
                  <a:cubicBezTo>
                    <a:pt x="0" y="3561"/>
                    <a:pt x="8" y="3633"/>
                    <a:pt x="61" y="3633"/>
                  </a:cubicBezTo>
                  <a:cubicBezTo>
                    <a:pt x="77" y="3633"/>
                    <a:pt x="97" y="3627"/>
                    <a:pt x="121" y="3611"/>
                  </a:cubicBezTo>
                  <a:cubicBezTo>
                    <a:pt x="360" y="3406"/>
                    <a:pt x="530" y="3133"/>
                    <a:pt x="735" y="2894"/>
                  </a:cubicBezTo>
                  <a:cubicBezTo>
                    <a:pt x="974" y="2587"/>
                    <a:pt x="1213" y="2314"/>
                    <a:pt x="1417" y="2007"/>
                  </a:cubicBezTo>
                  <a:cubicBezTo>
                    <a:pt x="1861" y="1393"/>
                    <a:pt x="2270" y="745"/>
                    <a:pt x="2680" y="96"/>
                  </a:cubicBezTo>
                  <a:cubicBezTo>
                    <a:pt x="2720" y="37"/>
                    <a:pt x="2690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893875" y="4677250"/>
              <a:ext cx="71975" cy="87575"/>
            </a:xfrm>
            <a:custGeom>
              <a:rect b="b" l="l" r="r" t="t"/>
              <a:pathLst>
                <a:path extrusionOk="0" h="3503" w="2879">
                  <a:moveTo>
                    <a:pt x="2802" y="1"/>
                  </a:moveTo>
                  <a:cubicBezTo>
                    <a:pt x="2770" y="1"/>
                    <a:pt x="2730" y="18"/>
                    <a:pt x="2702" y="46"/>
                  </a:cubicBezTo>
                  <a:cubicBezTo>
                    <a:pt x="2292" y="660"/>
                    <a:pt x="1849" y="1240"/>
                    <a:pt x="1405" y="1820"/>
                  </a:cubicBezTo>
                  <a:cubicBezTo>
                    <a:pt x="1166" y="2093"/>
                    <a:pt x="927" y="2366"/>
                    <a:pt x="689" y="2639"/>
                  </a:cubicBezTo>
                  <a:cubicBezTo>
                    <a:pt x="484" y="2878"/>
                    <a:pt x="245" y="3117"/>
                    <a:pt x="40" y="3390"/>
                  </a:cubicBezTo>
                  <a:cubicBezTo>
                    <a:pt x="0" y="3470"/>
                    <a:pt x="31" y="3503"/>
                    <a:pt x="76" y="3503"/>
                  </a:cubicBezTo>
                  <a:cubicBezTo>
                    <a:pt x="108" y="3503"/>
                    <a:pt x="148" y="3486"/>
                    <a:pt x="177" y="3458"/>
                  </a:cubicBezTo>
                  <a:cubicBezTo>
                    <a:pt x="201" y="3434"/>
                    <a:pt x="217" y="3413"/>
                    <a:pt x="229" y="3395"/>
                  </a:cubicBezTo>
                  <a:lnTo>
                    <a:pt x="229" y="3395"/>
                  </a:lnTo>
                  <a:cubicBezTo>
                    <a:pt x="657" y="2872"/>
                    <a:pt x="1115" y="2380"/>
                    <a:pt x="1542" y="1888"/>
                  </a:cubicBezTo>
                  <a:cubicBezTo>
                    <a:pt x="1985" y="1308"/>
                    <a:pt x="2395" y="694"/>
                    <a:pt x="2838" y="114"/>
                  </a:cubicBezTo>
                  <a:cubicBezTo>
                    <a:pt x="2878" y="34"/>
                    <a:pt x="2848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916500" y="4677250"/>
              <a:ext cx="68975" cy="83950"/>
            </a:xfrm>
            <a:custGeom>
              <a:rect b="b" l="l" r="r" t="t"/>
              <a:pathLst>
                <a:path extrusionOk="0" h="3358" w="2759">
                  <a:moveTo>
                    <a:pt x="2682" y="1"/>
                  </a:moveTo>
                  <a:cubicBezTo>
                    <a:pt x="2650" y="1"/>
                    <a:pt x="2610" y="18"/>
                    <a:pt x="2582" y="46"/>
                  </a:cubicBezTo>
                  <a:cubicBezTo>
                    <a:pt x="2206" y="626"/>
                    <a:pt x="1831" y="1172"/>
                    <a:pt x="1421" y="1718"/>
                  </a:cubicBezTo>
                  <a:cubicBezTo>
                    <a:pt x="1183" y="1957"/>
                    <a:pt x="978" y="2230"/>
                    <a:pt x="739" y="2469"/>
                  </a:cubicBezTo>
                  <a:cubicBezTo>
                    <a:pt x="530" y="2678"/>
                    <a:pt x="320" y="2914"/>
                    <a:pt x="111" y="3152"/>
                  </a:cubicBezTo>
                  <a:lnTo>
                    <a:pt x="111" y="3152"/>
                  </a:lnTo>
                  <a:cubicBezTo>
                    <a:pt x="105" y="3158"/>
                    <a:pt x="100" y="3163"/>
                    <a:pt x="97" y="3169"/>
                  </a:cubicBezTo>
                  <a:lnTo>
                    <a:pt x="97" y="3169"/>
                  </a:lnTo>
                  <a:cubicBezTo>
                    <a:pt x="72" y="3197"/>
                    <a:pt x="47" y="3225"/>
                    <a:pt x="22" y="3253"/>
                  </a:cubicBezTo>
                  <a:cubicBezTo>
                    <a:pt x="0" y="3319"/>
                    <a:pt x="21" y="3357"/>
                    <a:pt x="66" y="3357"/>
                  </a:cubicBezTo>
                  <a:cubicBezTo>
                    <a:pt x="91" y="3357"/>
                    <a:pt x="123" y="3346"/>
                    <a:pt x="159" y="3322"/>
                  </a:cubicBezTo>
                  <a:cubicBezTo>
                    <a:pt x="398" y="3083"/>
                    <a:pt x="637" y="2810"/>
                    <a:pt x="841" y="2571"/>
                  </a:cubicBezTo>
                  <a:cubicBezTo>
                    <a:pt x="1080" y="2298"/>
                    <a:pt x="1319" y="2059"/>
                    <a:pt x="1524" y="1786"/>
                  </a:cubicBezTo>
                  <a:cubicBezTo>
                    <a:pt x="1933" y="1240"/>
                    <a:pt x="2343" y="694"/>
                    <a:pt x="2718" y="114"/>
                  </a:cubicBezTo>
                  <a:cubicBezTo>
                    <a:pt x="2758" y="34"/>
                    <a:pt x="2728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3940400" y="4679450"/>
              <a:ext cx="62150" cy="77375"/>
            </a:xfrm>
            <a:custGeom>
              <a:rect b="b" l="l" r="r" t="t"/>
              <a:pathLst>
                <a:path extrusionOk="0" h="3095" w="2486">
                  <a:moveTo>
                    <a:pt x="2404" y="1"/>
                  </a:moveTo>
                  <a:cubicBezTo>
                    <a:pt x="2373" y="1"/>
                    <a:pt x="2335" y="20"/>
                    <a:pt x="2308" y="60"/>
                  </a:cubicBezTo>
                  <a:cubicBezTo>
                    <a:pt x="1967" y="572"/>
                    <a:pt x="1626" y="1084"/>
                    <a:pt x="1284" y="1562"/>
                  </a:cubicBezTo>
                  <a:cubicBezTo>
                    <a:pt x="1114" y="1835"/>
                    <a:pt x="909" y="2073"/>
                    <a:pt x="704" y="2312"/>
                  </a:cubicBezTo>
                  <a:cubicBezTo>
                    <a:pt x="500" y="2517"/>
                    <a:pt x="295" y="2756"/>
                    <a:pt x="90" y="2961"/>
                  </a:cubicBezTo>
                  <a:cubicBezTo>
                    <a:pt x="1" y="3028"/>
                    <a:pt x="43" y="3095"/>
                    <a:pt x="102" y="3095"/>
                  </a:cubicBezTo>
                  <a:cubicBezTo>
                    <a:pt x="130" y="3095"/>
                    <a:pt x="162" y="3079"/>
                    <a:pt x="186" y="3041"/>
                  </a:cubicBezTo>
                  <a:lnTo>
                    <a:pt x="186" y="3041"/>
                  </a:lnTo>
                  <a:cubicBezTo>
                    <a:pt x="650" y="2668"/>
                    <a:pt x="1019" y="2167"/>
                    <a:pt x="1387" y="1698"/>
                  </a:cubicBezTo>
                  <a:cubicBezTo>
                    <a:pt x="1728" y="1186"/>
                    <a:pt x="2103" y="640"/>
                    <a:pt x="2445" y="128"/>
                  </a:cubicBezTo>
                  <a:cubicBezTo>
                    <a:pt x="2486" y="46"/>
                    <a:pt x="2452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950225" y="4686275"/>
              <a:ext cx="64100" cy="77775"/>
            </a:xfrm>
            <a:custGeom>
              <a:rect b="b" l="l" r="r" t="t"/>
              <a:pathLst>
                <a:path extrusionOk="0" h="3111" w="2564">
                  <a:moveTo>
                    <a:pt x="2512" y="0"/>
                  </a:moveTo>
                  <a:cubicBezTo>
                    <a:pt x="2478" y="0"/>
                    <a:pt x="2427" y="26"/>
                    <a:pt x="2393" y="60"/>
                  </a:cubicBezTo>
                  <a:cubicBezTo>
                    <a:pt x="2052" y="606"/>
                    <a:pt x="1676" y="1152"/>
                    <a:pt x="1267" y="1630"/>
                  </a:cubicBezTo>
                  <a:cubicBezTo>
                    <a:pt x="1028" y="1869"/>
                    <a:pt x="823" y="2108"/>
                    <a:pt x="618" y="2346"/>
                  </a:cubicBezTo>
                  <a:cubicBezTo>
                    <a:pt x="405" y="2559"/>
                    <a:pt x="219" y="2718"/>
                    <a:pt x="85" y="2944"/>
                  </a:cubicBezTo>
                  <a:lnTo>
                    <a:pt x="85" y="2944"/>
                  </a:lnTo>
                  <a:cubicBezTo>
                    <a:pt x="68" y="2970"/>
                    <a:pt x="53" y="3000"/>
                    <a:pt x="38" y="3029"/>
                  </a:cubicBezTo>
                  <a:cubicBezTo>
                    <a:pt x="1" y="3085"/>
                    <a:pt x="36" y="3111"/>
                    <a:pt x="80" y="3111"/>
                  </a:cubicBezTo>
                  <a:cubicBezTo>
                    <a:pt x="117" y="3111"/>
                    <a:pt x="160" y="3094"/>
                    <a:pt x="175" y="3063"/>
                  </a:cubicBezTo>
                  <a:cubicBezTo>
                    <a:pt x="345" y="2790"/>
                    <a:pt x="584" y="2585"/>
                    <a:pt x="789" y="2346"/>
                  </a:cubicBezTo>
                  <a:cubicBezTo>
                    <a:pt x="994" y="2108"/>
                    <a:pt x="1233" y="1869"/>
                    <a:pt x="1437" y="1630"/>
                  </a:cubicBezTo>
                  <a:cubicBezTo>
                    <a:pt x="1847" y="1152"/>
                    <a:pt x="2222" y="640"/>
                    <a:pt x="2529" y="94"/>
                  </a:cubicBezTo>
                  <a:cubicBezTo>
                    <a:pt x="2563" y="26"/>
                    <a:pt x="2546" y="0"/>
                    <a:pt x="2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955175" y="4682525"/>
              <a:ext cx="76725" cy="90275"/>
            </a:xfrm>
            <a:custGeom>
              <a:rect b="b" l="l" r="r" t="t"/>
              <a:pathLst>
                <a:path extrusionOk="0" h="3611" w="3069">
                  <a:moveTo>
                    <a:pt x="3001" y="1"/>
                  </a:moveTo>
                  <a:cubicBezTo>
                    <a:pt x="2963" y="1"/>
                    <a:pt x="2909" y="26"/>
                    <a:pt x="2877" y="74"/>
                  </a:cubicBezTo>
                  <a:cubicBezTo>
                    <a:pt x="2468" y="654"/>
                    <a:pt x="2024" y="1268"/>
                    <a:pt x="1581" y="1848"/>
                  </a:cubicBezTo>
                  <a:cubicBezTo>
                    <a:pt x="1342" y="2121"/>
                    <a:pt x="1103" y="2428"/>
                    <a:pt x="864" y="2701"/>
                  </a:cubicBezTo>
                  <a:cubicBezTo>
                    <a:pt x="664" y="2930"/>
                    <a:pt x="415" y="3135"/>
                    <a:pt x="200" y="3356"/>
                  </a:cubicBezTo>
                  <a:lnTo>
                    <a:pt x="200" y="3356"/>
                  </a:lnTo>
                  <a:cubicBezTo>
                    <a:pt x="178" y="3363"/>
                    <a:pt x="158" y="3373"/>
                    <a:pt x="147" y="3384"/>
                  </a:cubicBezTo>
                  <a:lnTo>
                    <a:pt x="118" y="3443"/>
                  </a:lnTo>
                  <a:lnTo>
                    <a:pt x="118" y="3443"/>
                  </a:lnTo>
                  <a:cubicBezTo>
                    <a:pt x="105" y="3457"/>
                    <a:pt x="92" y="3471"/>
                    <a:pt x="79" y="3486"/>
                  </a:cubicBezTo>
                  <a:cubicBezTo>
                    <a:pt x="1" y="3538"/>
                    <a:pt x="2" y="3611"/>
                    <a:pt x="69" y="3611"/>
                  </a:cubicBezTo>
                  <a:cubicBezTo>
                    <a:pt x="90" y="3611"/>
                    <a:pt x="116" y="3604"/>
                    <a:pt x="147" y="3588"/>
                  </a:cubicBezTo>
                  <a:cubicBezTo>
                    <a:pt x="728" y="3145"/>
                    <a:pt x="1205" y="2531"/>
                    <a:pt x="1683" y="1950"/>
                  </a:cubicBezTo>
                  <a:cubicBezTo>
                    <a:pt x="2127" y="1370"/>
                    <a:pt x="2570" y="722"/>
                    <a:pt x="3014" y="108"/>
                  </a:cubicBezTo>
                  <a:cubicBezTo>
                    <a:pt x="3069" y="35"/>
                    <a:pt x="3045" y="1"/>
                    <a:pt x="3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67125" y="4706275"/>
              <a:ext cx="60650" cy="71500"/>
            </a:xfrm>
            <a:custGeom>
              <a:rect b="b" l="l" r="r" t="t"/>
              <a:pathLst>
                <a:path extrusionOk="0" h="2860" w="2426">
                  <a:moveTo>
                    <a:pt x="2339" y="0"/>
                  </a:moveTo>
                  <a:cubicBezTo>
                    <a:pt x="2303" y="0"/>
                    <a:pt x="2257" y="17"/>
                    <a:pt x="2229" y="45"/>
                  </a:cubicBezTo>
                  <a:cubicBezTo>
                    <a:pt x="1887" y="523"/>
                    <a:pt x="1546" y="1000"/>
                    <a:pt x="1205" y="1444"/>
                  </a:cubicBezTo>
                  <a:cubicBezTo>
                    <a:pt x="1034" y="1683"/>
                    <a:pt x="830" y="1888"/>
                    <a:pt x="659" y="2126"/>
                  </a:cubicBezTo>
                  <a:cubicBezTo>
                    <a:pt x="454" y="2331"/>
                    <a:pt x="250" y="2536"/>
                    <a:pt x="45" y="2741"/>
                  </a:cubicBezTo>
                  <a:cubicBezTo>
                    <a:pt x="0" y="2807"/>
                    <a:pt x="28" y="2860"/>
                    <a:pt x="81" y="2860"/>
                  </a:cubicBezTo>
                  <a:cubicBezTo>
                    <a:pt x="101" y="2860"/>
                    <a:pt x="123" y="2853"/>
                    <a:pt x="147" y="2837"/>
                  </a:cubicBezTo>
                  <a:lnTo>
                    <a:pt x="147" y="2837"/>
                  </a:lnTo>
                  <a:cubicBezTo>
                    <a:pt x="147" y="2839"/>
                    <a:pt x="147" y="2841"/>
                    <a:pt x="147" y="2843"/>
                  </a:cubicBezTo>
                  <a:cubicBezTo>
                    <a:pt x="386" y="2672"/>
                    <a:pt x="557" y="2434"/>
                    <a:pt x="761" y="2229"/>
                  </a:cubicBezTo>
                  <a:cubicBezTo>
                    <a:pt x="932" y="1990"/>
                    <a:pt x="1137" y="1751"/>
                    <a:pt x="1307" y="1546"/>
                  </a:cubicBezTo>
                  <a:cubicBezTo>
                    <a:pt x="1683" y="1069"/>
                    <a:pt x="2024" y="591"/>
                    <a:pt x="2365" y="113"/>
                  </a:cubicBezTo>
                  <a:cubicBezTo>
                    <a:pt x="2425" y="33"/>
                    <a:pt x="239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978475" y="4745550"/>
              <a:ext cx="25600" cy="30950"/>
            </a:xfrm>
            <a:custGeom>
              <a:rect b="b" l="l" r="r" t="t"/>
              <a:pathLst>
                <a:path extrusionOk="0" h="1238" w="1024">
                  <a:moveTo>
                    <a:pt x="967" y="0"/>
                  </a:moveTo>
                  <a:cubicBezTo>
                    <a:pt x="931" y="0"/>
                    <a:pt x="881" y="50"/>
                    <a:pt x="853" y="78"/>
                  </a:cubicBezTo>
                  <a:cubicBezTo>
                    <a:pt x="717" y="248"/>
                    <a:pt x="580" y="419"/>
                    <a:pt x="444" y="624"/>
                  </a:cubicBezTo>
                  <a:cubicBezTo>
                    <a:pt x="307" y="794"/>
                    <a:pt x="137" y="965"/>
                    <a:pt x="34" y="1136"/>
                  </a:cubicBezTo>
                  <a:cubicBezTo>
                    <a:pt x="34" y="1170"/>
                    <a:pt x="0" y="1204"/>
                    <a:pt x="34" y="1238"/>
                  </a:cubicBezTo>
                  <a:cubicBezTo>
                    <a:pt x="69" y="1238"/>
                    <a:pt x="103" y="1204"/>
                    <a:pt x="137" y="1204"/>
                  </a:cubicBezTo>
                  <a:cubicBezTo>
                    <a:pt x="273" y="1033"/>
                    <a:pt x="444" y="863"/>
                    <a:pt x="580" y="658"/>
                  </a:cubicBezTo>
                  <a:cubicBezTo>
                    <a:pt x="717" y="487"/>
                    <a:pt x="853" y="317"/>
                    <a:pt x="990" y="112"/>
                  </a:cubicBezTo>
                  <a:cubicBezTo>
                    <a:pt x="1024" y="78"/>
                    <a:pt x="1024" y="44"/>
                    <a:pt x="990" y="10"/>
                  </a:cubicBezTo>
                  <a:cubicBezTo>
                    <a:pt x="983" y="3"/>
                    <a:pt x="976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3818100" y="5091275"/>
              <a:ext cx="16225" cy="20275"/>
            </a:xfrm>
            <a:custGeom>
              <a:rect b="b" l="l" r="r" t="t"/>
              <a:pathLst>
                <a:path extrusionOk="0" h="811" w="649">
                  <a:moveTo>
                    <a:pt x="163" y="565"/>
                  </a:moveTo>
                  <a:cubicBezTo>
                    <a:pt x="156" y="565"/>
                    <a:pt x="148" y="580"/>
                    <a:pt x="171" y="580"/>
                  </a:cubicBezTo>
                  <a:cubicBezTo>
                    <a:pt x="171" y="569"/>
                    <a:pt x="167" y="565"/>
                    <a:pt x="163" y="565"/>
                  </a:cubicBezTo>
                  <a:close/>
                  <a:moveTo>
                    <a:pt x="580" y="0"/>
                  </a:moveTo>
                  <a:cubicBezTo>
                    <a:pt x="546" y="0"/>
                    <a:pt x="478" y="69"/>
                    <a:pt x="444" y="103"/>
                  </a:cubicBezTo>
                  <a:lnTo>
                    <a:pt x="478" y="103"/>
                  </a:lnTo>
                  <a:cubicBezTo>
                    <a:pt x="444" y="137"/>
                    <a:pt x="444" y="171"/>
                    <a:pt x="410" y="205"/>
                  </a:cubicBezTo>
                  <a:cubicBezTo>
                    <a:pt x="410" y="205"/>
                    <a:pt x="410" y="205"/>
                    <a:pt x="410" y="239"/>
                  </a:cubicBezTo>
                  <a:lnTo>
                    <a:pt x="376" y="239"/>
                  </a:lnTo>
                  <a:cubicBezTo>
                    <a:pt x="341" y="307"/>
                    <a:pt x="307" y="342"/>
                    <a:pt x="273" y="410"/>
                  </a:cubicBezTo>
                  <a:cubicBezTo>
                    <a:pt x="239" y="478"/>
                    <a:pt x="205" y="512"/>
                    <a:pt x="171" y="580"/>
                  </a:cubicBezTo>
                  <a:lnTo>
                    <a:pt x="137" y="580"/>
                  </a:lnTo>
                  <a:cubicBezTo>
                    <a:pt x="137" y="580"/>
                    <a:pt x="137" y="615"/>
                    <a:pt x="137" y="615"/>
                  </a:cubicBezTo>
                  <a:lnTo>
                    <a:pt x="68" y="683"/>
                  </a:lnTo>
                  <a:cubicBezTo>
                    <a:pt x="34" y="683"/>
                    <a:pt x="0" y="751"/>
                    <a:pt x="34" y="785"/>
                  </a:cubicBezTo>
                  <a:cubicBezTo>
                    <a:pt x="34" y="802"/>
                    <a:pt x="51" y="811"/>
                    <a:pt x="68" y="811"/>
                  </a:cubicBezTo>
                  <a:cubicBezTo>
                    <a:pt x="85" y="811"/>
                    <a:pt x="103" y="802"/>
                    <a:pt x="103" y="785"/>
                  </a:cubicBezTo>
                  <a:cubicBezTo>
                    <a:pt x="171" y="751"/>
                    <a:pt x="239" y="683"/>
                    <a:pt x="273" y="649"/>
                  </a:cubicBezTo>
                  <a:cubicBezTo>
                    <a:pt x="341" y="580"/>
                    <a:pt x="376" y="512"/>
                    <a:pt x="410" y="478"/>
                  </a:cubicBezTo>
                  <a:cubicBezTo>
                    <a:pt x="478" y="342"/>
                    <a:pt x="546" y="239"/>
                    <a:pt x="614" y="103"/>
                  </a:cubicBezTo>
                  <a:cubicBezTo>
                    <a:pt x="649" y="69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3824075" y="5092750"/>
              <a:ext cx="19625" cy="23850"/>
            </a:xfrm>
            <a:custGeom>
              <a:rect b="b" l="l" r="r" t="t"/>
              <a:pathLst>
                <a:path extrusionOk="0" h="954" w="785">
                  <a:moveTo>
                    <a:pt x="694" y="0"/>
                  </a:moveTo>
                  <a:cubicBezTo>
                    <a:pt x="659" y="0"/>
                    <a:pt x="614" y="50"/>
                    <a:pt x="614" y="78"/>
                  </a:cubicBezTo>
                  <a:cubicBezTo>
                    <a:pt x="512" y="214"/>
                    <a:pt x="410" y="351"/>
                    <a:pt x="307" y="487"/>
                  </a:cubicBezTo>
                  <a:cubicBezTo>
                    <a:pt x="239" y="556"/>
                    <a:pt x="205" y="624"/>
                    <a:pt x="137" y="692"/>
                  </a:cubicBezTo>
                  <a:cubicBezTo>
                    <a:pt x="137" y="726"/>
                    <a:pt x="102" y="760"/>
                    <a:pt x="68" y="794"/>
                  </a:cubicBezTo>
                  <a:cubicBezTo>
                    <a:pt x="34" y="829"/>
                    <a:pt x="0" y="863"/>
                    <a:pt x="34" y="897"/>
                  </a:cubicBezTo>
                  <a:cubicBezTo>
                    <a:pt x="34" y="937"/>
                    <a:pt x="46" y="953"/>
                    <a:pt x="62" y="953"/>
                  </a:cubicBezTo>
                  <a:cubicBezTo>
                    <a:pt x="74" y="953"/>
                    <a:pt x="88" y="945"/>
                    <a:pt x="102" y="931"/>
                  </a:cubicBezTo>
                  <a:cubicBezTo>
                    <a:pt x="137" y="931"/>
                    <a:pt x="171" y="863"/>
                    <a:pt x="205" y="829"/>
                  </a:cubicBezTo>
                  <a:lnTo>
                    <a:pt x="273" y="726"/>
                  </a:lnTo>
                  <a:cubicBezTo>
                    <a:pt x="341" y="658"/>
                    <a:pt x="375" y="590"/>
                    <a:pt x="444" y="521"/>
                  </a:cubicBezTo>
                  <a:cubicBezTo>
                    <a:pt x="546" y="385"/>
                    <a:pt x="614" y="248"/>
                    <a:pt x="717" y="112"/>
                  </a:cubicBezTo>
                  <a:cubicBezTo>
                    <a:pt x="751" y="78"/>
                    <a:pt x="785" y="10"/>
                    <a:pt x="717" y="10"/>
                  </a:cubicBezTo>
                  <a:cubicBezTo>
                    <a:pt x="710" y="3"/>
                    <a:pt x="702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833450" y="5084225"/>
              <a:ext cx="24750" cy="35600"/>
            </a:xfrm>
            <a:custGeom>
              <a:rect b="b" l="l" r="r" t="t"/>
              <a:pathLst>
                <a:path extrusionOk="0" h="1424" w="990">
                  <a:moveTo>
                    <a:pt x="917" y="0"/>
                  </a:moveTo>
                  <a:cubicBezTo>
                    <a:pt x="864" y="0"/>
                    <a:pt x="819" y="50"/>
                    <a:pt x="819" y="78"/>
                  </a:cubicBezTo>
                  <a:cubicBezTo>
                    <a:pt x="683" y="282"/>
                    <a:pt x="546" y="521"/>
                    <a:pt x="410" y="726"/>
                  </a:cubicBezTo>
                  <a:cubicBezTo>
                    <a:pt x="342" y="828"/>
                    <a:pt x="239" y="931"/>
                    <a:pt x="171" y="1033"/>
                  </a:cubicBezTo>
                  <a:cubicBezTo>
                    <a:pt x="137" y="1101"/>
                    <a:pt x="103" y="1170"/>
                    <a:pt x="69" y="1204"/>
                  </a:cubicBezTo>
                  <a:cubicBezTo>
                    <a:pt x="35" y="1272"/>
                    <a:pt x="0" y="1306"/>
                    <a:pt x="0" y="1408"/>
                  </a:cubicBezTo>
                  <a:cubicBezTo>
                    <a:pt x="12" y="1420"/>
                    <a:pt x="27" y="1424"/>
                    <a:pt x="42" y="1424"/>
                  </a:cubicBezTo>
                  <a:cubicBezTo>
                    <a:pt x="72" y="1424"/>
                    <a:pt x="103" y="1408"/>
                    <a:pt x="103" y="1408"/>
                  </a:cubicBezTo>
                  <a:cubicBezTo>
                    <a:pt x="171" y="1374"/>
                    <a:pt x="205" y="1306"/>
                    <a:pt x="239" y="1238"/>
                  </a:cubicBezTo>
                  <a:cubicBezTo>
                    <a:pt x="273" y="1170"/>
                    <a:pt x="307" y="1135"/>
                    <a:pt x="342" y="1067"/>
                  </a:cubicBezTo>
                  <a:cubicBezTo>
                    <a:pt x="410" y="965"/>
                    <a:pt x="478" y="862"/>
                    <a:pt x="546" y="760"/>
                  </a:cubicBezTo>
                  <a:cubicBezTo>
                    <a:pt x="683" y="555"/>
                    <a:pt x="819" y="316"/>
                    <a:pt x="956" y="112"/>
                  </a:cubicBezTo>
                  <a:cubicBezTo>
                    <a:pt x="956" y="78"/>
                    <a:pt x="990" y="9"/>
                    <a:pt x="956" y="9"/>
                  </a:cubicBezTo>
                  <a:cubicBezTo>
                    <a:pt x="943" y="3"/>
                    <a:pt x="930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839850" y="5070100"/>
              <a:ext cx="40675" cy="54250"/>
            </a:xfrm>
            <a:custGeom>
              <a:rect b="b" l="l" r="r" t="t"/>
              <a:pathLst>
                <a:path extrusionOk="0" h="2170" w="1627">
                  <a:moveTo>
                    <a:pt x="1552" y="1"/>
                  </a:moveTo>
                  <a:cubicBezTo>
                    <a:pt x="1520" y="1"/>
                    <a:pt x="1479" y="20"/>
                    <a:pt x="1451" y="63"/>
                  </a:cubicBezTo>
                  <a:cubicBezTo>
                    <a:pt x="1212" y="404"/>
                    <a:pt x="973" y="745"/>
                    <a:pt x="700" y="1120"/>
                  </a:cubicBezTo>
                  <a:lnTo>
                    <a:pt x="359" y="1632"/>
                  </a:lnTo>
                  <a:cubicBezTo>
                    <a:pt x="290" y="1700"/>
                    <a:pt x="222" y="1803"/>
                    <a:pt x="154" y="1871"/>
                  </a:cubicBezTo>
                  <a:cubicBezTo>
                    <a:pt x="86" y="1973"/>
                    <a:pt x="17" y="2042"/>
                    <a:pt x="17" y="2144"/>
                  </a:cubicBezTo>
                  <a:cubicBezTo>
                    <a:pt x="0" y="2161"/>
                    <a:pt x="9" y="2170"/>
                    <a:pt x="26" y="2170"/>
                  </a:cubicBezTo>
                  <a:cubicBezTo>
                    <a:pt x="43" y="2170"/>
                    <a:pt x="69" y="2161"/>
                    <a:pt x="86" y="2144"/>
                  </a:cubicBezTo>
                  <a:cubicBezTo>
                    <a:pt x="154" y="2110"/>
                    <a:pt x="222" y="2008"/>
                    <a:pt x="256" y="1939"/>
                  </a:cubicBezTo>
                  <a:lnTo>
                    <a:pt x="461" y="1700"/>
                  </a:lnTo>
                  <a:cubicBezTo>
                    <a:pt x="597" y="1496"/>
                    <a:pt x="734" y="1325"/>
                    <a:pt x="836" y="1154"/>
                  </a:cubicBezTo>
                  <a:cubicBezTo>
                    <a:pt x="1075" y="813"/>
                    <a:pt x="1348" y="472"/>
                    <a:pt x="1587" y="97"/>
                  </a:cubicBezTo>
                  <a:cubicBezTo>
                    <a:pt x="1627" y="37"/>
                    <a:pt x="1597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3853075" y="5045375"/>
              <a:ext cx="66350" cy="80375"/>
            </a:xfrm>
            <a:custGeom>
              <a:rect b="b" l="l" r="r" t="t"/>
              <a:pathLst>
                <a:path extrusionOk="0" h="3215" w="2654">
                  <a:moveTo>
                    <a:pt x="2569" y="0"/>
                  </a:moveTo>
                  <a:cubicBezTo>
                    <a:pt x="2532" y="0"/>
                    <a:pt x="2486" y="19"/>
                    <a:pt x="2457" y="62"/>
                  </a:cubicBezTo>
                  <a:cubicBezTo>
                    <a:pt x="2048" y="574"/>
                    <a:pt x="1638" y="1086"/>
                    <a:pt x="1195" y="1598"/>
                  </a:cubicBezTo>
                  <a:cubicBezTo>
                    <a:pt x="990" y="1870"/>
                    <a:pt x="819" y="2109"/>
                    <a:pt x="614" y="2348"/>
                  </a:cubicBezTo>
                  <a:cubicBezTo>
                    <a:pt x="376" y="2621"/>
                    <a:pt x="137" y="2860"/>
                    <a:pt x="0" y="3133"/>
                  </a:cubicBezTo>
                  <a:cubicBezTo>
                    <a:pt x="0" y="3183"/>
                    <a:pt x="19" y="3215"/>
                    <a:pt x="42" y="3215"/>
                  </a:cubicBezTo>
                  <a:cubicBezTo>
                    <a:pt x="50" y="3215"/>
                    <a:pt x="59" y="3210"/>
                    <a:pt x="68" y="3201"/>
                  </a:cubicBezTo>
                  <a:cubicBezTo>
                    <a:pt x="307" y="2997"/>
                    <a:pt x="478" y="2724"/>
                    <a:pt x="683" y="2485"/>
                  </a:cubicBezTo>
                  <a:cubicBezTo>
                    <a:pt x="887" y="2212"/>
                    <a:pt x="1092" y="1939"/>
                    <a:pt x="1331" y="1700"/>
                  </a:cubicBezTo>
                  <a:cubicBezTo>
                    <a:pt x="1740" y="1154"/>
                    <a:pt x="2184" y="642"/>
                    <a:pt x="2594" y="96"/>
                  </a:cubicBezTo>
                  <a:cubicBezTo>
                    <a:pt x="2653" y="37"/>
                    <a:pt x="2620" y="0"/>
                    <a:pt x="2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881875" y="5051050"/>
              <a:ext cx="49750" cy="69325"/>
            </a:xfrm>
            <a:custGeom>
              <a:rect b="b" l="l" r="r" t="t"/>
              <a:pathLst>
                <a:path extrusionOk="0" h="2773" w="1990">
                  <a:moveTo>
                    <a:pt x="1929" y="1"/>
                  </a:moveTo>
                  <a:cubicBezTo>
                    <a:pt x="1895" y="1"/>
                    <a:pt x="1849" y="26"/>
                    <a:pt x="1817" y="74"/>
                  </a:cubicBezTo>
                  <a:lnTo>
                    <a:pt x="1817" y="40"/>
                  </a:lnTo>
                  <a:cubicBezTo>
                    <a:pt x="1510" y="483"/>
                    <a:pt x="1237" y="961"/>
                    <a:pt x="930" y="1405"/>
                  </a:cubicBezTo>
                  <a:cubicBezTo>
                    <a:pt x="623" y="1848"/>
                    <a:pt x="316" y="2258"/>
                    <a:pt x="43" y="2701"/>
                  </a:cubicBezTo>
                  <a:cubicBezTo>
                    <a:pt x="0" y="2743"/>
                    <a:pt x="10" y="2773"/>
                    <a:pt x="40" y="2773"/>
                  </a:cubicBezTo>
                  <a:cubicBezTo>
                    <a:pt x="59" y="2773"/>
                    <a:pt x="85" y="2761"/>
                    <a:pt x="111" y="2735"/>
                  </a:cubicBezTo>
                  <a:cubicBezTo>
                    <a:pt x="452" y="2360"/>
                    <a:pt x="759" y="1916"/>
                    <a:pt x="1066" y="1473"/>
                  </a:cubicBezTo>
                  <a:cubicBezTo>
                    <a:pt x="1339" y="1029"/>
                    <a:pt x="1646" y="552"/>
                    <a:pt x="1953" y="108"/>
                  </a:cubicBezTo>
                  <a:cubicBezTo>
                    <a:pt x="1990" y="35"/>
                    <a:pt x="1968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4"/>
          <p:cNvGrpSpPr/>
          <p:nvPr/>
        </p:nvGrpSpPr>
        <p:grpSpPr>
          <a:xfrm>
            <a:off x="451233" y="2833167"/>
            <a:ext cx="977128" cy="530024"/>
            <a:chOff x="979601" y="3569464"/>
            <a:chExt cx="542427" cy="294229"/>
          </a:xfrm>
        </p:grpSpPr>
        <p:sp>
          <p:nvSpPr>
            <p:cNvPr id="346" name="Google Shape;346;p14"/>
            <p:cNvSpPr/>
            <p:nvPr/>
          </p:nvSpPr>
          <p:spPr>
            <a:xfrm rot="8100000">
              <a:off x="1425883" y="3771351"/>
              <a:ext cx="81877" cy="74271"/>
            </a:xfrm>
            <a:custGeom>
              <a:rect b="b" l="l" r="r" t="t"/>
              <a:pathLst>
                <a:path extrusionOk="0" h="332" w="366">
                  <a:moveTo>
                    <a:pt x="207" y="71"/>
                  </a:moveTo>
                  <a:cubicBezTo>
                    <a:pt x="207" y="71"/>
                    <a:pt x="220" y="71"/>
                    <a:pt x="220" y="83"/>
                  </a:cubicBezTo>
                  <a:lnTo>
                    <a:pt x="244" y="83"/>
                  </a:lnTo>
                  <a:lnTo>
                    <a:pt x="256" y="95"/>
                  </a:lnTo>
                  <a:lnTo>
                    <a:pt x="268" y="95"/>
                  </a:lnTo>
                  <a:lnTo>
                    <a:pt x="268" y="107"/>
                  </a:lnTo>
                  <a:lnTo>
                    <a:pt x="280" y="120"/>
                  </a:lnTo>
                  <a:lnTo>
                    <a:pt x="280" y="131"/>
                  </a:lnTo>
                  <a:lnTo>
                    <a:pt x="293" y="144"/>
                  </a:lnTo>
                  <a:lnTo>
                    <a:pt x="293" y="156"/>
                  </a:lnTo>
                  <a:lnTo>
                    <a:pt x="293" y="168"/>
                  </a:lnTo>
                  <a:cubicBezTo>
                    <a:pt x="293" y="168"/>
                    <a:pt x="293" y="180"/>
                    <a:pt x="280" y="193"/>
                  </a:cubicBezTo>
                  <a:lnTo>
                    <a:pt x="280" y="204"/>
                  </a:lnTo>
                  <a:cubicBezTo>
                    <a:pt x="280" y="204"/>
                    <a:pt x="268" y="217"/>
                    <a:pt x="268" y="229"/>
                  </a:cubicBezTo>
                  <a:cubicBezTo>
                    <a:pt x="256" y="241"/>
                    <a:pt x="244" y="241"/>
                    <a:pt x="231" y="253"/>
                  </a:cubicBezTo>
                  <a:cubicBezTo>
                    <a:pt x="231" y="253"/>
                    <a:pt x="220" y="265"/>
                    <a:pt x="207" y="265"/>
                  </a:cubicBezTo>
                  <a:lnTo>
                    <a:pt x="171" y="265"/>
                  </a:lnTo>
                  <a:cubicBezTo>
                    <a:pt x="158" y="265"/>
                    <a:pt x="134" y="265"/>
                    <a:pt x="110" y="241"/>
                  </a:cubicBezTo>
                  <a:cubicBezTo>
                    <a:pt x="61" y="217"/>
                    <a:pt x="61" y="144"/>
                    <a:pt x="98" y="107"/>
                  </a:cubicBezTo>
                  <a:cubicBezTo>
                    <a:pt x="110" y="107"/>
                    <a:pt x="122" y="107"/>
                    <a:pt x="122" y="95"/>
                  </a:cubicBezTo>
                  <a:lnTo>
                    <a:pt x="134" y="95"/>
                  </a:lnTo>
                  <a:cubicBezTo>
                    <a:pt x="134" y="83"/>
                    <a:pt x="147" y="83"/>
                    <a:pt x="147" y="83"/>
                  </a:cubicBezTo>
                  <a:cubicBezTo>
                    <a:pt x="158" y="83"/>
                    <a:pt x="158" y="83"/>
                    <a:pt x="171" y="71"/>
                  </a:cubicBezTo>
                  <a:close/>
                  <a:moveTo>
                    <a:pt x="212" y="1"/>
                  </a:moveTo>
                  <a:cubicBezTo>
                    <a:pt x="195" y="1"/>
                    <a:pt x="177" y="4"/>
                    <a:pt x="158" y="10"/>
                  </a:cubicBezTo>
                  <a:cubicBezTo>
                    <a:pt x="134" y="10"/>
                    <a:pt x="98" y="34"/>
                    <a:pt x="86" y="58"/>
                  </a:cubicBezTo>
                  <a:cubicBezTo>
                    <a:pt x="74" y="58"/>
                    <a:pt x="61" y="58"/>
                    <a:pt x="61" y="71"/>
                  </a:cubicBezTo>
                  <a:cubicBezTo>
                    <a:pt x="1" y="120"/>
                    <a:pt x="1" y="217"/>
                    <a:pt x="50" y="277"/>
                  </a:cubicBezTo>
                  <a:cubicBezTo>
                    <a:pt x="82" y="310"/>
                    <a:pt x="131" y="331"/>
                    <a:pt x="178" y="331"/>
                  </a:cubicBezTo>
                  <a:cubicBezTo>
                    <a:pt x="201" y="331"/>
                    <a:pt x="224" y="326"/>
                    <a:pt x="244" y="314"/>
                  </a:cubicBezTo>
                  <a:cubicBezTo>
                    <a:pt x="304" y="290"/>
                    <a:pt x="353" y="229"/>
                    <a:pt x="353" y="156"/>
                  </a:cubicBezTo>
                  <a:cubicBezTo>
                    <a:pt x="366" y="95"/>
                    <a:pt x="317" y="34"/>
                    <a:pt x="256" y="10"/>
                  </a:cubicBezTo>
                  <a:cubicBezTo>
                    <a:pt x="244" y="4"/>
                    <a:pt x="22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 rot="8100000">
              <a:off x="1169466" y="3685081"/>
              <a:ext cx="89930" cy="91944"/>
            </a:xfrm>
            <a:custGeom>
              <a:rect b="b" l="l" r="r" t="t"/>
              <a:pathLst>
                <a:path extrusionOk="0" h="411" w="402">
                  <a:moveTo>
                    <a:pt x="232" y="77"/>
                  </a:moveTo>
                  <a:cubicBezTo>
                    <a:pt x="280" y="77"/>
                    <a:pt x="317" y="125"/>
                    <a:pt x="329" y="174"/>
                  </a:cubicBezTo>
                  <a:cubicBezTo>
                    <a:pt x="346" y="253"/>
                    <a:pt x="263" y="339"/>
                    <a:pt x="187" y="339"/>
                  </a:cubicBezTo>
                  <a:cubicBezTo>
                    <a:pt x="158" y="339"/>
                    <a:pt x="130" y="326"/>
                    <a:pt x="110" y="296"/>
                  </a:cubicBezTo>
                  <a:cubicBezTo>
                    <a:pt x="86" y="260"/>
                    <a:pt x="86" y="211"/>
                    <a:pt x="98" y="174"/>
                  </a:cubicBezTo>
                  <a:cubicBezTo>
                    <a:pt x="110" y="174"/>
                    <a:pt x="123" y="174"/>
                    <a:pt x="123" y="162"/>
                  </a:cubicBezTo>
                  <a:cubicBezTo>
                    <a:pt x="134" y="101"/>
                    <a:pt x="183" y="77"/>
                    <a:pt x="232" y="77"/>
                  </a:cubicBezTo>
                  <a:close/>
                  <a:moveTo>
                    <a:pt x="230" y="1"/>
                  </a:moveTo>
                  <a:cubicBezTo>
                    <a:pt x="187" y="1"/>
                    <a:pt x="141" y="23"/>
                    <a:pt x="110" y="52"/>
                  </a:cubicBezTo>
                  <a:cubicBezTo>
                    <a:pt x="107" y="49"/>
                    <a:pt x="103" y="48"/>
                    <a:pt x="100" y="48"/>
                  </a:cubicBezTo>
                  <a:cubicBezTo>
                    <a:pt x="91" y="48"/>
                    <a:pt x="82" y="56"/>
                    <a:pt x="74" y="65"/>
                  </a:cubicBezTo>
                  <a:cubicBezTo>
                    <a:pt x="25" y="138"/>
                    <a:pt x="1" y="235"/>
                    <a:pt x="50" y="320"/>
                  </a:cubicBezTo>
                  <a:cubicBezTo>
                    <a:pt x="61" y="357"/>
                    <a:pt x="98" y="381"/>
                    <a:pt x="134" y="406"/>
                  </a:cubicBezTo>
                  <a:cubicBezTo>
                    <a:pt x="147" y="409"/>
                    <a:pt x="160" y="410"/>
                    <a:pt x="173" y="410"/>
                  </a:cubicBezTo>
                  <a:cubicBezTo>
                    <a:pt x="208" y="410"/>
                    <a:pt x="241" y="399"/>
                    <a:pt x="269" y="381"/>
                  </a:cubicBezTo>
                  <a:cubicBezTo>
                    <a:pt x="341" y="344"/>
                    <a:pt x="402" y="260"/>
                    <a:pt x="402" y="174"/>
                  </a:cubicBezTo>
                  <a:cubicBezTo>
                    <a:pt x="402" y="101"/>
                    <a:pt x="341" y="16"/>
                    <a:pt x="256" y="4"/>
                  </a:cubicBezTo>
                  <a:cubicBezTo>
                    <a:pt x="247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 rot="8100000">
              <a:off x="992229" y="3584218"/>
              <a:ext cx="68231" cy="63980"/>
            </a:xfrm>
            <a:custGeom>
              <a:rect b="b" l="l" r="r" t="t"/>
              <a:pathLst>
                <a:path extrusionOk="0" h="286" w="305">
                  <a:moveTo>
                    <a:pt x="195" y="78"/>
                  </a:moveTo>
                  <a:cubicBezTo>
                    <a:pt x="195" y="91"/>
                    <a:pt x="195" y="91"/>
                    <a:pt x="207" y="91"/>
                  </a:cubicBezTo>
                  <a:lnTo>
                    <a:pt x="207" y="103"/>
                  </a:lnTo>
                  <a:lnTo>
                    <a:pt x="219" y="103"/>
                  </a:lnTo>
                  <a:lnTo>
                    <a:pt x="219" y="115"/>
                  </a:lnTo>
                  <a:cubicBezTo>
                    <a:pt x="219" y="127"/>
                    <a:pt x="219" y="127"/>
                    <a:pt x="232" y="127"/>
                  </a:cubicBezTo>
                  <a:lnTo>
                    <a:pt x="232" y="140"/>
                  </a:lnTo>
                  <a:lnTo>
                    <a:pt x="232" y="151"/>
                  </a:lnTo>
                  <a:lnTo>
                    <a:pt x="232" y="164"/>
                  </a:lnTo>
                  <a:lnTo>
                    <a:pt x="219" y="164"/>
                  </a:lnTo>
                  <a:lnTo>
                    <a:pt x="219" y="188"/>
                  </a:lnTo>
                  <a:lnTo>
                    <a:pt x="207" y="200"/>
                  </a:lnTo>
                  <a:cubicBezTo>
                    <a:pt x="207" y="213"/>
                    <a:pt x="195" y="213"/>
                    <a:pt x="195" y="213"/>
                  </a:cubicBezTo>
                  <a:cubicBezTo>
                    <a:pt x="183" y="213"/>
                    <a:pt x="183" y="224"/>
                    <a:pt x="183" y="224"/>
                  </a:cubicBezTo>
                  <a:lnTo>
                    <a:pt x="134" y="224"/>
                  </a:lnTo>
                  <a:lnTo>
                    <a:pt x="134" y="213"/>
                  </a:lnTo>
                  <a:lnTo>
                    <a:pt x="122" y="213"/>
                  </a:lnTo>
                  <a:lnTo>
                    <a:pt x="122" y="200"/>
                  </a:lnTo>
                  <a:lnTo>
                    <a:pt x="110" y="200"/>
                  </a:lnTo>
                  <a:lnTo>
                    <a:pt x="110" y="188"/>
                  </a:lnTo>
                  <a:cubicBezTo>
                    <a:pt x="110" y="192"/>
                    <a:pt x="109" y="194"/>
                    <a:pt x="107" y="194"/>
                  </a:cubicBezTo>
                  <a:cubicBezTo>
                    <a:pt x="103" y="194"/>
                    <a:pt x="97" y="188"/>
                    <a:pt x="97" y="188"/>
                  </a:cubicBezTo>
                  <a:lnTo>
                    <a:pt x="97" y="176"/>
                  </a:lnTo>
                  <a:lnTo>
                    <a:pt x="97" y="164"/>
                  </a:lnTo>
                  <a:lnTo>
                    <a:pt x="86" y="164"/>
                  </a:lnTo>
                  <a:lnTo>
                    <a:pt x="86" y="151"/>
                  </a:lnTo>
                  <a:lnTo>
                    <a:pt x="86" y="140"/>
                  </a:lnTo>
                  <a:lnTo>
                    <a:pt x="86" y="127"/>
                  </a:lnTo>
                  <a:lnTo>
                    <a:pt x="86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97" y="91"/>
                  </a:lnTo>
                  <a:lnTo>
                    <a:pt x="122" y="91"/>
                  </a:lnTo>
                  <a:lnTo>
                    <a:pt x="122" y="78"/>
                  </a:lnTo>
                  <a:close/>
                  <a:moveTo>
                    <a:pt x="166" y="1"/>
                  </a:moveTo>
                  <a:cubicBezTo>
                    <a:pt x="155" y="1"/>
                    <a:pt x="145" y="2"/>
                    <a:pt x="134" y="5"/>
                  </a:cubicBezTo>
                  <a:cubicBezTo>
                    <a:pt x="73" y="5"/>
                    <a:pt x="0" y="78"/>
                    <a:pt x="13" y="151"/>
                  </a:cubicBezTo>
                  <a:cubicBezTo>
                    <a:pt x="13" y="164"/>
                    <a:pt x="13" y="176"/>
                    <a:pt x="25" y="176"/>
                  </a:cubicBezTo>
                  <a:cubicBezTo>
                    <a:pt x="37" y="200"/>
                    <a:pt x="49" y="224"/>
                    <a:pt x="73" y="249"/>
                  </a:cubicBezTo>
                  <a:cubicBezTo>
                    <a:pt x="86" y="273"/>
                    <a:pt x="122" y="286"/>
                    <a:pt x="146" y="286"/>
                  </a:cubicBezTo>
                  <a:cubicBezTo>
                    <a:pt x="183" y="286"/>
                    <a:pt x="219" y="273"/>
                    <a:pt x="243" y="261"/>
                  </a:cubicBezTo>
                  <a:cubicBezTo>
                    <a:pt x="280" y="224"/>
                    <a:pt x="305" y="151"/>
                    <a:pt x="292" y="103"/>
                  </a:cubicBezTo>
                  <a:cubicBezTo>
                    <a:pt x="280" y="67"/>
                    <a:pt x="268" y="42"/>
                    <a:pt x="232" y="18"/>
                  </a:cubicBezTo>
                  <a:cubicBezTo>
                    <a:pt x="214" y="9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14"/>
          <p:cNvSpPr/>
          <p:nvPr/>
        </p:nvSpPr>
        <p:spPr>
          <a:xfrm rot="7005402">
            <a:off x="577416" y="2535501"/>
            <a:ext cx="783958" cy="2808711"/>
          </a:xfrm>
          <a:custGeom>
            <a:rect b="b" l="l" r="r" t="t"/>
            <a:pathLst>
              <a:path extrusionOk="0" h="133385" w="37230">
                <a:moveTo>
                  <a:pt x="25145" y="1033"/>
                </a:moveTo>
                <a:cubicBezTo>
                  <a:pt x="25597" y="1033"/>
                  <a:pt x="25801" y="1418"/>
                  <a:pt x="26005" y="1780"/>
                </a:cubicBezTo>
                <a:cubicBezTo>
                  <a:pt x="25597" y="1576"/>
                  <a:pt x="25212" y="1350"/>
                  <a:pt x="24828" y="1101"/>
                </a:cubicBezTo>
                <a:cubicBezTo>
                  <a:pt x="24918" y="1056"/>
                  <a:pt x="25031" y="1033"/>
                  <a:pt x="25145" y="1033"/>
                </a:cubicBezTo>
                <a:close/>
                <a:moveTo>
                  <a:pt x="24669" y="1237"/>
                </a:moveTo>
                <a:cubicBezTo>
                  <a:pt x="25145" y="1599"/>
                  <a:pt x="25665" y="1938"/>
                  <a:pt x="26208" y="2187"/>
                </a:cubicBezTo>
                <a:cubicBezTo>
                  <a:pt x="26344" y="2436"/>
                  <a:pt x="26480" y="2685"/>
                  <a:pt x="26616" y="2957"/>
                </a:cubicBezTo>
                <a:cubicBezTo>
                  <a:pt x="25891" y="2527"/>
                  <a:pt x="25099" y="2142"/>
                  <a:pt x="24330" y="1780"/>
                </a:cubicBezTo>
                <a:cubicBezTo>
                  <a:pt x="24443" y="1576"/>
                  <a:pt x="24533" y="1372"/>
                  <a:pt x="24669" y="1237"/>
                </a:cubicBezTo>
                <a:close/>
                <a:moveTo>
                  <a:pt x="24239" y="1938"/>
                </a:moveTo>
                <a:cubicBezTo>
                  <a:pt x="25077" y="2414"/>
                  <a:pt x="25914" y="2934"/>
                  <a:pt x="26774" y="3296"/>
                </a:cubicBezTo>
                <a:cubicBezTo>
                  <a:pt x="27000" y="3771"/>
                  <a:pt x="27227" y="4224"/>
                  <a:pt x="27453" y="4699"/>
                </a:cubicBezTo>
                <a:cubicBezTo>
                  <a:pt x="27453" y="4722"/>
                  <a:pt x="27476" y="4767"/>
                  <a:pt x="27498" y="4813"/>
                </a:cubicBezTo>
                <a:cubicBezTo>
                  <a:pt x="26276" y="4066"/>
                  <a:pt x="24963" y="3455"/>
                  <a:pt x="23673" y="2798"/>
                </a:cubicBezTo>
                <a:cubicBezTo>
                  <a:pt x="23764" y="2662"/>
                  <a:pt x="23855" y="2527"/>
                  <a:pt x="23922" y="2414"/>
                </a:cubicBezTo>
                <a:cubicBezTo>
                  <a:pt x="24782" y="3092"/>
                  <a:pt x="25823" y="3794"/>
                  <a:pt x="26842" y="4043"/>
                </a:cubicBezTo>
                <a:cubicBezTo>
                  <a:pt x="26850" y="4045"/>
                  <a:pt x="26859" y="4046"/>
                  <a:pt x="26867" y="4046"/>
                </a:cubicBezTo>
                <a:cubicBezTo>
                  <a:pt x="26964" y="4046"/>
                  <a:pt x="27016" y="3925"/>
                  <a:pt x="26932" y="3862"/>
                </a:cubicBezTo>
                <a:cubicBezTo>
                  <a:pt x="26389" y="3568"/>
                  <a:pt x="25801" y="3364"/>
                  <a:pt x="25258" y="3047"/>
                </a:cubicBezTo>
                <a:cubicBezTo>
                  <a:pt x="24828" y="2821"/>
                  <a:pt x="24420" y="2549"/>
                  <a:pt x="24036" y="2255"/>
                </a:cubicBezTo>
                <a:cubicBezTo>
                  <a:pt x="24103" y="2142"/>
                  <a:pt x="24171" y="2051"/>
                  <a:pt x="24239" y="1938"/>
                </a:cubicBezTo>
                <a:close/>
                <a:moveTo>
                  <a:pt x="23583" y="2957"/>
                </a:moveTo>
                <a:cubicBezTo>
                  <a:pt x="24941" y="3726"/>
                  <a:pt x="26276" y="4564"/>
                  <a:pt x="27702" y="5220"/>
                </a:cubicBezTo>
                <a:cubicBezTo>
                  <a:pt x="27815" y="5469"/>
                  <a:pt x="27928" y="5718"/>
                  <a:pt x="28064" y="5944"/>
                </a:cubicBezTo>
                <a:cubicBezTo>
                  <a:pt x="26548" y="4994"/>
                  <a:pt x="24873" y="4224"/>
                  <a:pt x="23289" y="3409"/>
                </a:cubicBezTo>
                <a:cubicBezTo>
                  <a:pt x="23379" y="3251"/>
                  <a:pt x="23470" y="3115"/>
                  <a:pt x="23560" y="2957"/>
                </a:cubicBezTo>
                <a:close/>
                <a:moveTo>
                  <a:pt x="23198" y="3545"/>
                </a:moveTo>
                <a:cubicBezTo>
                  <a:pt x="24850" y="4496"/>
                  <a:pt x="26525" y="5582"/>
                  <a:pt x="28245" y="6351"/>
                </a:cubicBezTo>
                <a:cubicBezTo>
                  <a:pt x="28404" y="6646"/>
                  <a:pt x="28539" y="6917"/>
                  <a:pt x="28675" y="7212"/>
                </a:cubicBezTo>
                <a:cubicBezTo>
                  <a:pt x="26706" y="6216"/>
                  <a:pt x="24760" y="5152"/>
                  <a:pt x="22791" y="4179"/>
                </a:cubicBezTo>
                <a:lnTo>
                  <a:pt x="23198" y="3545"/>
                </a:lnTo>
                <a:close/>
                <a:moveTo>
                  <a:pt x="22678" y="4360"/>
                </a:moveTo>
                <a:cubicBezTo>
                  <a:pt x="24601" y="5673"/>
                  <a:pt x="26774" y="6736"/>
                  <a:pt x="28901" y="7664"/>
                </a:cubicBezTo>
                <a:lnTo>
                  <a:pt x="29943" y="9769"/>
                </a:lnTo>
                <a:cubicBezTo>
                  <a:pt x="28607" y="8977"/>
                  <a:pt x="27204" y="8275"/>
                  <a:pt x="25823" y="7551"/>
                </a:cubicBezTo>
                <a:cubicBezTo>
                  <a:pt x="24533" y="6872"/>
                  <a:pt x="23266" y="6080"/>
                  <a:pt x="21908" y="5537"/>
                </a:cubicBezTo>
                <a:cubicBezTo>
                  <a:pt x="21999" y="5424"/>
                  <a:pt x="22067" y="5288"/>
                  <a:pt x="22157" y="5175"/>
                </a:cubicBezTo>
                <a:cubicBezTo>
                  <a:pt x="24556" y="6306"/>
                  <a:pt x="26819" y="7642"/>
                  <a:pt x="29150" y="8909"/>
                </a:cubicBezTo>
                <a:cubicBezTo>
                  <a:pt x="29176" y="8923"/>
                  <a:pt x="29201" y="8930"/>
                  <a:pt x="29224" y="8930"/>
                </a:cubicBezTo>
                <a:cubicBezTo>
                  <a:pt x="29345" y="8930"/>
                  <a:pt x="29423" y="8755"/>
                  <a:pt x="29309" y="8660"/>
                </a:cubicBezTo>
                <a:cubicBezTo>
                  <a:pt x="27159" y="7144"/>
                  <a:pt x="24715" y="5989"/>
                  <a:pt x="22293" y="4948"/>
                </a:cubicBezTo>
                <a:cubicBezTo>
                  <a:pt x="22429" y="4745"/>
                  <a:pt x="22542" y="4564"/>
                  <a:pt x="22678" y="4360"/>
                </a:cubicBezTo>
                <a:close/>
                <a:moveTo>
                  <a:pt x="21863" y="5627"/>
                </a:moveTo>
                <a:lnTo>
                  <a:pt x="21863" y="5650"/>
                </a:lnTo>
                <a:cubicBezTo>
                  <a:pt x="23108" y="6533"/>
                  <a:pt x="24556" y="7212"/>
                  <a:pt x="25914" y="7958"/>
                </a:cubicBezTo>
                <a:cubicBezTo>
                  <a:pt x="27159" y="8637"/>
                  <a:pt x="28381" y="9362"/>
                  <a:pt x="29648" y="9995"/>
                </a:cubicBezTo>
                <a:cubicBezTo>
                  <a:pt x="29626" y="9995"/>
                  <a:pt x="29603" y="10018"/>
                  <a:pt x="29580" y="10018"/>
                </a:cubicBezTo>
                <a:cubicBezTo>
                  <a:pt x="29377" y="10131"/>
                  <a:pt x="29173" y="10222"/>
                  <a:pt x="28969" y="10312"/>
                </a:cubicBezTo>
                <a:cubicBezTo>
                  <a:pt x="26638" y="8728"/>
                  <a:pt x="24081" y="7393"/>
                  <a:pt x="21569" y="6080"/>
                </a:cubicBezTo>
                <a:cubicBezTo>
                  <a:pt x="21659" y="5921"/>
                  <a:pt x="21772" y="5786"/>
                  <a:pt x="21863" y="5627"/>
                </a:cubicBezTo>
                <a:close/>
                <a:moveTo>
                  <a:pt x="20030" y="8479"/>
                </a:moveTo>
                <a:cubicBezTo>
                  <a:pt x="21116" y="9135"/>
                  <a:pt x="22180" y="9859"/>
                  <a:pt x="23198" y="10629"/>
                </a:cubicBezTo>
                <a:cubicBezTo>
                  <a:pt x="21999" y="10244"/>
                  <a:pt x="20844" y="9633"/>
                  <a:pt x="19826" y="8773"/>
                </a:cubicBezTo>
                <a:cubicBezTo>
                  <a:pt x="19894" y="8683"/>
                  <a:pt x="19962" y="8569"/>
                  <a:pt x="20030" y="8479"/>
                </a:cubicBezTo>
                <a:close/>
                <a:moveTo>
                  <a:pt x="21478" y="6216"/>
                </a:moveTo>
                <a:cubicBezTo>
                  <a:pt x="23855" y="7642"/>
                  <a:pt x="26186" y="9158"/>
                  <a:pt x="28585" y="10471"/>
                </a:cubicBezTo>
                <a:cubicBezTo>
                  <a:pt x="28404" y="10538"/>
                  <a:pt x="28222" y="10606"/>
                  <a:pt x="28019" y="10652"/>
                </a:cubicBezTo>
                <a:cubicBezTo>
                  <a:pt x="28019" y="10629"/>
                  <a:pt x="27996" y="10606"/>
                  <a:pt x="27974" y="10584"/>
                </a:cubicBezTo>
                <a:cubicBezTo>
                  <a:pt x="25778" y="9203"/>
                  <a:pt x="23447" y="7958"/>
                  <a:pt x="21184" y="6691"/>
                </a:cubicBezTo>
                <a:lnTo>
                  <a:pt x="21478" y="6216"/>
                </a:lnTo>
                <a:close/>
                <a:moveTo>
                  <a:pt x="21071" y="6872"/>
                </a:moveTo>
                <a:cubicBezTo>
                  <a:pt x="23243" y="8185"/>
                  <a:pt x="25416" y="9565"/>
                  <a:pt x="27657" y="10765"/>
                </a:cubicBezTo>
                <a:cubicBezTo>
                  <a:pt x="27408" y="10833"/>
                  <a:pt x="27159" y="10878"/>
                  <a:pt x="26932" y="10901"/>
                </a:cubicBezTo>
                <a:cubicBezTo>
                  <a:pt x="24896" y="9678"/>
                  <a:pt x="22791" y="8547"/>
                  <a:pt x="20686" y="7460"/>
                </a:cubicBezTo>
                <a:cubicBezTo>
                  <a:pt x="20822" y="7257"/>
                  <a:pt x="20935" y="7053"/>
                  <a:pt x="21071" y="6872"/>
                </a:cubicBezTo>
                <a:close/>
                <a:moveTo>
                  <a:pt x="20256" y="8139"/>
                </a:moveTo>
                <a:cubicBezTo>
                  <a:pt x="21953" y="9022"/>
                  <a:pt x="23583" y="9927"/>
                  <a:pt x="25190" y="10991"/>
                </a:cubicBezTo>
                <a:cubicBezTo>
                  <a:pt x="24760" y="10946"/>
                  <a:pt x="24352" y="10901"/>
                  <a:pt x="23945" y="10810"/>
                </a:cubicBezTo>
                <a:cubicBezTo>
                  <a:pt x="22723" y="9882"/>
                  <a:pt x="21456" y="9067"/>
                  <a:pt x="20120" y="8320"/>
                </a:cubicBezTo>
                <a:cubicBezTo>
                  <a:pt x="20165" y="8253"/>
                  <a:pt x="20211" y="8185"/>
                  <a:pt x="20256" y="8139"/>
                </a:cubicBezTo>
                <a:close/>
                <a:moveTo>
                  <a:pt x="20595" y="7596"/>
                </a:moveTo>
                <a:cubicBezTo>
                  <a:pt x="22564" y="8705"/>
                  <a:pt x="24488" y="9837"/>
                  <a:pt x="26435" y="10968"/>
                </a:cubicBezTo>
                <a:cubicBezTo>
                  <a:pt x="26243" y="10984"/>
                  <a:pt x="26062" y="11000"/>
                  <a:pt x="25876" y="11000"/>
                </a:cubicBezTo>
                <a:cubicBezTo>
                  <a:pt x="25800" y="11000"/>
                  <a:pt x="25722" y="10998"/>
                  <a:pt x="25642" y="10991"/>
                </a:cubicBezTo>
                <a:cubicBezTo>
                  <a:pt x="25642" y="10968"/>
                  <a:pt x="25620" y="10923"/>
                  <a:pt x="25575" y="10878"/>
                </a:cubicBezTo>
                <a:cubicBezTo>
                  <a:pt x="23922" y="9792"/>
                  <a:pt x="22180" y="8773"/>
                  <a:pt x="20347" y="7981"/>
                </a:cubicBezTo>
                <a:cubicBezTo>
                  <a:pt x="20437" y="7868"/>
                  <a:pt x="20505" y="7732"/>
                  <a:pt x="20595" y="7596"/>
                </a:cubicBezTo>
                <a:close/>
                <a:moveTo>
                  <a:pt x="20143" y="24344"/>
                </a:moveTo>
                <a:cubicBezTo>
                  <a:pt x="20369" y="24683"/>
                  <a:pt x="20618" y="24978"/>
                  <a:pt x="20912" y="25227"/>
                </a:cubicBezTo>
                <a:cubicBezTo>
                  <a:pt x="20550" y="25091"/>
                  <a:pt x="20188" y="24955"/>
                  <a:pt x="19826" y="24842"/>
                </a:cubicBezTo>
                <a:cubicBezTo>
                  <a:pt x="19803" y="24751"/>
                  <a:pt x="19803" y="24683"/>
                  <a:pt x="19781" y="24593"/>
                </a:cubicBezTo>
                <a:cubicBezTo>
                  <a:pt x="19917" y="24525"/>
                  <a:pt x="20030" y="24434"/>
                  <a:pt x="20143" y="24344"/>
                </a:cubicBezTo>
                <a:close/>
                <a:moveTo>
                  <a:pt x="19487" y="9339"/>
                </a:moveTo>
                <a:cubicBezTo>
                  <a:pt x="21108" y="11084"/>
                  <a:pt x="23414" y="11937"/>
                  <a:pt x="25736" y="11937"/>
                </a:cubicBezTo>
                <a:cubicBezTo>
                  <a:pt x="27237" y="11937"/>
                  <a:pt x="28745" y="11580"/>
                  <a:pt x="30078" y="10878"/>
                </a:cubicBezTo>
                <a:cubicBezTo>
                  <a:pt x="30214" y="10787"/>
                  <a:pt x="30282" y="10674"/>
                  <a:pt x="30305" y="10538"/>
                </a:cubicBezTo>
                <a:cubicBezTo>
                  <a:pt x="32115" y="14227"/>
                  <a:pt x="33880" y="17916"/>
                  <a:pt x="35668" y="21628"/>
                </a:cubicBezTo>
                <a:cubicBezTo>
                  <a:pt x="35714" y="21741"/>
                  <a:pt x="35827" y="21809"/>
                  <a:pt x="35940" y="21832"/>
                </a:cubicBezTo>
                <a:cubicBezTo>
                  <a:pt x="35849" y="22398"/>
                  <a:pt x="35759" y="22963"/>
                  <a:pt x="35691" y="23529"/>
                </a:cubicBezTo>
                <a:lnTo>
                  <a:pt x="35668" y="23529"/>
                </a:lnTo>
                <a:cubicBezTo>
                  <a:pt x="35185" y="23986"/>
                  <a:pt x="34375" y="24170"/>
                  <a:pt x="33505" y="24170"/>
                </a:cubicBezTo>
                <a:cubicBezTo>
                  <a:pt x="32133" y="24170"/>
                  <a:pt x="30611" y="23712"/>
                  <a:pt x="29988" y="23144"/>
                </a:cubicBezTo>
                <a:cubicBezTo>
                  <a:pt x="29910" y="23073"/>
                  <a:pt x="29824" y="23042"/>
                  <a:pt x="29743" y="23042"/>
                </a:cubicBezTo>
                <a:cubicBezTo>
                  <a:pt x="29542" y="23042"/>
                  <a:pt x="29367" y="23229"/>
                  <a:pt x="29399" y="23439"/>
                </a:cubicBezTo>
                <a:lnTo>
                  <a:pt x="29309" y="23439"/>
                </a:lnTo>
                <a:cubicBezTo>
                  <a:pt x="29015" y="23552"/>
                  <a:pt x="28879" y="23756"/>
                  <a:pt x="28924" y="24027"/>
                </a:cubicBezTo>
                <a:cubicBezTo>
                  <a:pt x="27803" y="25281"/>
                  <a:pt x="26312" y="25920"/>
                  <a:pt x="24830" y="25920"/>
                </a:cubicBezTo>
                <a:cubicBezTo>
                  <a:pt x="23290" y="25920"/>
                  <a:pt x="21759" y="25230"/>
                  <a:pt x="20663" y="23823"/>
                </a:cubicBezTo>
                <a:cubicBezTo>
                  <a:pt x="20709" y="23756"/>
                  <a:pt x="20754" y="23710"/>
                  <a:pt x="20799" y="23642"/>
                </a:cubicBezTo>
                <a:cubicBezTo>
                  <a:pt x="20939" y="23443"/>
                  <a:pt x="20763" y="23174"/>
                  <a:pt x="20549" y="23174"/>
                </a:cubicBezTo>
                <a:cubicBezTo>
                  <a:pt x="20519" y="23174"/>
                  <a:pt x="20490" y="23179"/>
                  <a:pt x="20460" y="23190"/>
                </a:cubicBezTo>
                <a:cubicBezTo>
                  <a:pt x="20392" y="23212"/>
                  <a:pt x="20347" y="23235"/>
                  <a:pt x="20279" y="23258"/>
                </a:cubicBezTo>
                <a:cubicBezTo>
                  <a:pt x="20205" y="23162"/>
                  <a:pt x="20111" y="23122"/>
                  <a:pt x="20019" y="23122"/>
                </a:cubicBezTo>
                <a:cubicBezTo>
                  <a:pt x="19826" y="23122"/>
                  <a:pt x="19644" y="23300"/>
                  <a:pt x="19690" y="23529"/>
                </a:cubicBezTo>
                <a:cubicBezTo>
                  <a:pt x="19192" y="23801"/>
                  <a:pt x="18694" y="24118"/>
                  <a:pt x="18151" y="24299"/>
                </a:cubicBezTo>
                <a:cubicBezTo>
                  <a:pt x="17443" y="24530"/>
                  <a:pt x="16713" y="24656"/>
                  <a:pt x="15984" y="24656"/>
                </a:cubicBezTo>
                <a:cubicBezTo>
                  <a:pt x="15642" y="24656"/>
                  <a:pt x="15300" y="24628"/>
                  <a:pt x="14960" y="24570"/>
                </a:cubicBezTo>
                <a:cubicBezTo>
                  <a:pt x="13331" y="24299"/>
                  <a:pt x="11905" y="23439"/>
                  <a:pt x="10796" y="22239"/>
                </a:cubicBezTo>
                <a:cubicBezTo>
                  <a:pt x="10773" y="22081"/>
                  <a:pt x="10751" y="21922"/>
                  <a:pt x="10705" y="21764"/>
                </a:cubicBezTo>
                <a:cubicBezTo>
                  <a:pt x="13806" y="17781"/>
                  <a:pt x="16680" y="13594"/>
                  <a:pt x="19487" y="9339"/>
                </a:cubicBezTo>
                <a:close/>
                <a:moveTo>
                  <a:pt x="29218" y="25249"/>
                </a:moveTo>
                <a:cubicBezTo>
                  <a:pt x="29173" y="25543"/>
                  <a:pt x="29128" y="25906"/>
                  <a:pt x="29060" y="26313"/>
                </a:cubicBezTo>
                <a:cubicBezTo>
                  <a:pt x="28811" y="26200"/>
                  <a:pt x="28562" y="26087"/>
                  <a:pt x="28290" y="25973"/>
                </a:cubicBezTo>
                <a:cubicBezTo>
                  <a:pt x="28630" y="25770"/>
                  <a:pt x="28924" y="25521"/>
                  <a:pt x="29218" y="25249"/>
                </a:cubicBezTo>
                <a:close/>
                <a:moveTo>
                  <a:pt x="28041" y="26132"/>
                </a:moveTo>
                <a:cubicBezTo>
                  <a:pt x="28358" y="26290"/>
                  <a:pt x="28698" y="26471"/>
                  <a:pt x="29015" y="26607"/>
                </a:cubicBezTo>
                <a:cubicBezTo>
                  <a:pt x="29015" y="26766"/>
                  <a:pt x="28992" y="26901"/>
                  <a:pt x="28969" y="27060"/>
                </a:cubicBezTo>
                <a:cubicBezTo>
                  <a:pt x="28675" y="26811"/>
                  <a:pt x="28290" y="26675"/>
                  <a:pt x="27951" y="26517"/>
                </a:cubicBezTo>
                <a:cubicBezTo>
                  <a:pt x="27838" y="26471"/>
                  <a:pt x="27725" y="26403"/>
                  <a:pt x="27611" y="26358"/>
                </a:cubicBezTo>
                <a:cubicBezTo>
                  <a:pt x="27770" y="26290"/>
                  <a:pt x="27906" y="26222"/>
                  <a:pt x="28041" y="26132"/>
                </a:cubicBezTo>
                <a:close/>
                <a:moveTo>
                  <a:pt x="27385" y="26471"/>
                </a:moveTo>
                <a:cubicBezTo>
                  <a:pt x="27544" y="26539"/>
                  <a:pt x="27679" y="26630"/>
                  <a:pt x="27838" y="26720"/>
                </a:cubicBezTo>
                <a:cubicBezTo>
                  <a:pt x="28177" y="26901"/>
                  <a:pt x="28517" y="27173"/>
                  <a:pt x="28879" y="27263"/>
                </a:cubicBezTo>
                <a:lnTo>
                  <a:pt x="28924" y="27263"/>
                </a:lnTo>
                <a:cubicBezTo>
                  <a:pt x="28924" y="27331"/>
                  <a:pt x="28924" y="27377"/>
                  <a:pt x="28901" y="27445"/>
                </a:cubicBezTo>
                <a:cubicBezTo>
                  <a:pt x="28901" y="27422"/>
                  <a:pt x="28879" y="27422"/>
                  <a:pt x="28834" y="27399"/>
                </a:cubicBezTo>
                <a:cubicBezTo>
                  <a:pt x="28041" y="27196"/>
                  <a:pt x="27317" y="27015"/>
                  <a:pt x="26593" y="26720"/>
                </a:cubicBezTo>
                <a:cubicBezTo>
                  <a:pt x="26865" y="26652"/>
                  <a:pt x="27114" y="26562"/>
                  <a:pt x="27385" y="26471"/>
                </a:cubicBezTo>
                <a:close/>
                <a:moveTo>
                  <a:pt x="26253" y="26788"/>
                </a:moveTo>
                <a:cubicBezTo>
                  <a:pt x="27046" y="27218"/>
                  <a:pt x="27928" y="27580"/>
                  <a:pt x="28788" y="27648"/>
                </a:cubicBezTo>
                <a:cubicBezTo>
                  <a:pt x="28834" y="27648"/>
                  <a:pt x="28856" y="27626"/>
                  <a:pt x="28879" y="27603"/>
                </a:cubicBezTo>
                <a:lnTo>
                  <a:pt x="28879" y="27603"/>
                </a:lnTo>
                <a:cubicBezTo>
                  <a:pt x="28811" y="28056"/>
                  <a:pt x="28743" y="28531"/>
                  <a:pt x="28652" y="29029"/>
                </a:cubicBezTo>
                <a:cubicBezTo>
                  <a:pt x="28652" y="29006"/>
                  <a:pt x="28630" y="28984"/>
                  <a:pt x="28607" y="28984"/>
                </a:cubicBezTo>
                <a:cubicBezTo>
                  <a:pt x="27430" y="28214"/>
                  <a:pt x="26163" y="27535"/>
                  <a:pt x="24873" y="26901"/>
                </a:cubicBezTo>
                <a:lnTo>
                  <a:pt x="24873" y="26901"/>
                </a:lnTo>
                <a:cubicBezTo>
                  <a:pt x="24911" y="26909"/>
                  <a:pt x="24948" y="26911"/>
                  <a:pt x="24986" y="26911"/>
                </a:cubicBezTo>
                <a:cubicBezTo>
                  <a:pt x="25062" y="26911"/>
                  <a:pt x="25137" y="26901"/>
                  <a:pt x="25212" y="26901"/>
                </a:cubicBezTo>
                <a:cubicBezTo>
                  <a:pt x="26276" y="27512"/>
                  <a:pt x="27340" y="28124"/>
                  <a:pt x="28426" y="28689"/>
                </a:cubicBezTo>
                <a:cubicBezTo>
                  <a:pt x="28449" y="28698"/>
                  <a:pt x="28471" y="28702"/>
                  <a:pt x="28493" y="28702"/>
                </a:cubicBezTo>
                <a:cubicBezTo>
                  <a:pt x="28637" y="28702"/>
                  <a:pt x="28723" y="28519"/>
                  <a:pt x="28585" y="28440"/>
                </a:cubicBezTo>
                <a:cubicBezTo>
                  <a:pt x="27611" y="27875"/>
                  <a:pt x="26570" y="27399"/>
                  <a:pt x="25575" y="26901"/>
                </a:cubicBezTo>
                <a:cubicBezTo>
                  <a:pt x="25801" y="26879"/>
                  <a:pt x="26027" y="26833"/>
                  <a:pt x="26253" y="26788"/>
                </a:cubicBezTo>
                <a:close/>
                <a:moveTo>
                  <a:pt x="19826" y="25000"/>
                </a:moveTo>
                <a:lnTo>
                  <a:pt x="19826" y="25000"/>
                </a:lnTo>
                <a:cubicBezTo>
                  <a:pt x="20347" y="25204"/>
                  <a:pt x="20844" y="25408"/>
                  <a:pt x="21365" y="25634"/>
                </a:cubicBezTo>
                <a:cubicBezTo>
                  <a:pt x="22089" y="26200"/>
                  <a:pt x="22927" y="26585"/>
                  <a:pt x="23809" y="26766"/>
                </a:cubicBezTo>
                <a:cubicBezTo>
                  <a:pt x="25371" y="27558"/>
                  <a:pt x="26910" y="28372"/>
                  <a:pt x="28471" y="29232"/>
                </a:cubicBezTo>
                <a:cubicBezTo>
                  <a:pt x="28500" y="29242"/>
                  <a:pt x="28524" y="29247"/>
                  <a:pt x="28546" y="29247"/>
                </a:cubicBezTo>
                <a:cubicBezTo>
                  <a:pt x="28577" y="29247"/>
                  <a:pt x="28603" y="29236"/>
                  <a:pt x="28630" y="29210"/>
                </a:cubicBezTo>
                <a:lnTo>
                  <a:pt x="28630" y="29210"/>
                </a:lnTo>
                <a:cubicBezTo>
                  <a:pt x="28585" y="29459"/>
                  <a:pt x="28562" y="29685"/>
                  <a:pt x="28517" y="29934"/>
                </a:cubicBezTo>
                <a:cubicBezTo>
                  <a:pt x="25710" y="28259"/>
                  <a:pt x="22791" y="26743"/>
                  <a:pt x="19849" y="25340"/>
                </a:cubicBezTo>
                <a:cubicBezTo>
                  <a:pt x="19849" y="25227"/>
                  <a:pt x="19849" y="25113"/>
                  <a:pt x="19826" y="25000"/>
                </a:cubicBezTo>
                <a:close/>
                <a:moveTo>
                  <a:pt x="19871" y="25543"/>
                </a:moveTo>
                <a:cubicBezTo>
                  <a:pt x="22768" y="27015"/>
                  <a:pt x="25575" y="28621"/>
                  <a:pt x="28404" y="30228"/>
                </a:cubicBezTo>
                <a:cubicBezTo>
                  <a:pt x="28426" y="30251"/>
                  <a:pt x="28449" y="30251"/>
                  <a:pt x="28471" y="30251"/>
                </a:cubicBezTo>
                <a:cubicBezTo>
                  <a:pt x="28426" y="30477"/>
                  <a:pt x="28381" y="30726"/>
                  <a:pt x="28358" y="30953"/>
                </a:cubicBezTo>
                <a:cubicBezTo>
                  <a:pt x="25665" y="29255"/>
                  <a:pt x="22678" y="27897"/>
                  <a:pt x="19849" y="26449"/>
                </a:cubicBezTo>
                <a:cubicBezTo>
                  <a:pt x="19871" y="26155"/>
                  <a:pt x="19871" y="25838"/>
                  <a:pt x="19871" y="25543"/>
                </a:cubicBezTo>
                <a:close/>
                <a:moveTo>
                  <a:pt x="19849" y="26652"/>
                </a:moveTo>
                <a:cubicBezTo>
                  <a:pt x="22632" y="28169"/>
                  <a:pt x="25416" y="29889"/>
                  <a:pt x="28313" y="31201"/>
                </a:cubicBezTo>
                <a:cubicBezTo>
                  <a:pt x="28268" y="31428"/>
                  <a:pt x="28222" y="31677"/>
                  <a:pt x="28200" y="31903"/>
                </a:cubicBezTo>
                <a:cubicBezTo>
                  <a:pt x="28177" y="31880"/>
                  <a:pt x="28155" y="31880"/>
                  <a:pt x="28132" y="31858"/>
                </a:cubicBezTo>
                <a:cubicBezTo>
                  <a:pt x="25348" y="30455"/>
                  <a:pt x="22564" y="29051"/>
                  <a:pt x="19758" y="27648"/>
                </a:cubicBezTo>
                <a:cubicBezTo>
                  <a:pt x="19803" y="27331"/>
                  <a:pt x="19826" y="26992"/>
                  <a:pt x="19849" y="26652"/>
                </a:cubicBezTo>
                <a:close/>
                <a:moveTo>
                  <a:pt x="19735" y="27897"/>
                </a:moveTo>
                <a:cubicBezTo>
                  <a:pt x="22497" y="29323"/>
                  <a:pt x="25235" y="30749"/>
                  <a:pt x="27974" y="32129"/>
                </a:cubicBezTo>
                <a:cubicBezTo>
                  <a:pt x="28002" y="32149"/>
                  <a:pt x="28031" y="32156"/>
                  <a:pt x="28058" y="32156"/>
                </a:cubicBezTo>
                <a:cubicBezTo>
                  <a:pt x="28095" y="32156"/>
                  <a:pt x="28128" y="32142"/>
                  <a:pt x="28155" y="32129"/>
                </a:cubicBezTo>
                <a:lnTo>
                  <a:pt x="28155" y="32129"/>
                </a:lnTo>
                <a:cubicBezTo>
                  <a:pt x="28064" y="32695"/>
                  <a:pt x="27951" y="33284"/>
                  <a:pt x="27860" y="33872"/>
                </a:cubicBezTo>
                <a:cubicBezTo>
                  <a:pt x="25167" y="32378"/>
                  <a:pt x="22361" y="31066"/>
                  <a:pt x="19622" y="29685"/>
                </a:cubicBezTo>
                <a:cubicBezTo>
                  <a:pt x="19645" y="29346"/>
                  <a:pt x="19668" y="29006"/>
                  <a:pt x="19690" y="28667"/>
                </a:cubicBezTo>
                <a:cubicBezTo>
                  <a:pt x="22429" y="29957"/>
                  <a:pt x="25077" y="31383"/>
                  <a:pt x="27747" y="32786"/>
                </a:cubicBezTo>
                <a:cubicBezTo>
                  <a:pt x="27767" y="32794"/>
                  <a:pt x="27787" y="32798"/>
                  <a:pt x="27806" y="32798"/>
                </a:cubicBezTo>
                <a:cubicBezTo>
                  <a:pt x="27935" y="32798"/>
                  <a:pt x="28021" y="32616"/>
                  <a:pt x="27883" y="32537"/>
                </a:cubicBezTo>
                <a:cubicBezTo>
                  <a:pt x="25258" y="30998"/>
                  <a:pt x="22474" y="29708"/>
                  <a:pt x="19690" y="28486"/>
                </a:cubicBezTo>
                <a:cubicBezTo>
                  <a:pt x="19690" y="28463"/>
                  <a:pt x="19713" y="28440"/>
                  <a:pt x="19713" y="28418"/>
                </a:cubicBezTo>
                <a:cubicBezTo>
                  <a:pt x="19713" y="28237"/>
                  <a:pt x="19735" y="28078"/>
                  <a:pt x="19735" y="27897"/>
                </a:cubicBezTo>
                <a:close/>
                <a:moveTo>
                  <a:pt x="19600" y="29934"/>
                </a:moveTo>
                <a:cubicBezTo>
                  <a:pt x="22316" y="31383"/>
                  <a:pt x="25031" y="32876"/>
                  <a:pt x="27815" y="34189"/>
                </a:cubicBezTo>
                <a:cubicBezTo>
                  <a:pt x="27702" y="34800"/>
                  <a:pt x="27611" y="35388"/>
                  <a:pt x="27498" y="35932"/>
                </a:cubicBezTo>
                <a:cubicBezTo>
                  <a:pt x="26344" y="35049"/>
                  <a:pt x="25077" y="34302"/>
                  <a:pt x="23809" y="33578"/>
                </a:cubicBezTo>
                <a:cubicBezTo>
                  <a:pt x="22542" y="32854"/>
                  <a:pt x="20890" y="31858"/>
                  <a:pt x="19690" y="31609"/>
                </a:cubicBezTo>
                <a:cubicBezTo>
                  <a:pt x="19735" y="31609"/>
                  <a:pt x="19781" y="31541"/>
                  <a:pt x="19735" y="31518"/>
                </a:cubicBezTo>
                <a:lnTo>
                  <a:pt x="19487" y="31405"/>
                </a:lnTo>
                <a:cubicBezTo>
                  <a:pt x="19509" y="31224"/>
                  <a:pt x="19509" y="31043"/>
                  <a:pt x="19532" y="30862"/>
                </a:cubicBezTo>
                <a:cubicBezTo>
                  <a:pt x="22180" y="32197"/>
                  <a:pt x="24737" y="33759"/>
                  <a:pt x="27385" y="35094"/>
                </a:cubicBezTo>
                <a:cubicBezTo>
                  <a:pt x="27414" y="35109"/>
                  <a:pt x="27442" y="35115"/>
                  <a:pt x="27468" y="35115"/>
                </a:cubicBezTo>
                <a:cubicBezTo>
                  <a:pt x="27602" y="35115"/>
                  <a:pt x="27677" y="34940"/>
                  <a:pt x="27544" y="34845"/>
                </a:cubicBezTo>
                <a:cubicBezTo>
                  <a:pt x="25077" y="33170"/>
                  <a:pt x="22270" y="31858"/>
                  <a:pt x="19532" y="30613"/>
                </a:cubicBezTo>
                <a:cubicBezTo>
                  <a:pt x="19554" y="30387"/>
                  <a:pt x="19577" y="30160"/>
                  <a:pt x="19600" y="29934"/>
                </a:cubicBezTo>
                <a:close/>
                <a:moveTo>
                  <a:pt x="19464" y="31654"/>
                </a:moveTo>
                <a:cubicBezTo>
                  <a:pt x="22270" y="33035"/>
                  <a:pt x="24828" y="34664"/>
                  <a:pt x="27453" y="36316"/>
                </a:cubicBezTo>
                <a:cubicBezTo>
                  <a:pt x="27408" y="36475"/>
                  <a:pt x="27385" y="36633"/>
                  <a:pt x="27362" y="36792"/>
                </a:cubicBezTo>
                <a:cubicBezTo>
                  <a:pt x="24805" y="35139"/>
                  <a:pt x="22089" y="33691"/>
                  <a:pt x="19419" y="32243"/>
                </a:cubicBezTo>
                <a:cubicBezTo>
                  <a:pt x="19441" y="32039"/>
                  <a:pt x="19464" y="31858"/>
                  <a:pt x="19464" y="31654"/>
                </a:cubicBezTo>
                <a:close/>
                <a:moveTo>
                  <a:pt x="19396" y="32446"/>
                </a:moveTo>
                <a:cubicBezTo>
                  <a:pt x="22044" y="34008"/>
                  <a:pt x="24647" y="35637"/>
                  <a:pt x="27295" y="37154"/>
                </a:cubicBezTo>
                <a:cubicBezTo>
                  <a:pt x="27295" y="37222"/>
                  <a:pt x="27272" y="37267"/>
                  <a:pt x="27272" y="37335"/>
                </a:cubicBezTo>
                <a:cubicBezTo>
                  <a:pt x="24647" y="35932"/>
                  <a:pt x="21999" y="34551"/>
                  <a:pt x="19351" y="33170"/>
                </a:cubicBezTo>
                <a:cubicBezTo>
                  <a:pt x="19351" y="33080"/>
                  <a:pt x="19351" y="32989"/>
                  <a:pt x="19373" y="32899"/>
                </a:cubicBezTo>
                <a:lnTo>
                  <a:pt x="19396" y="32446"/>
                </a:lnTo>
                <a:close/>
                <a:moveTo>
                  <a:pt x="19328" y="33397"/>
                </a:moveTo>
                <a:cubicBezTo>
                  <a:pt x="21908" y="34800"/>
                  <a:pt x="24511" y="36226"/>
                  <a:pt x="27114" y="37606"/>
                </a:cubicBezTo>
                <a:cubicBezTo>
                  <a:pt x="27136" y="37629"/>
                  <a:pt x="27181" y="37629"/>
                  <a:pt x="27227" y="37629"/>
                </a:cubicBezTo>
                <a:cubicBezTo>
                  <a:pt x="27159" y="37946"/>
                  <a:pt x="27114" y="38240"/>
                  <a:pt x="27068" y="38512"/>
                </a:cubicBezTo>
                <a:lnTo>
                  <a:pt x="27046" y="38512"/>
                </a:lnTo>
                <a:cubicBezTo>
                  <a:pt x="24624" y="36927"/>
                  <a:pt x="21840" y="35728"/>
                  <a:pt x="19238" y="34415"/>
                </a:cubicBezTo>
                <a:cubicBezTo>
                  <a:pt x="19283" y="34076"/>
                  <a:pt x="19305" y="33736"/>
                  <a:pt x="19328" y="33397"/>
                </a:cubicBezTo>
                <a:close/>
                <a:moveTo>
                  <a:pt x="19238" y="34596"/>
                </a:moveTo>
                <a:cubicBezTo>
                  <a:pt x="21772" y="35999"/>
                  <a:pt x="24307" y="37584"/>
                  <a:pt x="26978" y="38693"/>
                </a:cubicBezTo>
                <a:lnTo>
                  <a:pt x="27046" y="38693"/>
                </a:lnTo>
                <a:cubicBezTo>
                  <a:pt x="26955" y="39191"/>
                  <a:pt x="26865" y="39621"/>
                  <a:pt x="26819" y="39937"/>
                </a:cubicBezTo>
                <a:cubicBezTo>
                  <a:pt x="24488" y="38172"/>
                  <a:pt x="21772" y="36724"/>
                  <a:pt x="19170" y="35366"/>
                </a:cubicBezTo>
                <a:cubicBezTo>
                  <a:pt x="19192" y="35117"/>
                  <a:pt x="19215" y="34845"/>
                  <a:pt x="19238" y="34596"/>
                </a:cubicBezTo>
                <a:close/>
                <a:moveTo>
                  <a:pt x="19147" y="35615"/>
                </a:moveTo>
                <a:cubicBezTo>
                  <a:pt x="21704" y="37131"/>
                  <a:pt x="24171" y="38806"/>
                  <a:pt x="26774" y="40254"/>
                </a:cubicBezTo>
                <a:cubicBezTo>
                  <a:pt x="26751" y="40322"/>
                  <a:pt x="26751" y="40367"/>
                  <a:pt x="26751" y="40413"/>
                </a:cubicBezTo>
                <a:lnTo>
                  <a:pt x="26616" y="41363"/>
                </a:lnTo>
                <a:cubicBezTo>
                  <a:pt x="24239" y="39847"/>
                  <a:pt x="21591" y="38602"/>
                  <a:pt x="18989" y="37561"/>
                </a:cubicBezTo>
                <a:cubicBezTo>
                  <a:pt x="19011" y="37176"/>
                  <a:pt x="19057" y="36792"/>
                  <a:pt x="19079" y="36429"/>
                </a:cubicBezTo>
                <a:cubicBezTo>
                  <a:pt x="19147" y="36475"/>
                  <a:pt x="19238" y="36497"/>
                  <a:pt x="19305" y="36543"/>
                </a:cubicBezTo>
                <a:cubicBezTo>
                  <a:pt x="20211" y="37063"/>
                  <a:pt x="21139" y="37538"/>
                  <a:pt x="22044" y="38059"/>
                </a:cubicBezTo>
                <a:cubicBezTo>
                  <a:pt x="23470" y="38874"/>
                  <a:pt x="24850" y="40277"/>
                  <a:pt x="26502" y="40548"/>
                </a:cubicBezTo>
                <a:cubicBezTo>
                  <a:pt x="26510" y="40549"/>
                  <a:pt x="26517" y="40550"/>
                  <a:pt x="26524" y="40550"/>
                </a:cubicBezTo>
                <a:cubicBezTo>
                  <a:pt x="26736" y="40550"/>
                  <a:pt x="26835" y="40230"/>
                  <a:pt x="26616" y="40186"/>
                </a:cubicBezTo>
                <a:cubicBezTo>
                  <a:pt x="24828" y="39892"/>
                  <a:pt x="23108" y="38285"/>
                  <a:pt x="21523" y="37425"/>
                </a:cubicBezTo>
                <a:cubicBezTo>
                  <a:pt x="20844" y="37063"/>
                  <a:pt x="19939" y="36429"/>
                  <a:pt x="19102" y="36067"/>
                </a:cubicBezTo>
                <a:cubicBezTo>
                  <a:pt x="19124" y="35932"/>
                  <a:pt x="19124" y="35773"/>
                  <a:pt x="19147" y="35615"/>
                </a:cubicBezTo>
                <a:close/>
                <a:moveTo>
                  <a:pt x="18966" y="37765"/>
                </a:moveTo>
                <a:cubicBezTo>
                  <a:pt x="21523" y="39055"/>
                  <a:pt x="24013" y="40413"/>
                  <a:pt x="26570" y="41725"/>
                </a:cubicBezTo>
                <a:cubicBezTo>
                  <a:pt x="26502" y="42087"/>
                  <a:pt x="26457" y="42427"/>
                  <a:pt x="26412" y="42789"/>
                </a:cubicBezTo>
                <a:cubicBezTo>
                  <a:pt x="26389" y="42766"/>
                  <a:pt x="26389" y="42766"/>
                  <a:pt x="26344" y="42744"/>
                </a:cubicBezTo>
                <a:cubicBezTo>
                  <a:pt x="24013" y="41318"/>
                  <a:pt x="21410" y="40209"/>
                  <a:pt x="18853" y="39168"/>
                </a:cubicBezTo>
                <a:cubicBezTo>
                  <a:pt x="18875" y="38964"/>
                  <a:pt x="18898" y="38738"/>
                  <a:pt x="18921" y="38512"/>
                </a:cubicBezTo>
                <a:cubicBezTo>
                  <a:pt x="18927" y="38515"/>
                  <a:pt x="18934" y="38516"/>
                  <a:pt x="18940" y="38516"/>
                </a:cubicBezTo>
                <a:cubicBezTo>
                  <a:pt x="18978" y="38516"/>
                  <a:pt x="19018" y="38471"/>
                  <a:pt x="18998" y="38434"/>
                </a:cubicBezTo>
                <a:lnTo>
                  <a:pt x="18998" y="38434"/>
                </a:lnTo>
                <a:cubicBezTo>
                  <a:pt x="19257" y="38767"/>
                  <a:pt x="20034" y="39035"/>
                  <a:pt x="20414" y="39236"/>
                </a:cubicBezTo>
                <a:cubicBezTo>
                  <a:pt x="21026" y="39553"/>
                  <a:pt x="21659" y="39892"/>
                  <a:pt x="22270" y="40254"/>
                </a:cubicBezTo>
                <a:cubicBezTo>
                  <a:pt x="23515" y="40933"/>
                  <a:pt x="24737" y="41680"/>
                  <a:pt x="26027" y="42269"/>
                </a:cubicBezTo>
                <a:cubicBezTo>
                  <a:pt x="26056" y="42283"/>
                  <a:pt x="26084" y="42289"/>
                  <a:pt x="26110" y="42289"/>
                </a:cubicBezTo>
                <a:cubicBezTo>
                  <a:pt x="26244" y="42289"/>
                  <a:pt x="26319" y="42115"/>
                  <a:pt x="26186" y="42020"/>
                </a:cubicBezTo>
                <a:cubicBezTo>
                  <a:pt x="23945" y="40548"/>
                  <a:pt x="21388" y="39281"/>
                  <a:pt x="18943" y="38127"/>
                </a:cubicBezTo>
                <a:cubicBezTo>
                  <a:pt x="18943" y="38014"/>
                  <a:pt x="18966" y="37878"/>
                  <a:pt x="18966" y="37765"/>
                </a:cubicBezTo>
                <a:close/>
                <a:moveTo>
                  <a:pt x="18830" y="39394"/>
                </a:moveTo>
                <a:cubicBezTo>
                  <a:pt x="21342" y="40526"/>
                  <a:pt x="23741" y="41816"/>
                  <a:pt x="26208" y="42993"/>
                </a:cubicBezTo>
                <a:cubicBezTo>
                  <a:pt x="26234" y="43010"/>
                  <a:pt x="26260" y="43017"/>
                  <a:pt x="26285" y="43017"/>
                </a:cubicBezTo>
                <a:cubicBezTo>
                  <a:pt x="26325" y="43017"/>
                  <a:pt x="26361" y="42998"/>
                  <a:pt x="26389" y="42970"/>
                </a:cubicBezTo>
                <a:lnTo>
                  <a:pt x="26389" y="42970"/>
                </a:lnTo>
                <a:cubicBezTo>
                  <a:pt x="26367" y="43151"/>
                  <a:pt x="26321" y="43332"/>
                  <a:pt x="26299" y="43513"/>
                </a:cubicBezTo>
                <a:cubicBezTo>
                  <a:pt x="23809" y="42359"/>
                  <a:pt x="21320" y="41227"/>
                  <a:pt x="18785" y="40186"/>
                </a:cubicBezTo>
                <a:lnTo>
                  <a:pt x="18762" y="40186"/>
                </a:lnTo>
                <a:cubicBezTo>
                  <a:pt x="18785" y="39937"/>
                  <a:pt x="18808" y="39666"/>
                  <a:pt x="18830" y="39394"/>
                </a:cubicBezTo>
                <a:close/>
                <a:moveTo>
                  <a:pt x="18762" y="40413"/>
                </a:moveTo>
                <a:cubicBezTo>
                  <a:pt x="21252" y="41544"/>
                  <a:pt x="23764" y="42699"/>
                  <a:pt x="26253" y="43898"/>
                </a:cubicBezTo>
                <a:cubicBezTo>
                  <a:pt x="26163" y="44509"/>
                  <a:pt x="26072" y="45143"/>
                  <a:pt x="25982" y="45754"/>
                </a:cubicBezTo>
                <a:cubicBezTo>
                  <a:pt x="23719" y="44238"/>
                  <a:pt x="21139" y="43015"/>
                  <a:pt x="18627" y="41974"/>
                </a:cubicBezTo>
                <a:cubicBezTo>
                  <a:pt x="18627" y="41839"/>
                  <a:pt x="18649" y="41703"/>
                  <a:pt x="18649" y="41567"/>
                </a:cubicBezTo>
                <a:lnTo>
                  <a:pt x="18672" y="41363"/>
                </a:lnTo>
                <a:cubicBezTo>
                  <a:pt x="21071" y="42404"/>
                  <a:pt x="23379" y="43694"/>
                  <a:pt x="25801" y="44645"/>
                </a:cubicBezTo>
                <a:cubicBezTo>
                  <a:pt x="25813" y="44649"/>
                  <a:pt x="25825" y="44651"/>
                  <a:pt x="25836" y="44651"/>
                </a:cubicBezTo>
                <a:cubicBezTo>
                  <a:pt x="25951" y="44651"/>
                  <a:pt x="26015" y="44458"/>
                  <a:pt x="25891" y="44396"/>
                </a:cubicBezTo>
                <a:cubicBezTo>
                  <a:pt x="23719" y="42993"/>
                  <a:pt x="21116" y="42042"/>
                  <a:pt x="18694" y="41092"/>
                </a:cubicBezTo>
                <a:cubicBezTo>
                  <a:pt x="18717" y="40865"/>
                  <a:pt x="18740" y="40639"/>
                  <a:pt x="18762" y="40413"/>
                </a:cubicBezTo>
                <a:close/>
                <a:moveTo>
                  <a:pt x="18604" y="42155"/>
                </a:moveTo>
                <a:cubicBezTo>
                  <a:pt x="21139" y="43355"/>
                  <a:pt x="23492" y="44781"/>
                  <a:pt x="25937" y="46139"/>
                </a:cubicBezTo>
                <a:lnTo>
                  <a:pt x="25869" y="46569"/>
                </a:lnTo>
                <a:cubicBezTo>
                  <a:pt x="25869" y="46569"/>
                  <a:pt x="25869" y="46546"/>
                  <a:pt x="25846" y="46546"/>
                </a:cubicBezTo>
                <a:cubicBezTo>
                  <a:pt x="23696" y="44939"/>
                  <a:pt x="21048" y="43808"/>
                  <a:pt x="18536" y="42857"/>
                </a:cubicBezTo>
                <a:cubicBezTo>
                  <a:pt x="18559" y="42631"/>
                  <a:pt x="18581" y="42382"/>
                  <a:pt x="18604" y="42155"/>
                </a:cubicBezTo>
                <a:close/>
                <a:moveTo>
                  <a:pt x="18513" y="43038"/>
                </a:moveTo>
                <a:cubicBezTo>
                  <a:pt x="21048" y="44102"/>
                  <a:pt x="23311" y="45505"/>
                  <a:pt x="25710" y="46772"/>
                </a:cubicBezTo>
                <a:cubicBezTo>
                  <a:pt x="25739" y="46791"/>
                  <a:pt x="25764" y="46798"/>
                  <a:pt x="25784" y="46798"/>
                </a:cubicBezTo>
                <a:cubicBezTo>
                  <a:pt x="25812" y="46798"/>
                  <a:pt x="25833" y="46785"/>
                  <a:pt x="25846" y="46772"/>
                </a:cubicBezTo>
                <a:lnTo>
                  <a:pt x="25846" y="46772"/>
                </a:lnTo>
                <a:cubicBezTo>
                  <a:pt x="25823" y="46931"/>
                  <a:pt x="25801" y="47067"/>
                  <a:pt x="25778" y="47225"/>
                </a:cubicBezTo>
                <a:cubicBezTo>
                  <a:pt x="23538" y="45731"/>
                  <a:pt x="20980" y="44622"/>
                  <a:pt x="18468" y="43626"/>
                </a:cubicBezTo>
                <a:cubicBezTo>
                  <a:pt x="18491" y="43423"/>
                  <a:pt x="18513" y="43219"/>
                  <a:pt x="18513" y="43038"/>
                </a:cubicBezTo>
                <a:close/>
                <a:moveTo>
                  <a:pt x="18445" y="43785"/>
                </a:moveTo>
                <a:cubicBezTo>
                  <a:pt x="20935" y="44916"/>
                  <a:pt x="23311" y="46274"/>
                  <a:pt x="25733" y="47519"/>
                </a:cubicBezTo>
                <a:cubicBezTo>
                  <a:pt x="25597" y="48651"/>
                  <a:pt x="25439" y="49760"/>
                  <a:pt x="25280" y="50869"/>
                </a:cubicBezTo>
                <a:cubicBezTo>
                  <a:pt x="23017" y="49556"/>
                  <a:pt x="20550" y="48492"/>
                  <a:pt x="18106" y="47497"/>
                </a:cubicBezTo>
                <a:cubicBezTo>
                  <a:pt x="18151" y="47225"/>
                  <a:pt x="18174" y="46976"/>
                  <a:pt x="18197" y="46704"/>
                </a:cubicBezTo>
                <a:cubicBezTo>
                  <a:pt x="20437" y="47836"/>
                  <a:pt x="22700" y="49081"/>
                  <a:pt x="25054" y="49986"/>
                </a:cubicBezTo>
                <a:cubicBezTo>
                  <a:pt x="25070" y="49996"/>
                  <a:pt x="25085" y="50000"/>
                  <a:pt x="25100" y="50000"/>
                </a:cubicBezTo>
                <a:cubicBezTo>
                  <a:pt x="25188" y="50000"/>
                  <a:pt x="25242" y="49841"/>
                  <a:pt x="25145" y="49782"/>
                </a:cubicBezTo>
                <a:cubicBezTo>
                  <a:pt x="22927" y="48538"/>
                  <a:pt x="20528" y="47564"/>
                  <a:pt x="18197" y="46523"/>
                </a:cubicBezTo>
                <a:cubicBezTo>
                  <a:pt x="18242" y="46116"/>
                  <a:pt x="18287" y="45686"/>
                  <a:pt x="18310" y="45279"/>
                </a:cubicBezTo>
                <a:cubicBezTo>
                  <a:pt x="20618" y="46410"/>
                  <a:pt x="22859" y="47678"/>
                  <a:pt x="25190" y="48741"/>
                </a:cubicBezTo>
                <a:cubicBezTo>
                  <a:pt x="25210" y="48750"/>
                  <a:pt x="25230" y="48754"/>
                  <a:pt x="25249" y="48754"/>
                </a:cubicBezTo>
                <a:cubicBezTo>
                  <a:pt x="25378" y="48754"/>
                  <a:pt x="25464" y="48574"/>
                  <a:pt x="25326" y="48515"/>
                </a:cubicBezTo>
                <a:cubicBezTo>
                  <a:pt x="23108" y="47202"/>
                  <a:pt x="20686" y="46161"/>
                  <a:pt x="18332" y="45120"/>
                </a:cubicBezTo>
                <a:cubicBezTo>
                  <a:pt x="18355" y="44962"/>
                  <a:pt x="18355" y="44826"/>
                  <a:pt x="18378" y="44668"/>
                </a:cubicBezTo>
                <a:cubicBezTo>
                  <a:pt x="20777" y="45799"/>
                  <a:pt x="23085" y="47067"/>
                  <a:pt x="25439" y="48243"/>
                </a:cubicBezTo>
                <a:cubicBezTo>
                  <a:pt x="25461" y="48253"/>
                  <a:pt x="25482" y="48257"/>
                  <a:pt x="25501" y="48257"/>
                </a:cubicBezTo>
                <a:cubicBezTo>
                  <a:pt x="25624" y="48257"/>
                  <a:pt x="25692" y="48095"/>
                  <a:pt x="25575" y="48017"/>
                </a:cubicBezTo>
                <a:cubicBezTo>
                  <a:pt x="23334" y="46614"/>
                  <a:pt x="20844" y="45528"/>
                  <a:pt x="18378" y="44532"/>
                </a:cubicBezTo>
                <a:cubicBezTo>
                  <a:pt x="18400" y="44283"/>
                  <a:pt x="18423" y="44034"/>
                  <a:pt x="18445" y="43785"/>
                </a:cubicBezTo>
                <a:close/>
                <a:moveTo>
                  <a:pt x="18106" y="47723"/>
                </a:moveTo>
                <a:cubicBezTo>
                  <a:pt x="20482" y="48854"/>
                  <a:pt x="22836" y="50077"/>
                  <a:pt x="25258" y="51186"/>
                </a:cubicBezTo>
                <a:cubicBezTo>
                  <a:pt x="25212" y="51525"/>
                  <a:pt x="25145" y="51887"/>
                  <a:pt x="25099" y="52249"/>
                </a:cubicBezTo>
                <a:cubicBezTo>
                  <a:pt x="22904" y="50710"/>
                  <a:pt x="20505" y="49466"/>
                  <a:pt x="18038" y="48424"/>
                </a:cubicBezTo>
                <a:cubicBezTo>
                  <a:pt x="18061" y="48198"/>
                  <a:pt x="18083" y="47949"/>
                  <a:pt x="18106" y="47723"/>
                </a:cubicBezTo>
                <a:close/>
                <a:moveTo>
                  <a:pt x="18015" y="48628"/>
                </a:moveTo>
                <a:cubicBezTo>
                  <a:pt x="20437" y="49760"/>
                  <a:pt x="22746" y="51095"/>
                  <a:pt x="24986" y="52566"/>
                </a:cubicBezTo>
                <a:cubicBezTo>
                  <a:pt x="25009" y="52589"/>
                  <a:pt x="25031" y="52589"/>
                  <a:pt x="25054" y="52589"/>
                </a:cubicBezTo>
                <a:lnTo>
                  <a:pt x="25009" y="52996"/>
                </a:lnTo>
                <a:cubicBezTo>
                  <a:pt x="22904" y="51412"/>
                  <a:pt x="20369" y="50212"/>
                  <a:pt x="17970" y="49081"/>
                </a:cubicBezTo>
                <a:lnTo>
                  <a:pt x="17970" y="49081"/>
                </a:lnTo>
                <a:cubicBezTo>
                  <a:pt x="17972" y="48930"/>
                  <a:pt x="17994" y="48779"/>
                  <a:pt x="18015" y="48628"/>
                </a:cubicBezTo>
                <a:close/>
                <a:moveTo>
                  <a:pt x="17948" y="49284"/>
                </a:moveTo>
                <a:cubicBezTo>
                  <a:pt x="20324" y="50574"/>
                  <a:pt x="22564" y="52091"/>
                  <a:pt x="24963" y="53268"/>
                </a:cubicBezTo>
                <a:cubicBezTo>
                  <a:pt x="24963" y="53403"/>
                  <a:pt x="24941" y="53539"/>
                  <a:pt x="24918" y="53652"/>
                </a:cubicBezTo>
                <a:cubicBezTo>
                  <a:pt x="22678" y="52181"/>
                  <a:pt x="20256" y="50937"/>
                  <a:pt x="17925" y="49624"/>
                </a:cubicBezTo>
                <a:lnTo>
                  <a:pt x="17925" y="49624"/>
                </a:lnTo>
                <a:cubicBezTo>
                  <a:pt x="17927" y="49498"/>
                  <a:pt x="17948" y="49391"/>
                  <a:pt x="17948" y="49284"/>
                </a:cubicBezTo>
                <a:close/>
                <a:moveTo>
                  <a:pt x="17902" y="49850"/>
                </a:moveTo>
                <a:cubicBezTo>
                  <a:pt x="20165" y="51253"/>
                  <a:pt x="22451" y="52725"/>
                  <a:pt x="24828" y="53947"/>
                </a:cubicBezTo>
                <a:cubicBezTo>
                  <a:pt x="24850" y="53969"/>
                  <a:pt x="24850" y="53969"/>
                  <a:pt x="24873" y="53969"/>
                </a:cubicBezTo>
                <a:cubicBezTo>
                  <a:pt x="24873" y="54082"/>
                  <a:pt x="24850" y="54173"/>
                  <a:pt x="24828" y="54286"/>
                </a:cubicBezTo>
                <a:cubicBezTo>
                  <a:pt x="22497" y="53155"/>
                  <a:pt x="20143" y="52023"/>
                  <a:pt x="17789" y="50891"/>
                </a:cubicBezTo>
                <a:cubicBezTo>
                  <a:pt x="17834" y="50552"/>
                  <a:pt x="17857" y="50212"/>
                  <a:pt x="17902" y="49850"/>
                </a:cubicBezTo>
                <a:close/>
                <a:moveTo>
                  <a:pt x="17789" y="51072"/>
                </a:moveTo>
                <a:cubicBezTo>
                  <a:pt x="20007" y="52430"/>
                  <a:pt x="22406" y="53630"/>
                  <a:pt x="24805" y="54626"/>
                </a:cubicBezTo>
                <a:cubicBezTo>
                  <a:pt x="24782" y="54807"/>
                  <a:pt x="24760" y="54988"/>
                  <a:pt x="24737" y="55169"/>
                </a:cubicBezTo>
                <a:cubicBezTo>
                  <a:pt x="24715" y="55146"/>
                  <a:pt x="24715" y="55146"/>
                  <a:pt x="24692" y="55146"/>
                </a:cubicBezTo>
                <a:cubicBezTo>
                  <a:pt x="22474" y="53879"/>
                  <a:pt x="20052" y="52770"/>
                  <a:pt x="17721" y="51729"/>
                </a:cubicBezTo>
                <a:cubicBezTo>
                  <a:pt x="17744" y="51502"/>
                  <a:pt x="17767" y="51299"/>
                  <a:pt x="17789" y="51072"/>
                </a:cubicBezTo>
                <a:close/>
                <a:moveTo>
                  <a:pt x="17699" y="51932"/>
                </a:moveTo>
                <a:cubicBezTo>
                  <a:pt x="19917" y="53155"/>
                  <a:pt x="22225" y="54377"/>
                  <a:pt x="24556" y="55372"/>
                </a:cubicBezTo>
                <a:cubicBezTo>
                  <a:pt x="24576" y="55379"/>
                  <a:pt x="24594" y="55382"/>
                  <a:pt x="24610" y="55382"/>
                </a:cubicBezTo>
                <a:cubicBezTo>
                  <a:pt x="24649" y="55382"/>
                  <a:pt x="24676" y="55366"/>
                  <a:pt x="24692" y="55350"/>
                </a:cubicBezTo>
                <a:lnTo>
                  <a:pt x="24692" y="55350"/>
                </a:lnTo>
                <a:cubicBezTo>
                  <a:pt x="24692" y="55440"/>
                  <a:pt x="24669" y="55554"/>
                  <a:pt x="24669" y="55644"/>
                </a:cubicBezTo>
                <a:cubicBezTo>
                  <a:pt x="24647" y="55870"/>
                  <a:pt x="24601" y="56097"/>
                  <a:pt x="24579" y="56323"/>
                </a:cubicBezTo>
                <a:cubicBezTo>
                  <a:pt x="22383" y="54988"/>
                  <a:pt x="19984" y="53924"/>
                  <a:pt x="17608" y="52928"/>
                </a:cubicBezTo>
                <a:cubicBezTo>
                  <a:pt x="17631" y="52589"/>
                  <a:pt x="17676" y="52272"/>
                  <a:pt x="17699" y="51932"/>
                </a:cubicBezTo>
                <a:close/>
                <a:moveTo>
                  <a:pt x="17585" y="53132"/>
                </a:moveTo>
                <a:cubicBezTo>
                  <a:pt x="19962" y="54196"/>
                  <a:pt x="22225" y="55418"/>
                  <a:pt x="24556" y="56617"/>
                </a:cubicBezTo>
                <a:cubicBezTo>
                  <a:pt x="24533" y="56776"/>
                  <a:pt x="24511" y="56934"/>
                  <a:pt x="24488" y="57093"/>
                </a:cubicBezTo>
                <a:cubicBezTo>
                  <a:pt x="22270" y="55848"/>
                  <a:pt x="19826" y="54920"/>
                  <a:pt x="17518" y="53856"/>
                </a:cubicBezTo>
                <a:cubicBezTo>
                  <a:pt x="17540" y="53607"/>
                  <a:pt x="17563" y="53381"/>
                  <a:pt x="17585" y="53132"/>
                </a:cubicBezTo>
                <a:close/>
                <a:moveTo>
                  <a:pt x="17495" y="54037"/>
                </a:moveTo>
                <a:cubicBezTo>
                  <a:pt x="19781" y="55146"/>
                  <a:pt x="22067" y="56414"/>
                  <a:pt x="24466" y="57364"/>
                </a:cubicBezTo>
                <a:cubicBezTo>
                  <a:pt x="24443" y="57432"/>
                  <a:pt x="24443" y="57523"/>
                  <a:pt x="24420" y="57590"/>
                </a:cubicBezTo>
                <a:cubicBezTo>
                  <a:pt x="23266" y="57138"/>
                  <a:pt x="22112" y="56663"/>
                  <a:pt x="20958" y="56187"/>
                </a:cubicBezTo>
                <a:cubicBezTo>
                  <a:pt x="19803" y="55735"/>
                  <a:pt x="18491" y="55350"/>
                  <a:pt x="17427" y="54648"/>
                </a:cubicBezTo>
                <a:lnTo>
                  <a:pt x="17495" y="54037"/>
                </a:lnTo>
                <a:close/>
                <a:moveTo>
                  <a:pt x="17427" y="54852"/>
                </a:moveTo>
                <a:cubicBezTo>
                  <a:pt x="18219" y="55440"/>
                  <a:pt x="19215" y="55780"/>
                  <a:pt x="20143" y="56165"/>
                </a:cubicBezTo>
                <a:cubicBezTo>
                  <a:pt x="21546" y="56753"/>
                  <a:pt x="22972" y="57341"/>
                  <a:pt x="24398" y="57930"/>
                </a:cubicBezTo>
                <a:cubicBezTo>
                  <a:pt x="24352" y="58224"/>
                  <a:pt x="24307" y="58518"/>
                  <a:pt x="24285" y="58835"/>
                </a:cubicBezTo>
                <a:cubicBezTo>
                  <a:pt x="21999" y="57658"/>
                  <a:pt x="19668" y="56617"/>
                  <a:pt x="17359" y="55508"/>
                </a:cubicBezTo>
                <a:cubicBezTo>
                  <a:pt x="17382" y="55305"/>
                  <a:pt x="17404" y="55078"/>
                  <a:pt x="17427" y="54852"/>
                </a:cubicBezTo>
                <a:close/>
                <a:moveTo>
                  <a:pt x="17336" y="55689"/>
                </a:moveTo>
                <a:cubicBezTo>
                  <a:pt x="18445" y="56255"/>
                  <a:pt x="19532" y="56798"/>
                  <a:pt x="20641" y="57341"/>
                </a:cubicBezTo>
                <a:cubicBezTo>
                  <a:pt x="21750" y="57907"/>
                  <a:pt x="22994" y="58767"/>
                  <a:pt x="24171" y="58880"/>
                </a:cubicBezTo>
                <a:cubicBezTo>
                  <a:pt x="24081" y="58880"/>
                  <a:pt x="24013" y="59039"/>
                  <a:pt x="24126" y="59084"/>
                </a:cubicBezTo>
                <a:cubicBezTo>
                  <a:pt x="24171" y="59107"/>
                  <a:pt x="24194" y="59129"/>
                  <a:pt x="24239" y="59152"/>
                </a:cubicBezTo>
                <a:cubicBezTo>
                  <a:pt x="24217" y="59378"/>
                  <a:pt x="24194" y="59605"/>
                  <a:pt x="24171" y="59831"/>
                </a:cubicBezTo>
                <a:cubicBezTo>
                  <a:pt x="21976" y="58564"/>
                  <a:pt x="19554" y="57613"/>
                  <a:pt x="17246" y="56504"/>
                </a:cubicBezTo>
                <a:cubicBezTo>
                  <a:pt x="17291" y="56232"/>
                  <a:pt x="17314" y="55961"/>
                  <a:pt x="17336" y="55689"/>
                </a:cubicBezTo>
                <a:close/>
                <a:moveTo>
                  <a:pt x="17246" y="56663"/>
                </a:moveTo>
                <a:cubicBezTo>
                  <a:pt x="19487" y="57862"/>
                  <a:pt x="21750" y="59197"/>
                  <a:pt x="24126" y="60035"/>
                </a:cubicBezTo>
                <a:lnTo>
                  <a:pt x="24149" y="60035"/>
                </a:lnTo>
                <a:cubicBezTo>
                  <a:pt x="24081" y="60600"/>
                  <a:pt x="24013" y="61166"/>
                  <a:pt x="23945" y="61709"/>
                </a:cubicBezTo>
                <a:cubicBezTo>
                  <a:pt x="21727" y="60465"/>
                  <a:pt x="19396" y="59265"/>
                  <a:pt x="17088" y="58179"/>
                </a:cubicBezTo>
                <a:cubicBezTo>
                  <a:pt x="17110" y="57975"/>
                  <a:pt x="17133" y="57749"/>
                  <a:pt x="17155" y="57545"/>
                </a:cubicBezTo>
                <a:cubicBezTo>
                  <a:pt x="19328" y="58699"/>
                  <a:pt x="21569" y="59899"/>
                  <a:pt x="23809" y="60872"/>
                </a:cubicBezTo>
                <a:cubicBezTo>
                  <a:pt x="23830" y="60882"/>
                  <a:pt x="23851" y="60887"/>
                  <a:pt x="23870" y="60887"/>
                </a:cubicBezTo>
                <a:cubicBezTo>
                  <a:pt x="23980" y="60887"/>
                  <a:pt x="24060" y="60745"/>
                  <a:pt x="23945" y="60668"/>
                </a:cubicBezTo>
                <a:cubicBezTo>
                  <a:pt x="21772" y="59469"/>
                  <a:pt x="19441" y="58428"/>
                  <a:pt x="17178" y="57387"/>
                </a:cubicBezTo>
                <a:cubicBezTo>
                  <a:pt x="17201" y="57138"/>
                  <a:pt x="17223" y="56911"/>
                  <a:pt x="17246" y="56663"/>
                </a:cubicBezTo>
                <a:close/>
                <a:moveTo>
                  <a:pt x="16861" y="60487"/>
                </a:moveTo>
                <a:cubicBezTo>
                  <a:pt x="17789" y="60985"/>
                  <a:pt x="18740" y="61506"/>
                  <a:pt x="19690" y="62026"/>
                </a:cubicBezTo>
                <a:cubicBezTo>
                  <a:pt x="18740" y="61574"/>
                  <a:pt x="17789" y="61098"/>
                  <a:pt x="16839" y="60600"/>
                </a:cubicBezTo>
                <a:cubicBezTo>
                  <a:pt x="16839" y="60555"/>
                  <a:pt x="16861" y="60510"/>
                  <a:pt x="16861" y="60487"/>
                </a:cubicBezTo>
                <a:close/>
                <a:moveTo>
                  <a:pt x="17065" y="58360"/>
                </a:moveTo>
                <a:cubicBezTo>
                  <a:pt x="19215" y="59673"/>
                  <a:pt x="21523" y="60917"/>
                  <a:pt x="23832" y="61913"/>
                </a:cubicBezTo>
                <a:cubicBezTo>
                  <a:pt x="23843" y="61924"/>
                  <a:pt x="23860" y="61930"/>
                  <a:pt x="23877" y="61930"/>
                </a:cubicBezTo>
                <a:cubicBezTo>
                  <a:pt x="23894" y="61930"/>
                  <a:pt x="23911" y="61924"/>
                  <a:pt x="23922" y="61913"/>
                </a:cubicBezTo>
                <a:lnTo>
                  <a:pt x="23922" y="61913"/>
                </a:lnTo>
                <a:cubicBezTo>
                  <a:pt x="23900" y="62162"/>
                  <a:pt x="23877" y="62388"/>
                  <a:pt x="23855" y="62637"/>
                </a:cubicBezTo>
                <a:cubicBezTo>
                  <a:pt x="23832" y="62615"/>
                  <a:pt x="23832" y="62592"/>
                  <a:pt x="23809" y="62592"/>
                </a:cubicBezTo>
                <a:cubicBezTo>
                  <a:pt x="21546" y="61393"/>
                  <a:pt x="19238" y="60352"/>
                  <a:pt x="16997" y="59129"/>
                </a:cubicBezTo>
                <a:lnTo>
                  <a:pt x="17065" y="58360"/>
                </a:lnTo>
                <a:close/>
                <a:moveTo>
                  <a:pt x="16974" y="59288"/>
                </a:moveTo>
                <a:cubicBezTo>
                  <a:pt x="19124" y="60600"/>
                  <a:pt x="21365" y="61890"/>
                  <a:pt x="23696" y="62818"/>
                </a:cubicBezTo>
                <a:cubicBezTo>
                  <a:pt x="23716" y="62825"/>
                  <a:pt x="23732" y="62828"/>
                  <a:pt x="23746" y="62828"/>
                </a:cubicBezTo>
                <a:cubicBezTo>
                  <a:pt x="23779" y="62828"/>
                  <a:pt x="23800" y="62812"/>
                  <a:pt x="23832" y="62796"/>
                </a:cubicBezTo>
                <a:lnTo>
                  <a:pt x="23832" y="62796"/>
                </a:lnTo>
                <a:cubicBezTo>
                  <a:pt x="23787" y="63090"/>
                  <a:pt x="23764" y="63384"/>
                  <a:pt x="23719" y="63678"/>
                </a:cubicBezTo>
                <a:cubicBezTo>
                  <a:pt x="21523" y="62388"/>
                  <a:pt x="19170" y="61325"/>
                  <a:pt x="16884" y="60216"/>
                </a:cubicBezTo>
                <a:cubicBezTo>
                  <a:pt x="16906" y="59922"/>
                  <a:pt x="16952" y="59605"/>
                  <a:pt x="16974" y="59288"/>
                </a:cubicBezTo>
                <a:close/>
                <a:moveTo>
                  <a:pt x="16816" y="60782"/>
                </a:moveTo>
                <a:cubicBezTo>
                  <a:pt x="18989" y="62094"/>
                  <a:pt x="21274" y="63362"/>
                  <a:pt x="23673" y="64176"/>
                </a:cubicBezTo>
                <a:cubicBezTo>
                  <a:pt x="23628" y="64584"/>
                  <a:pt x="23583" y="64991"/>
                  <a:pt x="23538" y="65398"/>
                </a:cubicBezTo>
                <a:cubicBezTo>
                  <a:pt x="21297" y="63973"/>
                  <a:pt x="19011" y="62660"/>
                  <a:pt x="16771" y="61234"/>
                </a:cubicBezTo>
                <a:cubicBezTo>
                  <a:pt x="16793" y="61076"/>
                  <a:pt x="16816" y="60940"/>
                  <a:pt x="16816" y="60782"/>
                </a:cubicBezTo>
                <a:close/>
                <a:moveTo>
                  <a:pt x="16748" y="61483"/>
                </a:moveTo>
                <a:cubicBezTo>
                  <a:pt x="18921" y="62999"/>
                  <a:pt x="21139" y="64538"/>
                  <a:pt x="23492" y="65761"/>
                </a:cubicBezTo>
                <a:cubicBezTo>
                  <a:pt x="23470" y="65964"/>
                  <a:pt x="23447" y="66191"/>
                  <a:pt x="23424" y="66394"/>
                </a:cubicBezTo>
                <a:cubicBezTo>
                  <a:pt x="21388" y="64742"/>
                  <a:pt x="18966" y="63407"/>
                  <a:pt x="16680" y="62117"/>
                </a:cubicBezTo>
                <a:cubicBezTo>
                  <a:pt x="16703" y="61890"/>
                  <a:pt x="16725" y="61687"/>
                  <a:pt x="16748" y="61483"/>
                </a:cubicBezTo>
                <a:close/>
                <a:moveTo>
                  <a:pt x="16658" y="62411"/>
                </a:moveTo>
                <a:cubicBezTo>
                  <a:pt x="18875" y="63837"/>
                  <a:pt x="21048" y="65466"/>
                  <a:pt x="23357" y="66711"/>
                </a:cubicBezTo>
                <a:cubicBezTo>
                  <a:pt x="23357" y="66734"/>
                  <a:pt x="23379" y="66734"/>
                  <a:pt x="23379" y="66734"/>
                </a:cubicBezTo>
                <a:cubicBezTo>
                  <a:pt x="23357" y="66937"/>
                  <a:pt x="23334" y="67164"/>
                  <a:pt x="23311" y="67367"/>
                </a:cubicBezTo>
                <a:cubicBezTo>
                  <a:pt x="21139" y="65828"/>
                  <a:pt x="18808" y="64471"/>
                  <a:pt x="16612" y="62954"/>
                </a:cubicBezTo>
                <a:cubicBezTo>
                  <a:pt x="16612" y="62773"/>
                  <a:pt x="16635" y="62592"/>
                  <a:pt x="16658" y="62411"/>
                </a:cubicBezTo>
                <a:close/>
                <a:moveTo>
                  <a:pt x="16567" y="63203"/>
                </a:moveTo>
                <a:cubicBezTo>
                  <a:pt x="18694" y="64833"/>
                  <a:pt x="20890" y="66485"/>
                  <a:pt x="23243" y="67707"/>
                </a:cubicBezTo>
                <a:lnTo>
                  <a:pt x="23266" y="67707"/>
                </a:lnTo>
                <a:cubicBezTo>
                  <a:pt x="23266" y="67797"/>
                  <a:pt x="23266" y="67888"/>
                  <a:pt x="23243" y="67956"/>
                </a:cubicBezTo>
                <a:cubicBezTo>
                  <a:pt x="21026" y="66553"/>
                  <a:pt x="18762" y="65127"/>
                  <a:pt x="16522" y="63769"/>
                </a:cubicBezTo>
                <a:cubicBezTo>
                  <a:pt x="16544" y="63588"/>
                  <a:pt x="16544" y="63384"/>
                  <a:pt x="16567" y="63203"/>
                </a:cubicBezTo>
                <a:close/>
                <a:moveTo>
                  <a:pt x="16499" y="64041"/>
                </a:moveTo>
                <a:cubicBezTo>
                  <a:pt x="18672" y="65489"/>
                  <a:pt x="20867" y="66915"/>
                  <a:pt x="23085" y="68318"/>
                </a:cubicBezTo>
                <a:cubicBezTo>
                  <a:pt x="23130" y="68341"/>
                  <a:pt x="23176" y="68341"/>
                  <a:pt x="23221" y="68341"/>
                </a:cubicBezTo>
                <a:cubicBezTo>
                  <a:pt x="23198" y="68567"/>
                  <a:pt x="23153" y="68793"/>
                  <a:pt x="23130" y="69020"/>
                </a:cubicBezTo>
                <a:cubicBezTo>
                  <a:pt x="21026" y="67458"/>
                  <a:pt x="18604" y="66213"/>
                  <a:pt x="16409" y="64742"/>
                </a:cubicBezTo>
                <a:cubicBezTo>
                  <a:pt x="16431" y="64516"/>
                  <a:pt x="16454" y="64267"/>
                  <a:pt x="16499" y="64041"/>
                </a:cubicBezTo>
                <a:close/>
                <a:moveTo>
                  <a:pt x="16386" y="65014"/>
                </a:moveTo>
                <a:cubicBezTo>
                  <a:pt x="18491" y="66553"/>
                  <a:pt x="20731" y="68295"/>
                  <a:pt x="23108" y="69359"/>
                </a:cubicBezTo>
                <a:cubicBezTo>
                  <a:pt x="23085" y="69495"/>
                  <a:pt x="23085" y="69608"/>
                  <a:pt x="23062" y="69721"/>
                </a:cubicBezTo>
                <a:cubicBezTo>
                  <a:pt x="20867" y="68273"/>
                  <a:pt x="18559" y="67005"/>
                  <a:pt x="16318" y="65602"/>
                </a:cubicBezTo>
                <a:cubicBezTo>
                  <a:pt x="16341" y="65398"/>
                  <a:pt x="16363" y="65217"/>
                  <a:pt x="16386" y="65014"/>
                </a:cubicBezTo>
                <a:close/>
                <a:moveTo>
                  <a:pt x="16295" y="65851"/>
                </a:moveTo>
                <a:cubicBezTo>
                  <a:pt x="18468" y="67345"/>
                  <a:pt x="20686" y="68861"/>
                  <a:pt x="23017" y="70061"/>
                </a:cubicBezTo>
                <a:cubicBezTo>
                  <a:pt x="22994" y="70332"/>
                  <a:pt x="22972" y="70581"/>
                  <a:pt x="22949" y="70830"/>
                </a:cubicBezTo>
                <a:cubicBezTo>
                  <a:pt x="20867" y="69223"/>
                  <a:pt x="18513" y="67888"/>
                  <a:pt x="16228" y="66575"/>
                </a:cubicBezTo>
                <a:lnTo>
                  <a:pt x="16228" y="66553"/>
                </a:lnTo>
                <a:cubicBezTo>
                  <a:pt x="16250" y="66326"/>
                  <a:pt x="16273" y="66100"/>
                  <a:pt x="16295" y="65851"/>
                </a:cubicBezTo>
                <a:close/>
                <a:moveTo>
                  <a:pt x="16205" y="66824"/>
                </a:moveTo>
                <a:cubicBezTo>
                  <a:pt x="18445" y="68250"/>
                  <a:pt x="20595" y="69857"/>
                  <a:pt x="22904" y="71215"/>
                </a:cubicBezTo>
                <a:cubicBezTo>
                  <a:pt x="22881" y="71554"/>
                  <a:pt x="22836" y="71871"/>
                  <a:pt x="22813" y="72211"/>
                </a:cubicBezTo>
                <a:cubicBezTo>
                  <a:pt x="20754" y="70445"/>
                  <a:pt x="18400" y="68952"/>
                  <a:pt x="16182" y="67390"/>
                </a:cubicBezTo>
                <a:cubicBezTo>
                  <a:pt x="16160" y="67367"/>
                  <a:pt x="16160" y="67367"/>
                  <a:pt x="16137" y="67367"/>
                </a:cubicBezTo>
                <a:cubicBezTo>
                  <a:pt x="16160" y="67186"/>
                  <a:pt x="16182" y="67005"/>
                  <a:pt x="16205" y="66824"/>
                </a:cubicBezTo>
                <a:close/>
                <a:moveTo>
                  <a:pt x="16114" y="67594"/>
                </a:moveTo>
                <a:cubicBezTo>
                  <a:pt x="18242" y="69246"/>
                  <a:pt x="20369" y="71056"/>
                  <a:pt x="22655" y="72482"/>
                </a:cubicBezTo>
                <a:cubicBezTo>
                  <a:pt x="22668" y="72509"/>
                  <a:pt x="22697" y="72520"/>
                  <a:pt x="22723" y="72520"/>
                </a:cubicBezTo>
                <a:cubicBezTo>
                  <a:pt x="22742" y="72520"/>
                  <a:pt x="22759" y="72514"/>
                  <a:pt x="22768" y="72505"/>
                </a:cubicBezTo>
                <a:lnTo>
                  <a:pt x="22768" y="72505"/>
                </a:lnTo>
                <a:cubicBezTo>
                  <a:pt x="22768" y="72641"/>
                  <a:pt x="22746" y="72799"/>
                  <a:pt x="22723" y="72958"/>
                </a:cubicBezTo>
                <a:cubicBezTo>
                  <a:pt x="20460" y="71441"/>
                  <a:pt x="18219" y="69857"/>
                  <a:pt x="16046" y="68205"/>
                </a:cubicBezTo>
                <a:cubicBezTo>
                  <a:pt x="16069" y="68001"/>
                  <a:pt x="16092" y="67797"/>
                  <a:pt x="16114" y="67594"/>
                </a:cubicBezTo>
                <a:close/>
                <a:moveTo>
                  <a:pt x="16024" y="68499"/>
                </a:moveTo>
                <a:cubicBezTo>
                  <a:pt x="18129" y="70196"/>
                  <a:pt x="20324" y="71826"/>
                  <a:pt x="22587" y="73320"/>
                </a:cubicBezTo>
                <a:cubicBezTo>
                  <a:pt x="22632" y="73342"/>
                  <a:pt x="22655" y="73342"/>
                  <a:pt x="22678" y="73342"/>
                </a:cubicBezTo>
                <a:cubicBezTo>
                  <a:pt x="22678" y="73501"/>
                  <a:pt x="22655" y="73659"/>
                  <a:pt x="22632" y="73818"/>
                </a:cubicBezTo>
                <a:cubicBezTo>
                  <a:pt x="20414" y="72324"/>
                  <a:pt x="18151" y="70853"/>
                  <a:pt x="15933" y="69359"/>
                </a:cubicBezTo>
                <a:cubicBezTo>
                  <a:pt x="15956" y="69065"/>
                  <a:pt x="15979" y="68793"/>
                  <a:pt x="16024" y="68499"/>
                </a:cubicBezTo>
                <a:close/>
                <a:moveTo>
                  <a:pt x="15888" y="69608"/>
                </a:moveTo>
                <a:cubicBezTo>
                  <a:pt x="18106" y="71192"/>
                  <a:pt x="20347" y="72731"/>
                  <a:pt x="22587" y="74248"/>
                </a:cubicBezTo>
                <a:cubicBezTo>
                  <a:pt x="22587" y="74429"/>
                  <a:pt x="22564" y="74610"/>
                  <a:pt x="22542" y="74791"/>
                </a:cubicBezTo>
                <a:cubicBezTo>
                  <a:pt x="20279" y="73297"/>
                  <a:pt x="17993" y="71916"/>
                  <a:pt x="15820" y="70287"/>
                </a:cubicBezTo>
                <a:cubicBezTo>
                  <a:pt x="15843" y="70061"/>
                  <a:pt x="15865" y="69834"/>
                  <a:pt x="15888" y="69608"/>
                </a:cubicBezTo>
                <a:close/>
                <a:moveTo>
                  <a:pt x="15798" y="70491"/>
                </a:moveTo>
                <a:cubicBezTo>
                  <a:pt x="17857" y="72211"/>
                  <a:pt x="20052" y="73908"/>
                  <a:pt x="22451" y="75085"/>
                </a:cubicBezTo>
                <a:cubicBezTo>
                  <a:pt x="22474" y="75108"/>
                  <a:pt x="22497" y="75108"/>
                  <a:pt x="22519" y="75108"/>
                </a:cubicBezTo>
                <a:cubicBezTo>
                  <a:pt x="22497" y="75221"/>
                  <a:pt x="22497" y="75311"/>
                  <a:pt x="22474" y="75424"/>
                </a:cubicBezTo>
                <a:cubicBezTo>
                  <a:pt x="20143" y="74112"/>
                  <a:pt x="17902" y="72799"/>
                  <a:pt x="15730" y="71238"/>
                </a:cubicBezTo>
                <a:cubicBezTo>
                  <a:pt x="15752" y="70989"/>
                  <a:pt x="15775" y="70740"/>
                  <a:pt x="15798" y="70491"/>
                </a:cubicBezTo>
                <a:close/>
                <a:moveTo>
                  <a:pt x="15707" y="71486"/>
                </a:moveTo>
                <a:cubicBezTo>
                  <a:pt x="17744" y="73116"/>
                  <a:pt x="20007" y="74610"/>
                  <a:pt x="22361" y="75696"/>
                </a:cubicBezTo>
                <a:cubicBezTo>
                  <a:pt x="22391" y="75696"/>
                  <a:pt x="22411" y="75706"/>
                  <a:pt x="22428" y="75706"/>
                </a:cubicBezTo>
                <a:cubicBezTo>
                  <a:pt x="22436" y="75706"/>
                  <a:pt x="22444" y="75704"/>
                  <a:pt x="22451" y="75696"/>
                </a:cubicBezTo>
                <a:lnTo>
                  <a:pt x="22451" y="75696"/>
                </a:lnTo>
                <a:cubicBezTo>
                  <a:pt x="22429" y="75900"/>
                  <a:pt x="22406" y="76103"/>
                  <a:pt x="22383" y="76307"/>
                </a:cubicBezTo>
                <a:cubicBezTo>
                  <a:pt x="20007" y="75040"/>
                  <a:pt x="17744" y="73750"/>
                  <a:pt x="15616" y="72120"/>
                </a:cubicBezTo>
                <a:lnTo>
                  <a:pt x="15639" y="72120"/>
                </a:lnTo>
                <a:lnTo>
                  <a:pt x="15707" y="71486"/>
                </a:lnTo>
                <a:close/>
                <a:moveTo>
                  <a:pt x="15594" y="72369"/>
                </a:moveTo>
                <a:cubicBezTo>
                  <a:pt x="17653" y="74067"/>
                  <a:pt x="19894" y="75583"/>
                  <a:pt x="22338" y="76601"/>
                </a:cubicBezTo>
                <a:cubicBezTo>
                  <a:pt x="22338" y="76601"/>
                  <a:pt x="22361" y="76601"/>
                  <a:pt x="22361" y="76624"/>
                </a:cubicBezTo>
                <a:cubicBezTo>
                  <a:pt x="22338" y="76782"/>
                  <a:pt x="22338" y="76963"/>
                  <a:pt x="22316" y="77144"/>
                </a:cubicBezTo>
                <a:cubicBezTo>
                  <a:pt x="20052" y="75787"/>
                  <a:pt x="17699" y="74700"/>
                  <a:pt x="15503" y="73229"/>
                </a:cubicBezTo>
                <a:lnTo>
                  <a:pt x="15594" y="72369"/>
                </a:lnTo>
                <a:close/>
                <a:moveTo>
                  <a:pt x="15481" y="73433"/>
                </a:moveTo>
                <a:cubicBezTo>
                  <a:pt x="17540" y="74949"/>
                  <a:pt x="19826" y="76533"/>
                  <a:pt x="22248" y="77348"/>
                </a:cubicBezTo>
                <a:lnTo>
                  <a:pt x="22293" y="77348"/>
                </a:lnTo>
                <a:cubicBezTo>
                  <a:pt x="22248" y="77688"/>
                  <a:pt x="22225" y="78005"/>
                  <a:pt x="22202" y="78321"/>
                </a:cubicBezTo>
                <a:cubicBezTo>
                  <a:pt x="20143" y="76669"/>
                  <a:pt x="17767" y="75357"/>
                  <a:pt x="15413" y="74180"/>
                </a:cubicBezTo>
                <a:cubicBezTo>
                  <a:pt x="15435" y="73931"/>
                  <a:pt x="15458" y="73682"/>
                  <a:pt x="15481" y="73433"/>
                </a:cubicBezTo>
                <a:close/>
                <a:moveTo>
                  <a:pt x="15390" y="74429"/>
                </a:moveTo>
                <a:cubicBezTo>
                  <a:pt x="17676" y="75719"/>
                  <a:pt x="19826" y="77190"/>
                  <a:pt x="22044" y="78593"/>
                </a:cubicBezTo>
                <a:cubicBezTo>
                  <a:pt x="22089" y="78616"/>
                  <a:pt x="22134" y="78616"/>
                  <a:pt x="22157" y="78616"/>
                </a:cubicBezTo>
                <a:cubicBezTo>
                  <a:pt x="22134" y="79000"/>
                  <a:pt x="22089" y="79385"/>
                  <a:pt x="22067" y="79770"/>
                </a:cubicBezTo>
                <a:cubicBezTo>
                  <a:pt x="19871" y="78118"/>
                  <a:pt x="17563" y="76647"/>
                  <a:pt x="15322" y="75108"/>
                </a:cubicBezTo>
                <a:lnTo>
                  <a:pt x="15300" y="75108"/>
                </a:lnTo>
                <a:cubicBezTo>
                  <a:pt x="15322" y="74881"/>
                  <a:pt x="15345" y="74655"/>
                  <a:pt x="15390" y="74429"/>
                </a:cubicBezTo>
                <a:close/>
                <a:moveTo>
                  <a:pt x="15277" y="75402"/>
                </a:moveTo>
                <a:cubicBezTo>
                  <a:pt x="17495" y="77031"/>
                  <a:pt x="19713" y="78706"/>
                  <a:pt x="22021" y="80222"/>
                </a:cubicBezTo>
                <a:cubicBezTo>
                  <a:pt x="21999" y="80426"/>
                  <a:pt x="21976" y="80652"/>
                  <a:pt x="21953" y="80879"/>
                </a:cubicBezTo>
                <a:cubicBezTo>
                  <a:pt x="19713" y="79295"/>
                  <a:pt x="17450" y="77710"/>
                  <a:pt x="15186" y="76171"/>
                </a:cubicBezTo>
                <a:cubicBezTo>
                  <a:pt x="15209" y="75922"/>
                  <a:pt x="15232" y="75673"/>
                  <a:pt x="15277" y="75402"/>
                </a:cubicBezTo>
                <a:close/>
                <a:moveTo>
                  <a:pt x="15164" y="76443"/>
                </a:moveTo>
                <a:cubicBezTo>
                  <a:pt x="17359" y="78072"/>
                  <a:pt x="19577" y="79679"/>
                  <a:pt x="21818" y="81264"/>
                </a:cubicBezTo>
                <a:cubicBezTo>
                  <a:pt x="21840" y="81286"/>
                  <a:pt x="21886" y="81286"/>
                  <a:pt x="21908" y="81286"/>
                </a:cubicBezTo>
                <a:cubicBezTo>
                  <a:pt x="21886" y="81512"/>
                  <a:pt x="21863" y="81716"/>
                  <a:pt x="21863" y="81942"/>
                </a:cubicBezTo>
                <a:cubicBezTo>
                  <a:pt x="21840" y="81920"/>
                  <a:pt x="21840" y="81897"/>
                  <a:pt x="21818" y="81897"/>
                </a:cubicBezTo>
                <a:cubicBezTo>
                  <a:pt x="19690" y="80245"/>
                  <a:pt x="17336" y="78797"/>
                  <a:pt x="15051" y="77348"/>
                </a:cubicBezTo>
                <a:cubicBezTo>
                  <a:pt x="15073" y="77054"/>
                  <a:pt x="15119" y="76737"/>
                  <a:pt x="15164" y="76443"/>
                </a:cubicBezTo>
                <a:close/>
                <a:moveTo>
                  <a:pt x="15028" y="77552"/>
                </a:moveTo>
                <a:cubicBezTo>
                  <a:pt x="17155" y="79159"/>
                  <a:pt x="19328" y="80788"/>
                  <a:pt x="21614" y="82169"/>
                </a:cubicBezTo>
                <a:cubicBezTo>
                  <a:pt x="21639" y="82181"/>
                  <a:pt x="21664" y="82187"/>
                  <a:pt x="21689" y="82187"/>
                </a:cubicBezTo>
                <a:cubicBezTo>
                  <a:pt x="21751" y="82187"/>
                  <a:pt x="21808" y="82150"/>
                  <a:pt x="21840" y="82101"/>
                </a:cubicBezTo>
                <a:lnTo>
                  <a:pt x="21840" y="82101"/>
                </a:lnTo>
                <a:cubicBezTo>
                  <a:pt x="21818" y="82259"/>
                  <a:pt x="21818" y="82440"/>
                  <a:pt x="21795" y="82599"/>
                </a:cubicBezTo>
                <a:cubicBezTo>
                  <a:pt x="19577" y="81060"/>
                  <a:pt x="17223" y="79679"/>
                  <a:pt x="14960" y="78163"/>
                </a:cubicBezTo>
                <a:cubicBezTo>
                  <a:pt x="14983" y="77959"/>
                  <a:pt x="15005" y="77756"/>
                  <a:pt x="15028" y="77552"/>
                </a:cubicBezTo>
                <a:close/>
                <a:moveTo>
                  <a:pt x="14938" y="78412"/>
                </a:moveTo>
                <a:cubicBezTo>
                  <a:pt x="17088" y="80064"/>
                  <a:pt x="19351" y="81739"/>
                  <a:pt x="21772" y="82961"/>
                </a:cubicBezTo>
                <a:cubicBezTo>
                  <a:pt x="21750" y="83142"/>
                  <a:pt x="21727" y="83323"/>
                  <a:pt x="21704" y="83504"/>
                </a:cubicBezTo>
                <a:cubicBezTo>
                  <a:pt x="21116" y="82984"/>
                  <a:pt x="20007" y="82508"/>
                  <a:pt x="19622" y="82259"/>
                </a:cubicBezTo>
                <a:cubicBezTo>
                  <a:pt x="18038" y="81218"/>
                  <a:pt x="16454" y="80177"/>
                  <a:pt x="14847" y="79136"/>
                </a:cubicBezTo>
                <a:cubicBezTo>
                  <a:pt x="14870" y="78887"/>
                  <a:pt x="14915" y="78661"/>
                  <a:pt x="14938" y="78412"/>
                </a:cubicBezTo>
                <a:close/>
                <a:moveTo>
                  <a:pt x="14824" y="79408"/>
                </a:moveTo>
                <a:cubicBezTo>
                  <a:pt x="15888" y="80132"/>
                  <a:pt x="16997" y="80879"/>
                  <a:pt x="18083" y="81603"/>
                </a:cubicBezTo>
                <a:cubicBezTo>
                  <a:pt x="18332" y="81784"/>
                  <a:pt x="20754" y="83346"/>
                  <a:pt x="21682" y="83889"/>
                </a:cubicBezTo>
                <a:cubicBezTo>
                  <a:pt x="21659" y="84093"/>
                  <a:pt x="21637" y="84319"/>
                  <a:pt x="21637" y="84523"/>
                </a:cubicBezTo>
                <a:cubicBezTo>
                  <a:pt x="19147" y="83278"/>
                  <a:pt x="16884" y="81784"/>
                  <a:pt x="14756" y="80041"/>
                </a:cubicBezTo>
                <a:lnTo>
                  <a:pt x="14734" y="80041"/>
                </a:lnTo>
                <a:cubicBezTo>
                  <a:pt x="14779" y="79815"/>
                  <a:pt x="14802" y="79611"/>
                  <a:pt x="14824" y="79408"/>
                </a:cubicBezTo>
                <a:close/>
                <a:moveTo>
                  <a:pt x="14711" y="80336"/>
                </a:moveTo>
                <a:cubicBezTo>
                  <a:pt x="16748" y="82191"/>
                  <a:pt x="19102" y="83753"/>
                  <a:pt x="21591" y="84953"/>
                </a:cubicBezTo>
                <a:cubicBezTo>
                  <a:pt x="21569" y="85156"/>
                  <a:pt x="21546" y="85383"/>
                  <a:pt x="21523" y="85609"/>
                </a:cubicBezTo>
                <a:cubicBezTo>
                  <a:pt x="19192" y="84296"/>
                  <a:pt x="16929" y="82893"/>
                  <a:pt x="14711" y="81354"/>
                </a:cubicBezTo>
                <a:cubicBezTo>
                  <a:pt x="14666" y="81331"/>
                  <a:pt x="14621" y="81331"/>
                  <a:pt x="14598" y="81331"/>
                </a:cubicBezTo>
                <a:cubicBezTo>
                  <a:pt x="14643" y="81015"/>
                  <a:pt x="14666" y="80675"/>
                  <a:pt x="14711" y="80336"/>
                </a:cubicBezTo>
                <a:close/>
                <a:moveTo>
                  <a:pt x="14553" y="81626"/>
                </a:moveTo>
                <a:cubicBezTo>
                  <a:pt x="16771" y="83255"/>
                  <a:pt x="19102" y="84726"/>
                  <a:pt x="21501" y="86039"/>
                </a:cubicBezTo>
                <a:cubicBezTo>
                  <a:pt x="21478" y="86265"/>
                  <a:pt x="21456" y="86469"/>
                  <a:pt x="21433" y="86695"/>
                </a:cubicBezTo>
                <a:cubicBezTo>
                  <a:pt x="19124" y="85247"/>
                  <a:pt x="16748" y="83957"/>
                  <a:pt x="14462" y="82486"/>
                </a:cubicBezTo>
                <a:cubicBezTo>
                  <a:pt x="14485" y="82191"/>
                  <a:pt x="14530" y="81920"/>
                  <a:pt x="14553" y="81626"/>
                </a:cubicBezTo>
                <a:close/>
                <a:moveTo>
                  <a:pt x="14440" y="82757"/>
                </a:moveTo>
                <a:cubicBezTo>
                  <a:pt x="16658" y="84341"/>
                  <a:pt x="18966" y="85926"/>
                  <a:pt x="21410" y="87125"/>
                </a:cubicBezTo>
                <a:cubicBezTo>
                  <a:pt x="21388" y="87216"/>
                  <a:pt x="21388" y="87306"/>
                  <a:pt x="21388" y="87397"/>
                </a:cubicBezTo>
                <a:cubicBezTo>
                  <a:pt x="21365" y="87578"/>
                  <a:pt x="21342" y="87759"/>
                  <a:pt x="21342" y="87940"/>
                </a:cubicBezTo>
                <a:cubicBezTo>
                  <a:pt x="19147" y="86333"/>
                  <a:pt x="16680" y="84975"/>
                  <a:pt x="14326" y="83617"/>
                </a:cubicBezTo>
                <a:cubicBezTo>
                  <a:pt x="14372" y="83323"/>
                  <a:pt x="14394" y="83051"/>
                  <a:pt x="14440" y="82757"/>
                </a:cubicBezTo>
                <a:close/>
                <a:moveTo>
                  <a:pt x="14304" y="83844"/>
                </a:moveTo>
                <a:cubicBezTo>
                  <a:pt x="16567" y="85360"/>
                  <a:pt x="18875" y="87035"/>
                  <a:pt x="21297" y="88279"/>
                </a:cubicBezTo>
                <a:lnTo>
                  <a:pt x="21320" y="88279"/>
                </a:lnTo>
                <a:lnTo>
                  <a:pt x="21274" y="88845"/>
                </a:lnTo>
                <a:lnTo>
                  <a:pt x="21274" y="88823"/>
                </a:lnTo>
                <a:cubicBezTo>
                  <a:pt x="19079" y="87216"/>
                  <a:pt x="16567" y="85926"/>
                  <a:pt x="14213" y="84545"/>
                </a:cubicBezTo>
                <a:cubicBezTo>
                  <a:pt x="14259" y="84319"/>
                  <a:pt x="14281" y="84070"/>
                  <a:pt x="14304" y="83844"/>
                </a:cubicBezTo>
                <a:close/>
                <a:moveTo>
                  <a:pt x="14191" y="84749"/>
                </a:moveTo>
                <a:cubicBezTo>
                  <a:pt x="16454" y="86220"/>
                  <a:pt x="18717" y="87849"/>
                  <a:pt x="21116" y="89072"/>
                </a:cubicBezTo>
                <a:cubicBezTo>
                  <a:pt x="21139" y="89083"/>
                  <a:pt x="21161" y="89089"/>
                  <a:pt x="21184" y="89089"/>
                </a:cubicBezTo>
                <a:cubicBezTo>
                  <a:pt x="21207" y="89089"/>
                  <a:pt x="21229" y="89083"/>
                  <a:pt x="21252" y="89072"/>
                </a:cubicBezTo>
                <a:lnTo>
                  <a:pt x="21252" y="89072"/>
                </a:lnTo>
                <a:cubicBezTo>
                  <a:pt x="21207" y="89615"/>
                  <a:pt x="21161" y="90158"/>
                  <a:pt x="21116" y="90701"/>
                </a:cubicBezTo>
                <a:cubicBezTo>
                  <a:pt x="18785" y="89185"/>
                  <a:pt x="16409" y="87736"/>
                  <a:pt x="14010" y="86333"/>
                </a:cubicBezTo>
                <a:cubicBezTo>
                  <a:pt x="14032" y="86197"/>
                  <a:pt x="14032" y="86062"/>
                  <a:pt x="14055" y="85926"/>
                </a:cubicBezTo>
                <a:lnTo>
                  <a:pt x="14077" y="85926"/>
                </a:lnTo>
                <a:cubicBezTo>
                  <a:pt x="14123" y="85903"/>
                  <a:pt x="14145" y="85903"/>
                  <a:pt x="14168" y="85880"/>
                </a:cubicBezTo>
                <a:cubicBezTo>
                  <a:pt x="14243" y="85862"/>
                  <a:pt x="14225" y="85780"/>
                  <a:pt x="14177" y="85766"/>
                </a:cubicBezTo>
                <a:lnTo>
                  <a:pt x="14177" y="85766"/>
                </a:lnTo>
                <a:cubicBezTo>
                  <a:pt x="14438" y="85795"/>
                  <a:pt x="15377" y="86565"/>
                  <a:pt x="15571" y="86695"/>
                </a:cubicBezTo>
                <a:cubicBezTo>
                  <a:pt x="16160" y="87057"/>
                  <a:pt x="16748" y="87419"/>
                  <a:pt x="17336" y="87782"/>
                </a:cubicBezTo>
                <a:cubicBezTo>
                  <a:pt x="18491" y="88506"/>
                  <a:pt x="19645" y="89275"/>
                  <a:pt x="20844" y="89909"/>
                </a:cubicBezTo>
                <a:cubicBezTo>
                  <a:pt x="20871" y="89922"/>
                  <a:pt x="20897" y="89928"/>
                  <a:pt x="20921" y="89928"/>
                </a:cubicBezTo>
                <a:cubicBezTo>
                  <a:pt x="21059" y="89928"/>
                  <a:pt x="21138" y="89734"/>
                  <a:pt x="21003" y="89637"/>
                </a:cubicBezTo>
                <a:cubicBezTo>
                  <a:pt x="19600" y="88664"/>
                  <a:pt x="18083" y="87849"/>
                  <a:pt x="16612" y="86967"/>
                </a:cubicBezTo>
                <a:cubicBezTo>
                  <a:pt x="16099" y="86667"/>
                  <a:pt x="14919" y="85620"/>
                  <a:pt x="14199" y="85620"/>
                </a:cubicBezTo>
                <a:cubicBezTo>
                  <a:pt x="14157" y="85620"/>
                  <a:pt x="14116" y="85624"/>
                  <a:pt x="14077" y="85632"/>
                </a:cubicBezTo>
                <a:cubicBezTo>
                  <a:pt x="14123" y="85337"/>
                  <a:pt x="14145" y="85043"/>
                  <a:pt x="14191" y="84749"/>
                </a:cubicBezTo>
                <a:close/>
                <a:moveTo>
                  <a:pt x="13987" y="86627"/>
                </a:moveTo>
                <a:cubicBezTo>
                  <a:pt x="16341" y="88098"/>
                  <a:pt x="18694" y="89615"/>
                  <a:pt x="21071" y="91108"/>
                </a:cubicBezTo>
                <a:cubicBezTo>
                  <a:pt x="21071" y="91131"/>
                  <a:pt x="21093" y="91131"/>
                  <a:pt x="21093" y="91131"/>
                </a:cubicBezTo>
                <a:cubicBezTo>
                  <a:pt x="21071" y="91425"/>
                  <a:pt x="21048" y="91742"/>
                  <a:pt x="21026" y="92036"/>
                </a:cubicBezTo>
                <a:cubicBezTo>
                  <a:pt x="18830" y="90316"/>
                  <a:pt x="16318" y="88868"/>
                  <a:pt x="13874" y="87533"/>
                </a:cubicBezTo>
                <a:cubicBezTo>
                  <a:pt x="13896" y="87216"/>
                  <a:pt x="13942" y="86922"/>
                  <a:pt x="13987" y="86627"/>
                </a:cubicBezTo>
                <a:close/>
                <a:moveTo>
                  <a:pt x="13829" y="87804"/>
                </a:moveTo>
                <a:cubicBezTo>
                  <a:pt x="16273" y="89298"/>
                  <a:pt x="18581" y="90950"/>
                  <a:pt x="21003" y="92466"/>
                </a:cubicBezTo>
                <a:cubicBezTo>
                  <a:pt x="20980" y="92715"/>
                  <a:pt x="20958" y="92964"/>
                  <a:pt x="20958" y="93213"/>
                </a:cubicBezTo>
                <a:cubicBezTo>
                  <a:pt x="18649" y="91561"/>
                  <a:pt x="16160" y="90113"/>
                  <a:pt x="13738" y="88642"/>
                </a:cubicBezTo>
                <a:cubicBezTo>
                  <a:pt x="13761" y="88370"/>
                  <a:pt x="13806" y="88076"/>
                  <a:pt x="13829" y="87804"/>
                </a:cubicBezTo>
                <a:close/>
                <a:moveTo>
                  <a:pt x="13715" y="88845"/>
                </a:moveTo>
                <a:cubicBezTo>
                  <a:pt x="16069" y="90475"/>
                  <a:pt x="18445" y="92172"/>
                  <a:pt x="20912" y="93621"/>
                </a:cubicBezTo>
                <a:cubicBezTo>
                  <a:pt x="20912" y="93824"/>
                  <a:pt x="20890" y="94028"/>
                  <a:pt x="20867" y="94232"/>
                </a:cubicBezTo>
                <a:cubicBezTo>
                  <a:pt x="18762" y="92331"/>
                  <a:pt x="16160" y="90769"/>
                  <a:pt x="13625" y="89479"/>
                </a:cubicBezTo>
                <a:cubicBezTo>
                  <a:pt x="13647" y="89275"/>
                  <a:pt x="13693" y="89049"/>
                  <a:pt x="13715" y="88845"/>
                </a:cubicBezTo>
                <a:close/>
                <a:moveTo>
                  <a:pt x="13602" y="89683"/>
                </a:moveTo>
                <a:cubicBezTo>
                  <a:pt x="16137" y="91199"/>
                  <a:pt x="18423" y="92942"/>
                  <a:pt x="20844" y="94616"/>
                </a:cubicBezTo>
                <a:cubicBezTo>
                  <a:pt x="20844" y="94888"/>
                  <a:pt x="20822" y="95137"/>
                  <a:pt x="20799" y="95409"/>
                </a:cubicBezTo>
                <a:cubicBezTo>
                  <a:pt x="18559" y="93462"/>
                  <a:pt x="16001" y="91765"/>
                  <a:pt x="13557" y="90090"/>
                </a:cubicBezTo>
                <a:cubicBezTo>
                  <a:pt x="13580" y="89954"/>
                  <a:pt x="13602" y="89818"/>
                  <a:pt x="13602" y="89683"/>
                </a:cubicBezTo>
                <a:close/>
                <a:moveTo>
                  <a:pt x="13534" y="90339"/>
                </a:moveTo>
                <a:cubicBezTo>
                  <a:pt x="15820" y="92172"/>
                  <a:pt x="18174" y="94096"/>
                  <a:pt x="20641" y="95657"/>
                </a:cubicBezTo>
                <a:cubicBezTo>
                  <a:pt x="20667" y="95684"/>
                  <a:pt x="20694" y="95695"/>
                  <a:pt x="20720" y="95695"/>
                </a:cubicBezTo>
                <a:cubicBezTo>
                  <a:pt x="20739" y="95695"/>
                  <a:pt x="20758" y="95690"/>
                  <a:pt x="20777" y="95680"/>
                </a:cubicBezTo>
                <a:lnTo>
                  <a:pt x="20777" y="95680"/>
                </a:lnTo>
                <a:cubicBezTo>
                  <a:pt x="20754" y="95884"/>
                  <a:pt x="20754" y="96110"/>
                  <a:pt x="20731" y="96314"/>
                </a:cubicBezTo>
                <a:cubicBezTo>
                  <a:pt x="18310" y="94616"/>
                  <a:pt x="15888" y="92919"/>
                  <a:pt x="13421" y="91290"/>
                </a:cubicBezTo>
                <a:cubicBezTo>
                  <a:pt x="13444" y="90973"/>
                  <a:pt x="13489" y="90656"/>
                  <a:pt x="13534" y="90339"/>
                </a:cubicBezTo>
                <a:close/>
                <a:moveTo>
                  <a:pt x="13376" y="91538"/>
                </a:moveTo>
                <a:cubicBezTo>
                  <a:pt x="15798" y="93304"/>
                  <a:pt x="18242" y="95046"/>
                  <a:pt x="20709" y="96744"/>
                </a:cubicBezTo>
                <a:cubicBezTo>
                  <a:pt x="20709" y="96834"/>
                  <a:pt x="20686" y="96925"/>
                  <a:pt x="20686" y="97015"/>
                </a:cubicBezTo>
                <a:cubicBezTo>
                  <a:pt x="18197" y="95522"/>
                  <a:pt x="15775" y="93870"/>
                  <a:pt x="13285" y="92331"/>
                </a:cubicBezTo>
                <a:cubicBezTo>
                  <a:pt x="13331" y="92082"/>
                  <a:pt x="13353" y="91810"/>
                  <a:pt x="13376" y="91538"/>
                </a:cubicBezTo>
                <a:close/>
                <a:moveTo>
                  <a:pt x="13263" y="92557"/>
                </a:moveTo>
                <a:cubicBezTo>
                  <a:pt x="15571" y="94390"/>
                  <a:pt x="18129" y="95952"/>
                  <a:pt x="20663" y="97468"/>
                </a:cubicBezTo>
                <a:cubicBezTo>
                  <a:pt x="20641" y="97694"/>
                  <a:pt x="20618" y="97921"/>
                  <a:pt x="20618" y="98147"/>
                </a:cubicBezTo>
                <a:cubicBezTo>
                  <a:pt x="19509" y="97355"/>
                  <a:pt x="18355" y="96608"/>
                  <a:pt x="17223" y="95839"/>
                </a:cubicBezTo>
                <a:cubicBezTo>
                  <a:pt x="16612" y="95431"/>
                  <a:pt x="16001" y="95024"/>
                  <a:pt x="15368" y="94616"/>
                </a:cubicBezTo>
                <a:cubicBezTo>
                  <a:pt x="14983" y="94345"/>
                  <a:pt x="13693" y="93666"/>
                  <a:pt x="13195" y="93100"/>
                </a:cubicBezTo>
                <a:lnTo>
                  <a:pt x="13263" y="92557"/>
                </a:lnTo>
                <a:close/>
                <a:moveTo>
                  <a:pt x="13150" y="93417"/>
                </a:moveTo>
                <a:cubicBezTo>
                  <a:pt x="13829" y="94028"/>
                  <a:pt x="14711" y="94503"/>
                  <a:pt x="15458" y="95024"/>
                </a:cubicBezTo>
                <a:cubicBezTo>
                  <a:pt x="17155" y="96223"/>
                  <a:pt x="18830" y="97423"/>
                  <a:pt x="20573" y="98554"/>
                </a:cubicBezTo>
                <a:cubicBezTo>
                  <a:pt x="20573" y="98781"/>
                  <a:pt x="20550" y="99007"/>
                  <a:pt x="20528" y="99256"/>
                </a:cubicBezTo>
                <a:cubicBezTo>
                  <a:pt x="18197" y="97378"/>
                  <a:pt x="15571" y="95793"/>
                  <a:pt x="13059" y="94164"/>
                </a:cubicBezTo>
                <a:lnTo>
                  <a:pt x="13150" y="93417"/>
                </a:lnTo>
                <a:close/>
                <a:moveTo>
                  <a:pt x="13036" y="94390"/>
                </a:moveTo>
                <a:cubicBezTo>
                  <a:pt x="15435" y="96133"/>
                  <a:pt x="17812" y="98034"/>
                  <a:pt x="20369" y="99505"/>
                </a:cubicBezTo>
                <a:cubicBezTo>
                  <a:pt x="20392" y="99516"/>
                  <a:pt x="20420" y="99522"/>
                  <a:pt x="20448" y="99522"/>
                </a:cubicBezTo>
                <a:cubicBezTo>
                  <a:pt x="20477" y="99522"/>
                  <a:pt x="20505" y="99516"/>
                  <a:pt x="20528" y="99505"/>
                </a:cubicBezTo>
                <a:lnTo>
                  <a:pt x="20528" y="99505"/>
                </a:lnTo>
                <a:cubicBezTo>
                  <a:pt x="20505" y="99754"/>
                  <a:pt x="20482" y="99980"/>
                  <a:pt x="20482" y="100229"/>
                </a:cubicBezTo>
                <a:cubicBezTo>
                  <a:pt x="18151" y="98373"/>
                  <a:pt x="15526" y="96608"/>
                  <a:pt x="12946" y="95069"/>
                </a:cubicBezTo>
                <a:cubicBezTo>
                  <a:pt x="12969" y="94843"/>
                  <a:pt x="13014" y="94616"/>
                  <a:pt x="13036" y="94390"/>
                </a:cubicBezTo>
                <a:close/>
                <a:moveTo>
                  <a:pt x="12923" y="95318"/>
                </a:moveTo>
                <a:cubicBezTo>
                  <a:pt x="15232" y="97151"/>
                  <a:pt x="17767" y="98984"/>
                  <a:pt x="20279" y="100478"/>
                </a:cubicBezTo>
                <a:cubicBezTo>
                  <a:pt x="20307" y="100487"/>
                  <a:pt x="20335" y="100493"/>
                  <a:pt x="20361" y="100493"/>
                </a:cubicBezTo>
                <a:cubicBezTo>
                  <a:pt x="20399" y="100493"/>
                  <a:pt x="20433" y="100482"/>
                  <a:pt x="20460" y="100455"/>
                </a:cubicBezTo>
                <a:lnTo>
                  <a:pt x="20460" y="100455"/>
                </a:lnTo>
                <a:cubicBezTo>
                  <a:pt x="20437" y="100840"/>
                  <a:pt x="20414" y="101225"/>
                  <a:pt x="20392" y="101632"/>
                </a:cubicBezTo>
                <a:cubicBezTo>
                  <a:pt x="18106" y="99573"/>
                  <a:pt x="15458" y="97808"/>
                  <a:pt x="12787" y="96269"/>
                </a:cubicBezTo>
                <a:cubicBezTo>
                  <a:pt x="12833" y="95952"/>
                  <a:pt x="12878" y="95635"/>
                  <a:pt x="12923" y="95318"/>
                </a:cubicBezTo>
                <a:close/>
                <a:moveTo>
                  <a:pt x="12765" y="96472"/>
                </a:moveTo>
                <a:cubicBezTo>
                  <a:pt x="15368" y="98215"/>
                  <a:pt x="17812" y="100116"/>
                  <a:pt x="20301" y="101994"/>
                </a:cubicBezTo>
                <a:cubicBezTo>
                  <a:pt x="20324" y="101994"/>
                  <a:pt x="20347" y="102017"/>
                  <a:pt x="20369" y="102017"/>
                </a:cubicBezTo>
                <a:cubicBezTo>
                  <a:pt x="20347" y="102266"/>
                  <a:pt x="20324" y="102538"/>
                  <a:pt x="20301" y="102787"/>
                </a:cubicBezTo>
                <a:cubicBezTo>
                  <a:pt x="17970" y="100682"/>
                  <a:pt x="15254" y="98826"/>
                  <a:pt x="12697" y="96993"/>
                </a:cubicBezTo>
                <a:cubicBezTo>
                  <a:pt x="12720" y="96812"/>
                  <a:pt x="12742" y="96653"/>
                  <a:pt x="12765" y="96472"/>
                </a:cubicBezTo>
                <a:close/>
                <a:moveTo>
                  <a:pt x="12674" y="97264"/>
                </a:moveTo>
                <a:cubicBezTo>
                  <a:pt x="15119" y="99279"/>
                  <a:pt x="17631" y="101451"/>
                  <a:pt x="20279" y="103171"/>
                </a:cubicBezTo>
                <a:cubicBezTo>
                  <a:pt x="20279" y="103398"/>
                  <a:pt x="20256" y="103624"/>
                  <a:pt x="20256" y="103850"/>
                </a:cubicBezTo>
                <a:cubicBezTo>
                  <a:pt x="17834" y="101746"/>
                  <a:pt x="15164" y="99844"/>
                  <a:pt x="12584" y="97921"/>
                </a:cubicBezTo>
                <a:lnTo>
                  <a:pt x="12674" y="97264"/>
                </a:lnTo>
                <a:close/>
                <a:moveTo>
                  <a:pt x="10886" y="23393"/>
                </a:moveTo>
                <a:cubicBezTo>
                  <a:pt x="11950" y="24480"/>
                  <a:pt x="13353" y="25227"/>
                  <a:pt x="14938" y="25453"/>
                </a:cubicBezTo>
                <a:cubicBezTo>
                  <a:pt x="15269" y="25500"/>
                  <a:pt x="15640" y="25525"/>
                  <a:pt x="16032" y="25525"/>
                </a:cubicBezTo>
                <a:cubicBezTo>
                  <a:pt x="17161" y="25525"/>
                  <a:pt x="18461" y="25312"/>
                  <a:pt x="19487" y="24774"/>
                </a:cubicBezTo>
                <a:lnTo>
                  <a:pt x="19487" y="24774"/>
                </a:lnTo>
                <a:cubicBezTo>
                  <a:pt x="19441" y="24887"/>
                  <a:pt x="19419" y="25000"/>
                  <a:pt x="19396" y="25113"/>
                </a:cubicBezTo>
                <a:cubicBezTo>
                  <a:pt x="19373" y="25091"/>
                  <a:pt x="19328" y="25091"/>
                  <a:pt x="19305" y="25068"/>
                </a:cubicBezTo>
                <a:cubicBezTo>
                  <a:pt x="19293" y="25062"/>
                  <a:pt x="19280" y="25059"/>
                  <a:pt x="19268" y="25059"/>
                </a:cubicBezTo>
                <a:cubicBezTo>
                  <a:pt x="19193" y="25059"/>
                  <a:pt x="19137" y="25165"/>
                  <a:pt x="19215" y="25204"/>
                </a:cubicBezTo>
                <a:cubicBezTo>
                  <a:pt x="19260" y="25227"/>
                  <a:pt x="19305" y="25249"/>
                  <a:pt x="19351" y="25272"/>
                </a:cubicBezTo>
                <a:cubicBezTo>
                  <a:pt x="18989" y="26879"/>
                  <a:pt x="18966" y="28644"/>
                  <a:pt x="18875" y="30319"/>
                </a:cubicBezTo>
                <a:cubicBezTo>
                  <a:pt x="18875" y="30296"/>
                  <a:pt x="18853" y="30296"/>
                  <a:pt x="18853" y="30296"/>
                </a:cubicBezTo>
                <a:cubicBezTo>
                  <a:pt x="18839" y="30291"/>
                  <a:pt x="18825" y="30288"/>
                  <a:pt x="18812" y="30288"/>
                </a:cubicBezTo>
                <a:cubicBezTo>
                  <a:pt x="18716" y="30288"/>
                  <a:pt x="18643" y="30418"/>
                  <a:pt x="18762" y="30477"/>
                </a:cubicBezTo>
                <a:cubicBezTo>
                  <a:pt x="18785" y="30500"/>
                  <a:pt x="18830" y="30500"/>
                  <a:pt x="18875" y="30522"/>
                </a:cubicBezTo>
                <a:cubicBezTo>
                  <a:pt x="18853" y="30862"/>
                  <a:pt x="18830" y="31179"/>
                  <a:pt x="18808" y="31496"/>
                </a:cubicBezTo>
                <a:cubicBezTo>
                  <a:pt x="18808" y="31631"/>
                  <a:pt x="18785" y="31790"/>
                  <a:pt x="18762" y="31926"/>
                </a:cubicBezTo>
                <a:cubicBezTo>
                  <a:pt x="18740" y="31971"/>
                  <a:pt x="18717" y="32039"/>
                  <a:pt x="18762" y="32061"/>
                </a:cubicBezTo>
                <a:cubicBezTo>
                  <a:pt x="18672" y="33057"/>
                  <a:pt x="18604" y="34030"/>
                  <a:pt x="18513" y="35026"/>
                </a:cubicBezTo>
                <a:cubicBezTo>
                  <a:pt x="18423" y="35026"/>
                  <a:pt x="18378" y="35162"/>
                  <a:pt x="18468" y="35207"/>
                </a:cubicBezTo>
                <a:cubicBezTo>
                  <a:pt x="18491" y="35207"/>
                  <a:pt x="18491" y="35230"/>
                  <a:pt x="18491" y="35230"/>
                </a:cubicBezTo>
                <a:lnTo>
                  <a:pt x="18445" y="35864"/>
                </a:lnTo>
                <a:cubicBezTo>
                  <a:pt x="18423" y="35841"/>
                  <a:pt x="18400" y="35841"/>
                  <a:pt x="18378" y="35841"/>
                </a:cubicBezTo>
                <a:cubicBezTo>
                  <a:pt x="18332" y="35841"/>
                  <a:pt x="18287" y="35886"/>
                  <a:pt x="18310" y="35932"/>
                </a:cubicBezTo>
                <a:cubicBezTo>
                  <a:pt x="18355" y="35977"/>
                  <a:pt x="18378" y="35999"/>
                  <a:pt x="18423" y="36045"/>
                </a:cubicBezTo>
                <a:cubicBezTo>
                  <a:pt x="18400" y="36452"/>
                  <a:pt x="18355" y="36882"/>
                  <a:pt x="18332" y="37312"/>
                </a:cubicBezTo>
                <a:cubicBezTo>
                  <a:pt x="18310" y="37335"/>
                  <a:pt x="18287" y="37380"/>
                  <a:pt x="18310" y="37403"/>
                </a:cubicBezTo>
                <a:cubicBezTo>
                  <a:pt x="18264" y="38036"/>
                  <a:pt x="18219" y="38670"/>
                  <a:pt x="18151" y="39304"/>
                </a:cubicBezTo>
                <a:cubicBezTo>
                  <a:pt x="18038" y="40662"/>
                  <a:pt x="17925" y="41997"/>
                  <a:pt x="17812" y="43355"/>
                </a:cubicBezTo>
                <a:cubicBezTo>
                  <a:pt x="17789" y="43355"/>
                  <a:pt x="17767" y="43332"/>
                  <a:pt x="17767" y="43332"/>
                </a:cubicBezTo>
                <a:cubicBezTo>
                  <a:pt x="17759" y="43330"/>
                  <a:pt x="17752" y="43329"/>
                  <a:pt x="17745" y="43329"/>
                </a:cubicBezTo>
                <a:cubicBezTo>
                  <a:pt x="17690" y="43329"/>
                  <a:pt x="17661" y="43405"/>
                  <a:pt x="17721" y="43445"/>
                </a:cubicBezTo>
                <a:cubicBezTo>
                  <a:pt x="17744" y="43445"/>
                  <a:pt x="17767" y="43468"/>
                  <a:pt x="17789" y="43468"/>
                </a:cubicBezTo>
                <a:lnTo>
                  <a:pt x="17721" y="44238"/>
                </a:lnTo>
                <a:cubicBezTo>
                  <a:pt x="17699" y="44238"/>
                  <a:pt x="17653" y="44215"/>
                  <a:pt x="17631" y="44192"/>
                </a:cubicBezTo>
                <a:cubicBezTo>
                  <a:pt x="17625" y="44190"/>
                  <a:pt x="17619" y="44189"/>
                  <a:pt x="17613" y="44189"/>
                </a:cubicBezTo>
                <a:cubicBezTo>
                  <a:pt x="17556" y="44189"/>
                  <a:pt x="17524" y="44285"/>
                  <a:pt x="17585" y="44305"/>
                </a:cubicBezTo>
                <a:cubicBezTo>
                  <a:pt x="17631" y="44328"/>
                  <a:pt x="17676" y="44351"/>
                  <a:pt x="17721" y="44373"/>
                </a:cubicBezTo>
                <a:cubicBezTo>
                  <a:pt x="17699" y="44509"/>
                  <a:pt x="17699" y="44668"/>
                  <a:pt x="17676" y="44826"/>
                </a:cubicBezTo>
                <a:cubicBezTo>
                  <a:pt x="17676" y="44803"/>
                  <a:pt x="17653" y="44803"/>
                  <a:pt x="17631" y="44803"/>
                </a:cubicBezTo>
                <a:cubicBezTo>
                  <a:pt x="17620" y="44796"/>
                  <a:pt x="17608" y="44793"/>
                  <a:pt x="17598" y="44793"/>
                </a:cubicBezTo>
                <a:cubicBezTo>
                  <a:pt x="17545" y="44793"/>
                  <a:pt x="17510" y="44875"/>
                  <a:pt x="17585" y="44894"/>
                </a:cubicBezTo>
                <a:cubicBezTo>
                  <a:pt x="17608" y="44916"/>
                  <a:pt x="17631" y="44939"/>
                  <a:pt x="17676" y="44939"/>
                </a:cubicBezTo>
                <a:cubicBezTo>
                  <a:pt x="17608" y="45709"/>
                  <a:pt x="17540" y="46478"/>
                  <a:pt x="17472" y="47225"/>
                </a:cubicBezTo>
                <a:cubicBezTo>
                  <a:pt x="17404" y="47248"/>
                  <a:pt x="17359" y="47361"/>
                  <a:pt x="17450" y="47406"/>
                </a:cubicBezTo>
                <a:cubicBezTo>
                  <a:pt x="17404" y="47859"/>
                  <a:pt x="17359" y="48334"/>
                  <a:pt x="17336" y="48787"/>
                </a:cubicBezTo>
                <a:cubicBezTo>
                  <a:pt x="17269" y="48787"/>
                  <a:pt x="17223" y="48877"/>
                  <a:pt x="17291" y="48922"/>
                </a:cubicBezTo>
                <a:lnTo>
                  <a:pt x="17314" y="48922"/>
                </a:lnTo>
                <a:cubicBezTo>
                  <a:pt x="17133" y="51027"/>
                  <a:pt x="16929" y="53132"/>
                  <a:pt x="16725" y="55237"/>
                </a:cubicBezTo>
                <a:cubicBezTo>
                  <a:pt x="16567" y="56798"/>
                  <a:pt x="16409" y="58383"/>
                  <a:pt x="16250" y="59944"/>
                </a:cubicBezTo>
                <a:cubicBezTo>
                  <a:pt x="16182" y="59967"/>
                  <a:pt x="16137" y="60080"/>
                  <a:pt x="16228" y="60125"/>
                </a:cubicBezTo>
                <a:lnTo>
                  <a:pt x="16228" y="60306"/>
                </a:lnTo>
                <a:cubicBezTo>
                  <a:pt x="16182" y="60329"/>
                  <a:pt x="16182" y="60374"/>
                  <a:pt x="16205" y="60397"/>
                </a:cubicBezTo>
                <a:cubicBezTo>
                  <a:pt x="16160" y="60895"/>
                  <a:pt x="16114" y="61370"/>
                  <a:pt x="16069" y="61868"/>
                </a:cubicBezTo>
                <a:cubicBezTo>
                  <a:pt x="16046" y="61890"/>
                  <a:pt x="16024" y="61936"/>
                  <a:pt x="16046" y="61981"/>
                </a:cubicBezTo>
                <a:cubicBezTo>
                  <a:pt x="16024" y="62185"/>
                  <a:pt x="16001" y="62388"/>
                  <a:pt x="15979" y="62592"/>
                </a:cubicBezTo>
                <a:cubicBezTo>
                  <a:pt x="15956" y="62637"/>
                  <a:pt x="15933" y="62683"/>
                  <a:pt x="15979" y="62728"/>
                </a:cubicBezTo>
                <a:cubicBezTo>
                  <a:pt x="15798" y="64448"/>
                  <a:pt x="15616" y="66168"/>
                  <a:pt x="15435" y="67865"/>
                </a:cubicBezTo>
                <a:cubicBezTo>
                  <a:pt x="15390" y="67911"/>
                  <a:pt x="15390" y="67956"/>
                  <a:pt x="15413" y="67979"/>
                </a:cubicBezTo>
                <a:cubicBezTo>
                  <a:pt x="15368" y="68341"/>
                  <a:pt x="15345" y="68703"/>
                  <a:pt x="15300" y="69065"/>
                </a:cubicBezTo>
                <a:cubicBezTo>
                  <a:pt x="15277" y="69087"/>
                  <a:pt x="15277" y="69110"/>
                  <a:pt x="15300" y="69155"/>
                </a:cubicBezTo>
                <a:cubicBezTo>
                  <a:pt x="15277" y="69359"/>
                  <a:pt x="15254" y="69585"/>
                  <a:pt x="15232" y="69812"/>
                </a:cubicBezTo>
                <a:cubicBezTo>
                  <a:pt x="15164" y="69812"/>
                  <a:pt x="15119" y="69880"/>
                  <a:pt x="15164" y="69925"/>
                </a:cubicBezTo>
                <a:cubicBezTo>
                  <a:pt x="15186" y="69925"/>
                  <a:pt x="15186" y="69948"/>
                  <a:pt x="15209" y="69948"/>
                </a:cubicBezTo>
                <a:cubicBezTo>
                  <a:pt x="15141" y="70513"/>
                  <a:pt x="15096" y="71079"/>
                  <a:pt x="15028" y="71622"/>
                </a:cubicBezTo>
                <a:cubicBezTo>
                  <a:pt x="15005" y="71622"/>
                  <a:pt x="15005" y="71600"/>
                  <a:pt x="14983" y="71600"/>
                </a:cubicBezTo>
                <a:cubicBezTo>
                  <a:pt x="14963" y="71585"/>
                  <a:pt x="14943" y="71579"/>
                  <a:pt x="14924" y="71579"/>
                </a:cubicBezTo>
                <a:cubicBezTo>
                  <a:pt x="14852" y="71579"/>
                  <a:pt x="14794" y="71664"/>
                  <a:pt x="14847" y="71735"/>
                </a:cubicBezTo>
                <a:cubicBezTo>
                  <a:pt x="14915" y="71758"/>
                  <a:pt x="14960" y="71803"/>
                  <a:pt x="15005" y="71849"/>
                </a:cubicBezTo>
                <a:cubicBezTo>
                  <a:pt x="14960" y="72165"/>
                  <a:pt x="14938" y="72482"/>
                  <a:pt x="14892" y="72799"/>
                </a:cubicBezTo>
                <a:cubicBezTo>
                  <a:pt x="14847" y="72799"/>
                  <a:pt x="14802" y="72912"/>
                  <a:pt x="14870" y="72935"/>
                </a:cubicBezTo>
                <a:cubicBezTo>
                  <a:pt x="14870" y="72958"/>
                  <a:pt x="14870" y="72958"/>
                  <a:pt x="14870" y="72958"/>
                </a:cubicBezTo>
                <a:cubicBezTo>
                  <a:pt x="14734" y="74315"/>
                  <a:pt x="14575" y="75651"/>
                  <a:pt x="14417" y="77009"/>
                </a:cubicBezTo>
                <a:cubicBezTo>
                  <a:pt x="14417" y="77031"/>
                  <a:pt x="14394" y="77054"/>
                  <a:pt x="14417" y="77077"/>
                </a:cubicBezTo>
                <a:cubicBezTo>
                  <a:pt x="14394" y="77326"/>
                  <a:pt x="14372" y="77552"/>
                  <a:pt x="14349" y="77778"/>
                </a:cubicBezTo>
                <a:cubicBezTo>
                  <a:pt x="14304" y="77801"/>
                  <a:pt x="14281" y="77891"/>
                  <a:pt x="14326" y="77937"/>
                </a:cubicBezTo>
                <a:cubicBezTo>
                  <a:pt x="14259" y="78502"/>
                  <a:pt x="14191" y="79046"/>
                  <a:pt x="14123" y="79611"/>
                </a:cubicBezTo>
                <a:cubicBezTo>
                  <a:pt x="14077" y="79657"/>
                  <a:pt x="14055" y="79725"/>
                  <a:pt x="14100" y="79770"/>
                </a:cubicBezTo>
                <a:lnTo>
                  <a:pt x="14123" y="79792"/>
                </a:lnTo>
                <a:cubicBezTo>
                  <a:pt x="14032" y="80562"/>
                  <a:pt x="13942" y="81354"/>
                  <a:pt x="13851" y="82124"/>
                </a:cubicBezTo>
                <a:cubicBezTo>
                  <a:pt x="13783" y="82169"/>
                  <a:pt x="13761" y="82259"/>
                  <a:pt x="13829" y="82327"/>
                </a:cubicBezTo>
                <a:cubicBezTo>
                  <a:pt x="13647" y="83798"/>
                  <a:pt x="13489" y="85269"/>
                  <a:pt x="13308" y="86740"/>
                </a:cubicBezTo>
                <a:cubicBezTo>
                  <a:pt x="13127" y="88144"/>
                  <a:pt x="12946" y="89547"/>
                  <a:pt x="12787" y="90950"/>
                </a:cubicBezTo>
                <a:cubicBezTo>
                  <a:pt x="12742" y="90973"/>
                  <a:pt x="12742" y="91041"/>
                  <a:pt x="12765" y="91086"/>
                </a:cubicBezTo>
                <a:cubicBezTo>
                  <a:pt x="12493" y="93213"/>
                  <a:pt x="12222" y="95318"/>
                  <a:pt x="11950" y="97445"/>
                </a:cubicBezTo>
                <a:lnTo>
                  <a:pt x="11927" y="97445"/>
                </a:lnTo>
                <a:cubicBezTo>
                  <a:pt x="11914" y="97432"/>
                  <a:pt x="11900" y="97427"/>
                  <a:pt x="11887" y="97427"/>
                </a:cubicBezTo>
                <a:cubicBezTo>
                  <a:pt x="11830" y="97427"/>
                  <a:pt x="11782" y="97522"/>
                  <a:pt x="11837" y="97559"/>
                </a:cubicBezTo>
                <a:cubicBezTo>
                  <a:pt x="11882" y="97581"/>
                  <a:pt x="11905" y="97604"/>
                  <a:pt x="11927" y="97649"/>
                </a:cubicBezTo>
                <a:cubicBezTo>
                  <a:pt x="11792" y="98758"/>
                  <a:pt x="11656" y="99867"/>
                  <a:pt x="11497" y="100976"/>
                </a:cubicBezTo>
                <a:cubicBezTo>
                  <a:pt x="11452" y="100976"/>
                  <a:pt x="11430" y="101021"/>
                  <a:pt x="11452" y="101067"/>
                </a:cubicBezTo>
                <a:cubicBezTo>
                  <a:pt x="11475" y="101067"/>
                  <a:pt x="11475" y="101067"/>
                  <a:pt x="11497" y="101089"/>
                </a:cubicBezTo>
                <a:cubicBezTo>
                  <a:pt x="11362" y="102062"/>
                  <a:pt x="11226" y="103036"/>
                  <a:pt x="11113" y="104009"/>
                </a:cubicBezTo>
                <a:cubicBezTo>
                  <a:pt x="8850" y="103420"/>
                  <a:pt x="6632" y="102583"/>
                  <a:pt x="4459" y="101542"/>
                </a:cubicBezTo>
                <a:cubicBezTo>
                  <a:pt x="4482" y="101519"/>
                  <a:pt x="4482" y="101474"/>
                  <a:pt x="4482" y="101451"/>
                </a:cubicBezTo>
                <a:cubicBezTo>
                  <a:pt x="6111" y="80562"/>
                  <a:pt x="7741" y="59673"/>
                  <a:pt x="9551" y="38806"/>
                </a:cubicBezTo>
                <a:cubicBezTo>
                  <a:pt x="9800" y="35886"/>
                  <a:pt x="10072" y="32989"/>
                  <a:pt x="10321" y="30092"/>
                </a:cubicBezTo>
                <a:cubicBezTo>
                  <a:pt x="10434" y="28689"/>
                  <a:pt x="10547" y="27286"/>
                  <a:pt x="10683" y="25883"/>
                </a:cubicBezTo>
                <a:cubicBezTo>
                  <a:pt x="10751" y="25068"/>
                  <a:pt x="10864" y="24231"/>
                  <a:pt x="10886" y="23393"/>
                </a:cubicBezTo>
                <a:close/>
                <a:moveTo>
                  <a:pt x="11860" y="103647"/>
                </a:moveTo>
                <a:cubicBezTo>
                  <a:pt x="12109" y="103896"/>
                  <a:pt x="12380" y="104145"/>
                  <a:pt x="12652" y="104393"/>
                </a:cubicBezTo>
                <a:cubicBezTo>
                  <a:pt x="12357" y="104326"/>
                  <a:pt x="12063" y="104258"/>
                  <a:pt x="11769" y="104190"/>
                </a:cubicBezTo>
                <a:cubicBezTo>
                  <a:pt x="11814" y="104009"/>
                  <a:pt x="11837" y="103828"/>
                  <a:pt x="11860" y="103647"/>
                </a:cubicBezTo>
                <a:close/>
                <a:moveTo>
                  <a:pt x="11905" y="103171"/>
                </a:moveTo>
                <a:cubicBezTo>
                  <a:pt x="12267" y="103511"/>
                  <a:pt x="12629" y="103828"/>
                  <a:pt x="12969" y="104145"/>
                </a:cubicBezTo>
                <a:cubicBezTo>
                  <a:pt x="13127" y="104280"/>
                  <a:pt x="13263" y="104416"/>
                  <a:pt x="13399" y="104552"/>
                </a:cubicBezTo>
                <a:lnTo>
                  <a:pt x="13014" y="104461"/>
                </a:lnTo>
                <a:cubicBezTo>
                  <a:pt x="12652" y="104122"/>
                  <a:pt x="12244" y="103805"/>
                  <a:pt x="11860" y="103488"/>
                </a:cubicBezTo>
                <a:lnTo>
                  <a:pt x="11882" y="103488"/>
                </a:lnTo>
                <a:lnTo>
                  <a:pt x="11905" y="103171"/>
                </a:lnTo>
                <a:close/>
                <a:moveTo>
                  <a:pt x="12041" y="102176"/>
                </a:moveTo>
                <a:cubicBezTo>
                  <a:pt x="13172" y="103194"/>
                  <a:pt x="14349" y="104099"/>
                  <a:pt x="15639" y="104914"/>
                </a:cubicBezTo>
                <a:cubicBezTo>
                  <a:pt x="15254" y="104869"/>
                  <a:pt x="14870" y="104801"/>
                  <a:pt x="14485" y="104756"/>
                </a:cubicBezTo>
                <a:cubicBezTo>
                  <a:pt x="13738" y="104031"/>
                  <a:pt x="12810" y="103398"/>
                  <a:pt x="11973" y="102764"/>
                </a:cubicBezTo>
                <a:cubicBezTo>
                  <a:pt x="11995" y="102560"/>
                  <a:pt x="12018" y="102379"/>
                  <a:pt x="12041" y="102176"/>
                </a:cubicBezTo>
                <a:close/>
                <a:moveTo>
                  <a:pt x="12561" y="98170"/>
                </a:moveTo>
                <a:cubicBezTo>
                  <a:pt x="15051" y="100252"/>
                  <a:pt x="17563" y="102424"/>
                  <a:pt x="20211" y="104280"/>
                </a:cubicBezTo>
                <a:cubicBezTo>
                  <a:pt x="20211" y="104507"/>
                  <a:pt x="20188" y="104710"/>
                  <a:pt x="20188" y="104914"/>
                </a:cubicBezTo>
                <a:cubicBezTo>
                  <a:pt x="17925" y="102651"/>
                  <a:pt x="15119" y="100727"/>
                  <a:pt x="12448" y="98939"/>
                </a:cubicBezTo>
                <a:cubicBezTo>
                  <a:pt x="12493" y="98690"/>
                  <a:pt x="12516" y="98419"/>
                  <a:pt x="12561" y="98170"/>
                </a:cubicBezTo>
                <a:close/>
                <a:moveTo>
                  <a:pt x="12109" y="101587"/>
                </a:moveTo>
                <a:cubicBezTo>
                  <a:pt x="13534" y="102741"/>
                  <a:pt x="14938" y="103873"/>
                  <a:pt x="16363" y="104982"/>
                </a:cubicBezTo>
                <a:lnTo>
                  <a:pt x="16228" y="104982"/>
                </a:lnTo>
                <a:cubicBezTo>
                  <a:pt x="14756" y="104099"/>
                  <a:pt x="13376" y="103103"/>
                  <a:pt x="12063" y="101994"/>
                </a:cubicBezTo>
                <a:cubicBezTo>
                  <a:pt x="12086" y="101859"/>
                  <a:pt x="12109" y="101723"/>
                  <a:pt x="12109" y="101587"/>
                </a:cubicBezTo>
                <a:close/>
                <a:moveTo>
                  <a:pt x="12199" y="100931"/>
                </a:moveTo>
                <a:cubicBezTo>
                  <a:pt x="12267" y="100999"/>
                  <a:pt x="12357" y="101044"/>
                  <a:pt x="12425" y="101112"/>
                </a:cubicBezTo>
                <a:cubicBezTo>
                  <a:pt x="13082" y="101632"/>
                  <a:pt x="13738" y="102130"/>
                  <a:pt x="14394" y="102651"/>
                </a:cubicBezTo>
                <a:cubicBezTo>
                  <a:pt x="15435" y="103466"/>
                  <a:pt x="16476" y="104326"/>
                  <a:pt x="17563" y="105095"/>
                </a:cubicBezTo>
                <a:cubicBezTo>
                  <a:pt x="17336" y="105095"/>
                  <a:pt x="17110" y="105072"/>
                  <a:pt x="16884" y="105050"/>
                </a:cubicBezTo>
                <a:cubicBezTo>
                  <a:pt x="15345" y="103805"/>
                  <a:pt x="13738" y="102628"/>
                  <a:pt x="12131" y="101429"/>
                </a:cubicBezTo>
                <a:cubicBezTo>
                  <a:pt x="12154" y="101270"/>
                  <a:pt x="12176" y="101112"/>
                  <a:pt x="12199" y="100931"/>
                </a:cubicBezTo>
                <a:close/>
                <a:moveTo>
                  <a:pt x="12312" y="100048"/>
                </a:moveTo>
                <a:cubicBezTo>
                  <a:pt x="14440" y="101723"/>
                  <a:pt x="16499" y="103579"/>
                  <a:pt x="18694" y="105163"/>
                </a:cubicBezTo>
                <a:cubicBezTo>
                  <a:pt x="18468" y="105163"/>
                  <a:pt x="18264" y="105163"/>
                  <a:pt x="18038" y="105140"/>
                </a:cubicBezTo>
                <a:cubicBezTo>
                  <a:pt x="18038" y="105118"/>
                  <a:pt x="18015" y="105118"/>
                  <a:pt x="18015" y="105095"/>
                </a:cubicBezTo>
                <a:cubicBezTo>
                  <a:pt x="16182" y="103511"/>
                  <a:pt x="14032" y="102266"/>
                  <a:pt x="12244" y="100637"/>
                </a:cubicBezTo>
                <a:cubicBezTo>
                  <a:pt x="12267" y="100455"/>
                  <a:pt x="12290" y="100252"/>
                  <a:pt x="12312" y="100048"/>
                </a:cubicBezTo>
                <a:close/>
                <a:moveTo>
                  <a:pt x="30056" y="24163"/>
                </a:moveTo>
                <a:cubicBezTo>
                  <a:pt x="31022" y="24853"/>
                  <a:pt x="32330" y="25083"/>
                  <a:pt x="33559" y="25083"/>
                </a:cubicBezTo>
                <a:cubicBezTo>
                  <a:pt x="33942" y="25083"/>
                  <a:pt x="34318" y="25061"/>
                  <a:pt x="34673" y="25023"/>
                </a:cubicBezTo>
                <a:cubicBezTo>
                  <a:pt x="34944" y="25000"/>
                  <a:pt x="35238" y="24932"/>
                  <a:pt x="35510" y="24819"/>
                </a:cubicBezTo>
                <a:lnTo>
                  <a:pt x="35510" y="24819"/>
                </a:lnTo>
                <a:cubicBezTo>
                  <a:pt x="34220" y="34279"/>
                  <a:pt x="33541" y="43853"/>
                  <a:pt x="32636" y="53336"/>
                </a:cubicBezTo>
                <a:cubicBezTo>
                  <a:pt x="31595" y="64154"/>
                  <a:pt x="30554" y="74994"/>
                  <a:pt x="29490" y="85813"/>
                </a:cubicBezTo>
                <a:cubicBezTo>
                  <a:pt x="28901" y="91968"/>
                  <a:pt x="28313" y="98124"/>
                  <a:pt x="27725" y="104303"/>
                </a:cubicBezTo>
                <a:lnTo>
                  <a:pt x="27725" y="104326"/>
                </a:lnTo>
                <a:cubicBezTo>
                  <a:pt x="25461" y="104846"/>
                  <a:pt x="23176" y="105140"/>
                  <a:pt x="20912" y="105186"/>
                </a:cubicBezTo>
                <a:cubicBezTo>
                  <a:pt x="22134" y="83210"/>
                  <a:pt x="24352" y="61279"/>
                  <a:pt x="27589" y="39507"/>
                </a:cubicBezTo>
                <a:cubicBezTo>
                  <a:pt x="28064" y="36384"/>
                  <a:pt x="28539" y="33284"/>
                  <a:pt x="29037" y="30183"/>
                </a:cubicBezTo>
                <a:cubicBezTo>
                  <a:pt x="29264" y="28712"/>
                  <a:pt x="29512" y="27241"/>
                  <a:pt x="29739" y="25792"/>
                </a:cubicBezTo>
                <a:cubicBezTo>
                  <a:pt x="29807" y="25317"/>
                  <a:pt x="29965" y="24819"/>
                  <a:pt x="29943" y="24367"/>
                </a:cubicBezTo>
                <a:cubicBezTo>
                  <a:pt x="29988" y="24299"/>
                  <a:pt x="30033" y="24231"/>
                  <a:pt x="30056" y="24163"/>
                </a:cubicBezTo>
                <a:close/>
                <a:moveTo>
                  <a:pt x="12425" y="99143"/>
                </a:moveTo>
                <a:cubicBezTo>
                  <a:pt x="15005" y="101112"/>
                  <a:pt x="17450" y="103284"/>
                  <a:pt x="20052" y="105208"/>
                </a:cubicBezTo>
                <a:cubicBezTo>
                  <a:pt x="19781" y="105208"/>
                  <a:pt x="19487" y="105186"/>
                  <a:pt x="19215" y="105186"/>
                </a:cubicBezTo>
                <a:cubicBezTo>
                  <a:pt x="17155" y="103217"/>
                  <a:pt x="14666" y="101519"/>
                  <a:pt x="12335" y="99867"/>
                </a:cubicBezTo>
                <a:lnTo>
                  <a:pt x="12425" y="99143"/>
                </a:lnTo>
                <a:close/>
                <a:moveTo>
                  <a:pt x="4006" y="101949"/>
                </a:moveTo>
                <a:cubicBezTo>
                  <a:pt x="8776" y="104766"/>
                  <a:pt x="14357" y="106164"/>
                  <a:pt x="19921" y="106164"/>
                </a:cubicBezTo>
                <a:cubicBezTo>
                  <a:pt x="22672" y="106164"/>
                  <a:pt x="25420" y="105822"/>
                  <a:pt x="28064" y="105140"/>
                </a:cubicBezTo>
                <a:cubicBezTo>
                  <a:pt x="28064" y="105140"/>
                  <a:pt x="28064" y="105163"/>
                  <a:pt x="28087" y="105163"/>
                </a:cubicBezTo>
                <a:cubicBezTo>
                  <a:pt x="29399" y="106589"/>
                  <a:pt x="27702" y="108037"/>
                  <a:pt x="26344" y="108377"/>
                </a:cubicBezTo>
                <a:cubicBezTo>
                  <a:pt x="25190" y="108671"/>
                  <a:pt x="23900" y="108580"/>
                  <a:pt x="22700" y="108626"/>
                </a:cubicBezTo>
                <a:cubicBezTo>
                  <a:pt x="21526" y="108658"/>
                  <a:pt x="20346" y="108680"/>
                  <a:pt x="19164" y="108680"/>
                </a:cubicBezTo>
                <a:cubicBezTo>
                  <a:pt x="17840" y="108680"/>
                  <a:pt x="16513" y="108652"/>
                  <a:pt x="15186" y="108580"/>
                </a:cubicBezTo>
                <a:cubicBezTo>
                  <a:pt x="12561" y="108422"/>
                  <a:pt x="9936" y="108082"/>
                  <a:pt x="7401" y="107381"/>
                </a:cubicBezTo>
                <a:cubicBezTo>
                  <a:pt x="6269" y="107064"/>
                  <a:pt x="5025" y="106657"/>
                  <a:pt x="4187" y="105751"/>
                </a:cubicBezTo>
                <a:cubicBezTo>
                  <a:pt x="3282" y="104778"/>
                  <a:pt x="2943" y="103036"/>
                  <a:pt x="3961" y="102017"/>
                </a:cubicBezTo>
                <a:cubicBezTo>
                  <a:pt x="3984" y="101994"/>
                  <a:pt x="4006" y="101972"/>
                  <a:pt x="4006" y="101949"/>
                </a:cubicBezTo>
                <a:close/>
                <a:moveTo>
                  <a:pt x="2218" y="111115"/>
                </a:moveTo>
                <a:cubicBezTo>
                  <a:pt x="2422" y="111364"/>
                  <a:pt x="2671" y="111568"/>
                  <a:pt x="2920" y="111749"/>
                </a:cubicBezTo>
                <a:cubicBezTo>
                  <a:pt x="4549" y="112880"/>
                  <a:pt x="6948" y="113152"/>
                  <a:pt x="8850" y="113537"/>
                </a:cubicBezTo>
                <a:cubicBezTo>
                  <a:pt x="11090" y="113989"/>
                  <a:pt x="13353" y="114329"/>
                  <a:pt x="15616" y="114533"/>
                </a:cubicBezTo>
                <a:cubicBezTo>
                  <a:pt x="17616" y="114721"/>
                  <a:pt x="19630" y="114816"/>
                  <a:pt x="21635" y="114816"/>
                </a:cubicBezTo>
                <a:cubicBezTo>
                  <a:pt x="22036" y="114816"/>
                  <a:pt x="22436" y="114812"/>
                  <a:pt x="22836" y="114804"/>
                </a:cubicBezTo>
                <a:cubicBezTo>
                  <a:pt x="23922" y="114782"/>
                  <a:pt x="25077" y="114759"/>
                  <a:pt x="26118" y="114465"/>
                </a:cubicBezTo>
                <a:cubicBezTo>
                  <a:pt x="26140" y="114578"/>
                  <a:pt x="26208" y="114691"/>
                  <a:pt x="26344" y="114759"/>
                </a:cubicBezTo>
                <a:cubicBezTo>
                  <a:pt x="27770" y="115687"/>
                  <a:pt x="26797" y="117633"/>
                  <a:pt x="25620" y="118244"/>
                </a:cubicBezTo>
                <a:cubicBezTo>
                  <a:pt x="25507" y="118312"/>
                  <a:pt x="25416" y="118357"/>
                  <a:pt x="25303" y="118403"/>
                </a:cubicBezTo>
                <a:cubicBezTo>
                  <a:pt x="25228" y="118350"/>
                  <a:pt x="25134" y="118325"/>
                  <a:pt x="25039" y="118325"/>
                </a:cubicBezTo>
                <a:cubicBezTo>
                  <a:pt x="24848" y="118325"/>
                  <a:pt x="24647" y="118425"/>
                  <a:pt x="24556" y="118606"/>
                </a:cubicBezTo>
                <a:cubicBezTo>
                  <a:pt x="23877" y="118768"/>
                  <a:pt x="23164" y="118791"/>
                  <a:pt x="22473" y="118791"/>
                </a:cubicBezTo>
                <a:cubicBezTo>
                  <a:pt x="22197" y="118791"/>
                  <a:pt x="21924" y="118787"/>
                  <a:pt x="21659" y="118787"/>
                </a:cubicBezTo>
                <a:cubicBezTo>
                  <a:pt x="18694" y="118787"/>
                  <a:pt x="15707" y="118697"/>
                  <a:pt x="12742" y="118471"/>
                </a:cubicBezTo>
                <a:cubicBezTo>
                  <a:pt x="10072" y="118267"/>
                  <a:pt x="7062" y="118267"/>
                  <a:pt x="4549" y="117226"/>
                </a:cubicBezTo>
                <a:cubicBezTo>
                  <a:pt x="2286" y="116275"/>
                  <a:pt x="340" y="113310"/>
                  <a:pt x="2218" y="111115"/>
                </a:cubicBezTo>
                <a:close/>
                <a:moveTo>
                  <a:pt x="3033" y="117407"/>
                </a:moveTo>
                <a:lnTo>
                  <a:pt x="3033" y="117407"/>
                </a:lnTo>
                <a:cubicBezTo>
                  <a:pt x="5772" y="119263"/>
                  <a:pt x="9913" y="119172"/>
                  <a:pt x="13014" y="119398"/>
                </a:cubicBezTo>
                <a:cubicBezTo>
                  <a:pt x="15345" y="119557"/>
                  <a:pt x="17699" y="119670"/>
                  <a:pt x="20030" y="119715"/>
                </a:cubicBezTo>
                <a:cubicBezTo>
                  <a:pt x="20714" y="119726"/>
                  <a:pt x="21425" y="119758"/>
                  <a:pt x="22139" y="119758"/>
                </a:cubicBezTo>
                <a:cubicBezTo>
                  <a:pt x="22912" y="119758"/>
                  <a:pt x="23690" y="119721"/>
                  <a:pt x="24443" y="119580"/>
                </a:cubicBezTo>
                <a:lnTo>
                  <a:pt x="24443" y="119580"/>
                </a:lnTo>
                <a:cubicBezTo>
                  <a:pt x="24285" y="121232"/>
                  <a:pt x="24149" y="122861"/>
                  <a:pt x="23968" y="124491"/>
                </a:cubicBezTo>
                <a:cubicBezTo>
                  <a:pt x="23787" y="126347"/>
                  <a:pt x="23855" y="128497"/>
                  <a:pt x="23334" y="130285"/>
                </a:cubicBezTo>
                <a:cubicBezTo>
                  <a:pt x="22737" y="132286"/>
                  <a:pt x="20750" y="132389"/>
                  <a:pt x="18945" y="132389"/>
                </a:cubicBezTo>
                <a:cubicBezTo>
                  <a:pt x="18736" y="132389"/>
                  <a:pt x="18530" y="132388"/>
                  <a:pt x="18329" y="132388"/>
                </a:cubicBezTo>
                <a:cubicBezTo>
                  <a:pt x="18223" y="132388"/>
                  <a:pt x="18119" y="132388"/>
                  <a:pt x="18015" y="132389"/>
                </a:cubicBezTo>
                <a:cubicBezTo>
                  <a:pt x="17821" y="132392"/>
                  <a:pt x="17627" y="132393"/>
                  <a:pt x="17433" y="132393"/>
                </a:cubicBezTo>
                <a:cubicBezTo>
                  <a:pt x="15726" y="132393"/>
                  <a:pt x="14022" y="132305"/>
                  <a:pt x="12335" y="132163"/>
                </a:cubicBezTo>
                <a:cubicBezTo>
                  <a:pt x="10411" y="131982"/>
                  <a:pt x="8487" y="131688"/>
                  <a:pt x="6586" y="131303"/>
                </a:cubicBezTo>
                <a:cubicBezTo>
                  <a:pt x="5749" y="131145"/>
                  <a:pt x="4912" y="130986"/>
                  <a:pt x="4119" y="130692"/>
                </a:cubicBezTo>
                <a:cubicBezTo>
                  <a:pt x="2829" y="130217"/>
                  <a:pt x="2309" y="129402"/>
                  <a:pt x="2264" y="128044"/>
                </a:cubicBezTo>
                <a:cubicBezTo>
                  <a:pt x="2218" y="126279"/>
                  <a:pt x="2580" y="124423"/>
                  <a:pt x="2716" y="122658"/>
                </a:cubicBezTo>
                <a:cubicBezTo>
                  <a:pt x="2852" y="120915"/>
                  <a:pt x="3056" y="119150"/>
                  <a:pt x="3033" y="117407"/>
                </a:cubicBezTo>
                <a:close/>
                <a:moveTo>
                  <a:pt x="24797" y="1"/>
                </a:moveTo>
                <a:cubicBezTo>
                  <a:pt x="24674" y="1"/>
                  <a:pt x="24560" y="65"/>
                  <a:pt x="24488" y="173"/>
                </a:cubicBezTo>
                <a:cubicBezTo>
                  <a:pt x="24398" y="331"/>
                  <a:pt x="24307" y="490"/>
                  <a:pt x="24194" y="648"/>
                </a:cubicBezTo>
                <a:cubicBezTo>
                  <a:pt x="24185" y="645"/>
                  <a:pt x="24176" y="644"/>
                  <a:pt x="24167" y="644"/>
                </a:cubicBezTo>
                <a:cubicBezTo>
                  <a:pt x="24110" y="644"/>
                  <a:pt x="24067" y="703"/>
                  <a:pt x="24126" y="761"/>
                </a:cubicBezTo>
                <a:cubicBezTo>
                  <a:pt x="23062" y="2436"/>
                  <a:pt x="21976" y="4088"/>
                  <a:pt x="20890" y="5718"/>
                </a:cubicBezTo>
                <a:cubicBezTo>
                  <a:pt x="20844" y="5740"/>
                  <a:pt x="20822" y="5763"/>
                  <a:pt x="20822" y="5808"/>
                </a:cubicBezTo>
                <a:cubicBezTo>
                  <a:pt x="17336" y="11059"/>
                  <a:pt x="13693" y="16219"/>
                  <a:pt x="10162" y="21447"/>
                </a:cubicBezTo>
                <a:cubicBezTo>
                  <a:pt x="10099" y="21396"/>
                  <a:pt x="10027" y="21373"/>
                  <a:pt x="9956" y="21373"/>
                </a:cubicBezTo>
                <a:cubicBezTo>
                  <a:pt x="9745" y="21373"/>
                  <a:pt x="9551" y="21572"/>
                  <a:pt x="9687" y="21809"/>
                </a:cubicBezTo>
                <a:cubicBezTo>
                  <a:pt x="9845" y="22081"/>
                  <a:pt x="10004" y="22330"/>
                  <a:pt x="10185" y="22579"/>
                </a:cubicBezTo>
                <a:cubicBezTo>
                  <a:pt x="9619" y="24389"/>
                  <a:pt x="9755" y="26607"/>
                  <a:pt x="9574" y="28395"/>
                </a:cubicBezTo>
                <a:cubicBezTo>
                  <a:pt x="9347" y="31020"/>
                  <a:pt x="9121" y="33646"/>
                  <a:pt x="8895" y="36271"/>
                </a:cubicBezTo>
                <a:cubicBezTo>
                  <a:pt x="8442" y="41499"/>
                  <a:pt x="7989" y="46750"/>
                  <a:pt x="7537" y="51978"/>
                </a:cubicBezTo>
                <a:cubicBezTo>
                  <a:pt x="6677" y="62479"/>
                  <a:pt x="5817" y="72958"/>
                  <a:pt x="5002" y="83459"/>
                </a:cubicBezTo>
                <a:cubicBezTo>
                  <a:pt x="4527" y="89456"/>
                  <a:pt x="4052" y="95431"/>
                  <a:pt x="3622" y="101429"/>
                </a:cubicBezTo>
                <a:cubicBezTo>
                  <a:pt x="3622" y="101632"/>
                  <a:pt x="3712" y="101746"/>
                  <a:pt x="3825" y="101813"/>
                </a:cubicBezTo>
                <a:cubicBezTo>
                  <a:pt x="1766" y="103171"/>
                  <a:pt x="2558" y="105751"/>
                  <a:pt x="4300" y="106996"/>
                </a:cubicBezTo>
                <a:cubicBezTo>
                  <a:pt x="5704" y="107992"/>
                  <a:pt x="7582" y="108377"/>
                  <a:pt x="9257" y="108716"/>
                </a:cubicBezTo>
                <a:cubicBezTo>
                  <a:pt x="11113" y="109101"/>
                  <a:pt x="13014" y="109305"/>
                  <a:pt x="14915" y="109418"/>
                </a:cubicBezTo>
                <a:cubicBezTo>
                  <a:pt x="16377" y="109514"/>
                  <a:pt x="17840" y="109542"/>
                  <a:pt x="19302" y="109542"/>
                </a:cubicBezTo>
                <a:cubicBezTo>
                  <a:pt x="19899" y="109542"/>
                  <a:pt x="20496" y="109537"/>
                  <a:pt x="21093" y="109531"/>
                </a:cubicBezTo>
                <a:cubicBezTo>
                  <a:pt x="21280" y="109529"/>
                  <a:pt x="21469" y="109528"/>
                  <a:pt x="21657" y="109528"/>
                </a:cubicBezTo>
                <a:cubicBezTo>
                  <a:pt x="22124" y="109528"/>
                  <a:pt x="22596" y="109533"/>
                  <a:pt x="23069" y="109533"/>
                </a:cubicBezTo>
                <a:cubicBezTo>
                  <a:pt x="24187" y="109533"/>
                  <a:pt x="25310" y="109503"/>
                  <a:pt x="26389" y="109305"/>
                </a:cubicBezTo>
                <a:cubicBezTo>
                  <a:pt x="26616" y="109259"/>
                  <a:pt x="26819" y="109191"/>
                  <a:pt x="27046" y="109124"/>
                </a:cubicBezTo>
                <a:cubicBezTo>
                  <a:pt x="27068" y="109214"/>
                  <a:pt x="27136" y="109282"/>
                  <a:pt x="27227" y="109327"/>
                </a:cubicBezTo>
                <a:cubicBezTo>
                  <a:pt x="28404" y="109893"/>
                  <a:pt x="28517" y="111455"/>
                  <a:pt x="27747" y="112428"/>
                </a:cubicBezTo>
                <a:cubicBezTo>
                  <a:pt x="26819" y="113559"/>
                  <a:pt x="25167" y="113740"/>
                  <a:pt x="23787" y="113808"/>
                </a:cubicBezTo>
                <a:cubicBezTo>
                  <a:pt x="22907" y="113860"/>
                  <a:pt x="22026" y="113884"/>
                  <a:pt x="21144" y="113884"/>
                </a:cubicBezTo>
                <a:cubicBezTo>
                  <a:pt x="18941" y="113884"/>
                  <a:pt x="16735" y="113734"/>
                  <a:pt x="14553" y="113492"/>
                </a:cubicBezTo>
                <a:cubicBezTo>
                  <a:pt x="11407" y="113129"/>
                  <a:pt x="8238" y="112564"/>
                  <a:pt x="5206" y="111704"/>
                </a:cubicBezTo>
                <a:cubicBezTo>
                  <a:pt x="3735" y="111274"/>
                  <a:pt x="2580" y="110549"/>
                  <a:pt x="2150" y="109010"/>
                </a:cubicBezTo>
                <a:cubicBezTo>
                  <a:pt x="1834" y="107788"/>
                  <a:pt x="2105" y="106521"/>
                  <a:pt x="2829" y="105502"/>
                </a:cubicBezTo>
                <a:cubicBezTo>
                  <a:pt x="2966" y="105281"/>
                  <a:pt x="2756" y="105060"/>
                  <a:pt x="2548" y="105060"/>
                </a:cubicBezTo>
                <a:cubicBezTo>
                  <a:pt x="2479" y="105060"/>
                  <a:pt x="2410" y="105084"/>
                  <a:pt x="2354" y="105140"/>
                </a:cubicBezTo>
                <a:cubicBezTo>
                  <a:pt x="860" y="106566"/>
                  <a:pt x="770" y="108988"/>
                  <a:pt x="1879" y="110640"/>
                </a:cubicBezTo>
                <a:cubicBezTo>
                  <a:pt x="0" y="112224"/>
                  <a:pt x="544" y="115189"/>
                  <a:pt x="2241" y="116773"/>
                </a:cubicBezTo>
                <a:cubicBezTo>
                  <a:pt x="2331" y="116864"/>
                  <a:pt x="2422" y="116932"/>
                  <a:pt x="2490" y="117000"/>
                </a:cubicBezTo>
                <a:cubicBezTo>
                  <a:pt x="2037" y="119217"/>
                  <a:pt x="1924" y="121503"/>
                  <a:pt x="1698" y="123744"/>
                </a:cubicBezTo>
                <a:cubicBezTo>
                  <a:pt x="1607" y="124921"/>
                  <a:pt x="1494" y="126075"/>
                  <a:pt x="1381" y="127252"/>
                </a:cubicBezTo>
                <a:cubicBezTo>
                  <a:pt x="1313" y="128089"/>
                  <a:pt x="1223" y="128972"/>
                  <a:pt x="1562" y="129764"/>
                </a:cubicBezTo>
                <a:cubicBezTo>
                  <a:pt x="2218" y="131190"/>
                  <a:pt x="3870" y="131665"/>
                  <a:pt x="5274" y="132005"/>
                </a:cubicBezTo>
                <a:cubicBezTo>
                  <a:pt x="7492" y="132525"/>
                  <a:pt x="9777" y="132887"/>
                  <a:pt x="12063" y="133114"/>
                </a:cubicBezTo>
                <a:cubicBezTo>
                  <a:pt x="13887" y="133291"/>
                  <a:pt x="15724" y="133385"/>
                  <a:pt x="17565" y="133385"/>
                </a:cubicBezTo>
                <a:cubicBezTo>
                  <a:pt x="18077" y="133385"/>
                  <a:pt x="18589" y="133377"/>
                  <a:pt x="19102" y="133362"/>
                </a:cubicBezTo>
                <a:cubicBezTo>
                  <a:pt x="20731" y="133295"/>
                  <a:pt x="22700" y="133340"/>
                  <a:pt x="23741" y="131846"/>
                </a:cubicBezTo>
                <a:cubicBezTo>
                  <a:pt x="24782" y="130420"/>
                  <a:pt x="24647" y="128067"/>
                  <a:pt x="24828" y="126392"/>
                </a:cubicBezTo>
                <a:cubicBezTo>
                  <a:pt x="25054" y="124038"/>
                  <a:pt x="25280" y="121684"/>
                  <a:pt x="25439" y="119331"/>
                </a:cubicBezTo>
                <a:cubicBezTo>
                  <a:pt x="25507" y="119308"/>
                  <a:pt x="25552" y="119285"/>
                  <a:pt x="25620" y="119263"/>
                </a:cubicBezTo>
                <a:cubicBezTo>
                  <a:pt x="27634" y="118493"/>
                  <a:pt x="28992" y="115642"/>
                  <a:pt x="27068" y="114103"/>
                </a:cubicBezTo>
                <a:cubicBezTo>
                  <a:pt x="27227" y="114035"/>
                  <a:pt x="27385" y="113944"/>
                  <a:pt x="27544" y="113854"/>
                </a:cubicBezTo>
                <a:cubicBezTo>
                  <a:pt x="29286" y="112767"/>
                  <a:pt x="29965" y="109780"/>
                  <a:pt x="28019" y="108694"/>
                </a:cubicBezTo>
                <a:cubicBezTo>
                  <a:pt x="28562" y="108354"/>
                  <a:pt x="28992" y="107879"/>
                  <a:pt x="29241" y="107245"/>
                </a:cubicBezTo>
                <a:cubicBezTo>
                  <a:pt x="29648" y="106272"/>
                  <a:pt x="29535" y="105208"/>
                  <a:pt x="28698" y="104507"/>
                </a:cubicBezTo>
                <a:cubicBezTo>
                  <a:pt x="28675" y="104484"/>
                  <a:pt x="28652" y="104461"/>
                  <a:pt x="28630" y="104461"/>
                </a:cubicBezTo>
                <a:cubicBezTo>
                  <a:pt x="28652" y="104393"/>
                  <a:pt x="28675" y="104348"/>
                  <a:pt x="28675" y="104280"/>
                </a:cubicBezTo>
                <a:cubicBezTo>
                  <a:pt x="30780" y="82802"/>
                  <a:pt x="32862" y="61347"/>
                  <a:pt x="34922" y="39870"/>
                </a:cubicBezTo>
                <a:cubicBezTo>
                  <a:pt x="35397" y="34709"/>
                  <a:pt x="35963" y="29549"/>
                  <a:pt x="36279" y="24367"/>
                </a:cubicBezTo>
                <a:cubicBezTo>
                  <a:pt x="36891" y="23891"/>
                  <a:pt x="37230" y="23190"/>
                  <a:pt x="36823" y="22330"/>
                </a:cubicBezTo>
                <a:lnTo>
                  <a:pt x="36845" y="22330"/>
                </a:lnTo>
                <a:cubicBezTo>
                  <a:pt x="36785" y="22209"/>
                  <a:pt x="36674" y="22159"/>
                  <a:pt x="36567" y="22159"/>
                </a:cubicBezTo>
                <a:cubicBezTo>
                  <a:pt x="36513" y="22159"/>
                  <a:pt x="36461" y="22171"/>
                  <a:pt x="36415" y="22194"/>
                </a:cubicBezTo>
                <a:cubicBezTo>
                  <a:pt x="36415" y="21922"/>
                  <a:pt x="36438" y="21673"/>
                  <a:pt x="36438" y="21402"/>
                </a:cubicBezTo>
                <a:cubicBezTo>
                  <a:pt x="36438" y="21379"/>
                  <a:pt x="36438" y="21357"/>
                  <a:pt x="36438" y="21357"/>
                </a:cubicBezTo>
                <a:cubicBezTo>
                  <a:pt x="36438" y="21289"/>
                  <a:pt x="36415" y="21243"/>
                  <a:pt x="36393" y="21175"/>
                </a:cubicBezTo>
                <a:cubicBezTo>
                  <a:pt x="34446" y="17102"/>
                  <a:pt x="32455" y="13051"/>
                  <a:pt x="30463" y="8999"/>
                </a:cubicBezTo>
                <a:cubicBezTo>
                  <a:pt x="29467" y="7030"/>
                  <a:pt x="28471" y="5061"/>
                  <a:pt x="27476" y="3092"/>
                </a:cubicBezTo>
                <a:cubicBezTo>
                  <a:pt x="26865" y="1893"/>
                  <a:pt x="26344" y="354"/>
                  <a:pt x="24896" y="15"/>
                </a:cubicBezTo>
                <a:cubicBezTo>
                  <a:pt x="24863" y="5"/>
                  <a:pt x="24829" y="1"/>
                  <a:pt x="24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 rot="1800018">
            <a:off x="3137919" y="332119"/>
            <a:ext cx="812336" cy="1061340"/>
            <a:chOff x="1405457" y="1447243"/>
            <a:chExt cx="484172" cy="632584"/>
          </a:xfrm>
        </p:grpSpPr>
        <p:sp>
          <p:nvSpPr>
            <p:cNvPr id="351" name="Google Shape;351;p14"/>
            <p:cNvSpPr/>
            <p:nvPr/>
          </p:nvSpPr>
          <p:spPr>
            <a:xfrm>
              <a:off x="1405457" y="1447243"/>
              <a:ext cx="484172" cy="632584"/>
            </a:xfrm>
            <a:custGeom>
              <a:rect b="b" l="l" r="r" t="t"/>
              <a:pathLst>
                <a:path extrusionOk="0" h="41251" w="31573">
                  <a:moveTo>
                    <a:pt x="26408" y="794"/>
                  </a:moveTo>
                  <a:cubicBezTo>
                    <a:pt x="26526" y="794"/>
                    <a:pt x="26648" y="812"/>
                    <a:pt x="26774" y="849"/>
                  </a:cubicBezTo>
                  <a:cubicBezTo>
                    <a:pt x="28110" y="1755"/>
                    <a:pt x="26163" y="5987"/>
                    <a:pt x="26231" y="7164"/>
                  </a:cubicBezTo>
                  <a:cubicBezTo>
                    <a:pt x="26231" y="7186"/>
                    <a:pt x="26231" y="7209"/>
                    <a:pt x="26231" y="7232"/>
                  </a:cubicBezTo>
                  <a:cubicBezTo>
                    <a:pt x="25484" y="7254"/>
                    <a:pt x="24715" y="7277"/>
                    <a:pt x="23968" y="7299"/>
                  </a:cubicBezTo>
                  <a:cubicBezTo>
                    <a:pt x="24670" y="5987"/>
                    <a:pt x="25349" y="4629"/>
                    <a:pt x="25914" y="3248"/>
                  </a:cubicBezTo>
                  <a:cubicBezTo>
                    <a:pt x="26019" y="3039"/>
                    <a:pt x="25808" y="2859"/>
                    <a:pt x="25607" y="2859"/>
                  </a:cubicBezTo>
                  <a:cubicBezTo>
                    <a:pt x="25503" y="2859"/>
                    <a:pt x="25402" y="2907"/>
                    <a:pt x="25349" y="3022"/>
                  </a:cubicBezTo>
                  <a:cubicBezTo>
                    <a:pt x="24624" y="4403"/>
                    <a:pt x="24036" y="5874"/>
                    <a:pt x="23470" y="7322"/>
                  </a:cubicBezTo>
                  <a:lnTo>
                    <a:pt x="23267" y="7322"/>
                  </a:lnTo>
                  <a:cubicBezTo>
                    <a:pt x="23628" y="5300"/>
                    <a:pt x="24531" y="794"/>
                    <a:pt x="26408" y="794"/>
                  </a:cubicBezTo>
                  <a:close/>
                  <a:moveTo>
                    <a:pt x="27205" y="8340"/>
                  </a:moveTo>
                  <a:lnTo>
                    <a:pt x="27205" y="8340"/>
                  </a:lnTo>
                  <a:cubicBezTo>
                    <a:pt x="27182" y="8386"/>
                    <a:pt x="27159" y="8431"/>
                    <a:pt x="27159" y="8476"/>
                  </a:cubicBezTo>
                  <a:cubicBezTo>
                    <a:pt x="26684" y="9631"/>
                    <a:pt x="25869" y="12482"/>
                    <a:pt x="24353" y="12957"/>
                  </a:cubicBezTo>
                  <a:cubicBezTo>
                    <a:pt x="24285" y="12890"/>
                    <a:pt x="24194" y="12822"/>
                    <a:pt x="24059" y="12799"/>
                  </a:cubicBezTo>
                  <a:cubicBezTo>
                    <a:pt x="21954" y="12686"/>
                    <a:pt x="22316" y="10287"/>
                    <a:pt x="22701" y="8522"/>
                  </a:cubicBezTo>
                  <a:cubicBezTo>
                    <a:pt x="24194" y="8476"/>
                    <a:pt x="25711" y="8408"/>
                    <a:pt x="27205" y="8340"/>
                  </a:cubicBezTo>
                  <a:close/>
                  <a:moveTo>
                    <a:pt x="18853" y="30407"/>
                  </a:moveTo>
                  <a:lnTo>
                    <a:pt x="18853" y="30407"/>
                  </a:lnTo>
                  <a:cubicBezTo>
                    <a:pt x="21117" y="30701"/>
                    <a:pt x="23244" y="31606"/>
                    <a:pt x="25032" y="32987"/>
                  </a:cubicBezTo>
                  <a:cubicBezTo>
                    <a:pt x="22995" y="32081"/>
                    <a:pt x="20868" y="31312"/>
                    <a:pt x="18853" y="30407"/>
                  </a:cubicBezTo>
                  <a:close/>
                  <a:moveTo>
                    <a:pt x="17187" y="30285"/>
                  </a:moveTo>
                  <a:cubicBezTo>
                    <a:pt x="17681" y="30285"/>
                    <a:pt x="18166" y="30315"/>
                    <a:pt x="18650" y="30384"/>
                  </a:cubicBezTo>
                  <a:cubicBezTo>
                    <a:pt x="18604" y="30429"/>
                    <a:pt x="18582" y="30497"/>
                    <a:pt x="18672" y="30543"/>
                  </a:cubicBezTo>
                  <a:cubicBezTo>
                    <a:pt x="21026" y="31697"/>
                    <a:pt x="23493" y="32964"/>
                    <a:pt x="26005" y="33802"/>
                  </a:cubicBezTo>
                  <a:cubicBezTo>
                    <a:pt x="26593" y="34322"/>
                    <a:pt x="27114" y="34910"/>
                    <a:pt x="27589" y="35544"/>
                  </a:cubicBezTo>
                  <a:cubicBezTo>
                    <a:pt x="24036" y="33666"/>
                    <a:pt x="20370" y="31968"/>
                    <a:pt x="16726" y="30294"/>
                  </a:cubicBezTo>
                  <a:cubicBezTo>
                    <a:pt x="16881" y="30288"/>
                    <a:pt x="17035" y="30285"/>
                    <a:pt x="17187" y="30285"/>
                  </a:cubicBezTo>
                  <a:close/>
                  <a:moveTo>
                    <a:pt x="16364" y="30316"/>
                  </a:moveTo>
                  <a:cubicBezTo>
                    <a:pt x="20279" y="32263"/>
                    <a:pt x="24127" y="34322"/>
                    <a:pt x="28065" y="36223"/>
                  </a:cubicBezTo>
                  <a:cubicBezTo>
                    <a:pt x="28404" y="36744"/>
                    <a:pt x="28698" y="37287"/>
                    <a:pt x="28947" y="37853"/>
                  </a:cubicBezTo>
                  <a:cubicBezTo>
                    <a:pt x="26978" y="36201"/>
                    <a:pt x="24489" y="34956"/>
                    <a:pt x="22271" y="33711"/>
                  </a:cubicBezTo>
                  <a:cubicBezTo>
                    <a:pt x="20075" y="32466"/>
                    <a:pt x="17835" y="31108"/>
                    <a:pt x="15391" y="30429"/>
                  </a:cubicBezTo>
                  <a:cubicBezTo>
                    <a:pt x="15707" y="30384"/>
                    <a:pt x="16024" y="30339"/>
                    <a:pt x="16364" y="30316"/>
                  </a:cubicBezTo>
                  <a:close/>
                  <a:moveTo>
                    <a:pt x="15232" y="30452"/>
                  </a:moveTo>
                  <a:cubicBezTo>
                    <a:pt x="15232" y="30497"/>
                    <a:pt x="15232" y="30543"/>
                    <a:pt x="15277" y="30565"/>
                  </a:cubicBezTo>
                  <a:cubicBezTo>
                    <a:pt x="17790" y="31335"/>
                    <a:pt x="20075" y="32806"/>
                    <a:pt x="22339" y="34118"/>
                  </a:cubicBezTo>
                  <a:cubicBezTo>
                    <a:pt x="24602" y="35454"/>
                    <a:pt x="26774" y="37128"/>
                    <a:pt x="29106" y="38260"/>
                  </a:cubicBezTo>
                  <a:cubicBezTo>
                    <a:pt x="29128" y="38260"/>
                    <a:pt x="29128" y="38283"/>
                    <a:pt x="29151" y="38283"/>
                  </a:cubicBezTo>
                  <a:cubicBezTo>
                    <a:pt x="29264" y="38532"/>
                    <a:pt x="29355" y="38803"/>
                    <a:pt x="29445" y="39097"/>
                  </a:cubicBezTo>
                  <a:cubicBezTo>
                    <a:pt x="29083" y="39075"/>
                    <a:pt x="28676" y="39075"/>
                    <a:pt x="28291" y="39075"/>
                  </a:cubicBezTo>
                  <a:cubicBezTo>
                    <a:pt x="23855" y="35997"/>
                    <a:pt x="19080" y="33304"/>
                    <a:pt x="14395" y="30633"/>
                  </a:cubicBezTo>
                  <a:cubicBezTo>
                    <a:pt x="14666" y="30565"/>
                    <a:pt x="14961" y="30497"/>
                    <a:pt x="15232" y="30452"/>
                  </a:cubicBezTo>
                  <a:close/>
                  <a:moveTo>
                    <a:pt x="14101" y="30678"/>
                  </a:moveTo>
                  <a:cubicBezTo>
                    <a:pt x="18627" y="33462"/>
                    <a:pt x="23040" y="36404"/>
                    <a:pt x="27589" y="39097"/>
                  </a:cubicBezTo>
                  <a:cubicBezTo>
                    <a:pt x="27137" y="39120"/>
                    <a:pt x="26684" y="39143"/>
                    <a:pt x="26231" y="39188"/>
                  </a:cubicBezTo>
                  <a:cubicBezTo>
                    <a:pt x="26231" y="39188"/>
                    <a:pt x="26231" y="39165"/>
                    <a:pt x="26209" y="39143"/>
                  </a:cubicBezTo>
                  <a:cubicBezTo>
                    <a:pt x="22067" y="36155"/>
                    <a:pt x="17563" y="33530"/>
                    <a:pt x="13105" y="30995"/>
                  </a:cubicBezTo>
                  <a:cubicBezTo>
                    <a:pt x="13422" y="30882"/>
                    <a:pt x="13761" y="30769"/>
                    <a:pt x="14101" y="30678"/>
                  </a:cubicBezTo>
                  <a:close/>
                  <a:moveTo>
                    <a:pt x="12833" y="31086"/>
                  </a:moveTo>
                  <a:cubicBezTo>
                    <a:pt x="17179" y="33711"/>
                    <a:pt x="21365" y="36540"/>
                    <a:pt x="25666" y="39211"/>
                  </a:cubicBezTo>
                  <a:cubicBezTo>
                    <a:pt x="25303" y="39233"/>
                    <a:pt x="24941" y="39256"/>
                    <a:pt x="24579" y="39278"/>
                  </a:cubicBezTo>
                  <a:cubicBezTo>
                    <a:pt x="24557" y="39256"/>
                    <a:pt x="24557" y="39233"/>
                    <a:pt x="24534" y="39211"/>
                  </a:cubicBezTo>
                  <a:cubicBezTo>
                    <a:pt x="20664" y="36223"/>
                    <a:pt x="16160" y="33711"/>
                    <a:pt x="11769" y="31538"/>
                  </a:cubicBezTo>
                  <a:cubicBezTo>
                    <a:pt x="12109" y="31357"/>
                    <a:pt x="12471" y="31221"/>
                    <a:pt x="12833" y="31086"/>
                  </a:cubicBezTo>
                  <a:close/>
                  <a:moveTo>
                    <a:pt x="11588" y="31606"/>
                  </a:moveTo>
                  <a:cubicBezTo>
                    <a:pt x="15798" y="34096"/>
                    <a:pt x="19872" y="36789"/>
                    <a:pt x="24059" y="39278"/>
                  </a:cubicBezTo>
                  <a:cubicBezTo>
                    <a:pt x="23719" y="39301"/>
                    <a:pt x="23357" y="39301"/>
                    <a:pt x="23018" y="39324"/>
                  </a:cubicBezTo>
                  <a:cubicBezTo>
                    <a:pt x="19442" y="36314"/>
                    <a:pt x="15119" y="33937"/>
                    <a:pt x="10887" y="31991"/>
                  </a:cubicBezTo>
                  <a:cubicBezTo>
                    <a:pt x="11113" y="31855"/>
                    <a:pt x="11362" y="31742"/>
                    <a:pt x="11588" y="31606"/>
                  </a:cubicBezTo>
                  <a:close/>
                  <a:moveTo>
                    <a:pt x="10728" y="32081"/>
                  </a:moveTo>
                  <a:cubicBezTo>
                    <a:pt x="14780" y="34277"/>
                    <a:pt x="18491" y="36834"/>
                    <a:pt x="22339" y="39346"/>
                  </a:cubicBezTo>
                  <a:cubicBezTo>
                    <a:pt x="22022" y="39346"/>
                    <a:pt x="21705" y="39369"/>
                    <a:pt x="21388" y="39369"/>
                  </a:cubicBezTo>
                  <a:lnTo>
                    <a:pt x="21365" y="39369"/>
                  </a:lnTo>
                  <a:cubicBezTo>
                    <a:pt x="19532" y="37966"/>
                    <a:pt x="17360" y="36902"/>
                    <a:pt x="15368" y="35748"/>
                  </a:cubicBezTo>
                  <a:cubicBezTo>
                    <a:pt x="13557" y="34707"/>
                    <a:pt x="11724" y="33598"/>
                    <a:pt x="9823" y="32647"/>
                  </a:cubicBezTo>
                  <a:cubicBezTo>
                    <a:pt x="10117" y="32466"/>
                    <a:pt x="10412" y="32263"/>
                    <a:pt x="10728" y="32081"/>
                  </a:cubicBezTo>
                  <a:close/>
                  <a:moveTo>
                    <a:pt x="9619" y="32806"/>
                  </a:moveTo>
                  <a:cubicBezTo>
                    <a:pt x="11430" y="33960"/>
                    <a:pt x="13354" y="34978"/>
                    <a:pt x="15187" y="36065"/>
                  </a:cubicBezTo>
                  <a:cubicBezTo>
                    <a:pt x="17043" y="37174"/>
                    <a:pt x="18853" y="38418"/>
                    <a:pt x="20754" y="39392"/>
                  </a:cubicBezTo>
                  <a:cubicBezTo>
                    <a:pt x="20370" y="39414"/>
                    <a:pt x="19962" y="39437"/>
                    <a:pt x="19578" y="39437"/>
                  </a:cubicBezTo>
                  <a:cubicBezTo>
                    <a:pt x="16273" y="37174"/>
                    <a:pt x="12652" y="34865"/>
                    <a:pt x="8895" y="33349"/>
                  </a:cubicBezTo>
                  <a:cubicBezTo>
                    <a:pt x="9144" y="33168"/>
                    <a:pt x="9371" y="32987"/>
                    <a:pt x="9619" y="32806"/>
                  </a:cubicBezTo>
                  <a:close/>
                  <a:moveTo>
                    <a:pt x="8737" y="33485"/>
                  </a:moveTo>
                  <a:cubicBezTo>
                    <a:pt x="10525" y="34526"/>
                    <a:pt x="12381" y="35431"/>
                    <a:pt x="14146" y="36472"/>
                  </a:cubicBezTo>
                  <a:cubicBezTo>
                    <a:pt x="15753" y="37423"/>
                    <a:pt x="17314" y="38441"/>
                    <a:pt x="18876" y="39460"/>
                  </a:cubicBezTo>
                  <a:cubicBezTo>
                    <a:pt x="18401" y="39482"/>
                    <a:pt x="17903" y="39505"/>
                    <a:pt x="17405" y="39527"/>
                  </a:cubicBezTo>
                  <a:cubicBezTo>
                    <a:pt x="14666" y="37309"/>
                    <a:pt x="11317" y="35589"/>
                    <a:pt x="8171" y="33983"/>
                  </a:cubicBezTo>
                  <a:cubicBezTo>
                    <a:pt x="8375" y="33802"/>
                    <a:pt x="8556" y="33643"/>
                    <a:pt x="8737" y="33485"/>
                  </a:cubicBezTo>
                  <a:close/>
                  <a:moveTo>
                    <a:pt x="7990" y="34164"/>
                  </a:moveTo>
                  <a:cubicBezTo>
                    <a:pt x="9619" y="35024"/>
                    <a:pt x="11226" y="35952"/>
                    <a:pt x="12811" y="36947"/>
                  </a:cubicBezTo>
                  <a:cubicBezTo>
                    <a:pt x="14101" y="37762"/>
                    <a:pt x="15345" y="38713"/>
                    <a:pt x="16613" y="39573"/>
                  </a:cubicBezTo>
                  <a:cubicBezTo>
                    <a:pt x="16454" y="39573"/>
                    <a:pt x="16296" y="39573"/>
                    <a:pt x="16137" y="39595"/>
                  </a:cubicBezTo>
                  <a:cubicBezTo>
                    <a:pt x="16137" y="39595"/>
                    <a:pt x="16115" y="39573"/>
                    <a:pt x="16115" y="39573"/>
                  </a:cubicBezTo>
                  <a:cubicBezTo>
                    <a:pt x="13422" y="37694"/>
                    <a:pt x="10525" y="36019"/>
                    <a:pt x="7605" y="34526"/>
                  </a:cubicBezTo>
                  <a:cubicBezTo>
                    <a:pt x="7718" y="34413"/>
                    <a:pt x="7854" y="34277"/>
                    <a:pt x="7990" y="34164"/>
                  </a:cubicBezTo>
                  <a:close/>
                  <a:moveTo>
                    <a:pt x="7447" y="34684"/>
                  </a:moveTo>
                  <a:cubicBezTo>
                    <a:pt x="10185" y="36268"/>
                    <a:pt x="12878" y="37943"/>
                    <a:pt x="15572" y="39618"/>
                  </a:cubicBezTo>
                  <a:cubicBezTo>
                    <a:pt x="15277" y="39618"/>
                    <a:pt x="14983" y="39641"/>
                    <a:pt x="14689" y="39663"/>
                  </a:cubicBezTo>
                  <a:cubicBezTo>
                    <a:pt x="12335" y="37898"/>
                    <a:pt x="9710" y="36427"/>
                    <a:pt x="7153" y="35001"/>
                  </a:cubicBezTo>
                  <a:cubicBezTo>
                    <a:pt x="7243" y="34910"/>
                    <a:pt x="7356" y="34797"/>
                    <a:pt x="7447" y="34684"/>
                  </a:cubicBezTo>
                  <a:close/>
                  <a:moveTo>
                    <a:pt x="7017" y="35159"/>
                  </a:moveTo>
                  <a:cubicBezTo>
                    <a:pt x="9416" y="36585"/>
                    <a:pt x="11724" y="38215"/>
                    <a:pt x="14101" y="39686"/>
                  </a:cubicBezTo>
                  <a:cubicBezTo>
                    <a:pt x="13806" y="39708"/>
                    <a:pt x="13512" y="39708"/>
                    <a:pt x="13218" y="39731"/>
                  </a:cubicBezTo>
                  <a:cubicBezTo>
                    <a:pt x="12924" y="39550"/>
                    <a:pt x="12630" y="39369"/>
                    <a:pt x="12335" y="39188"/>
                  </a:cubicBezTo>
                  <a:cubicBezTo>
                    <a:pt x="11634" y="38758"/>
                    <a:pt x="10955" y="38328"/>
                    <a:pt x="10253" y="37898"/>
                  </a:cubicBezTo>
                  <a:cubicBezTo>
                    <a:pt x="9031" y="37151"/>
                    <a:pt x="7809" y="36382"/>
                    <a:pt x="6587" y="35657"/>
                  </a:cubicBezTo>
                  <a:cubicBezTo>
                    <a:pt x="6723" y="35476"/>
                    <a:pt x="6858" y="35318"/>
                    <a:pt x="7017" y="35159"/>
                  </a:cubicBezTo>
                  <a:close/>
                  <a:moveTo>
                    <a:pt x="6474" y="35793"/>
                  </a:moveTo>
                  <a:cubicBezTo>
                    <a:pt x="7967" y="36789"/>
                    <a:pt x="9506" y="37762"/>
                    <a:pt x="11023" y="38735"/>
                  </a:cubicBezTo>
                  <a:cubicBezTo>
                    <a:pt x="11566" y="39075"/>
                    <a:pt x="12086" y="39414"/>
                    <a:pt x="12630" y="39754"/>
                  </a:cubicBezTo>
                  <a:cubicBezTo>
                    <a:pt x="12448" y="39754"/>
                    <a:pt x="12290" y="39776"/>
                    <a:pt x="12132" y="39776"/>
                  </a:cubicBezTo>
                  <a:cubicBezTo>
                    <a:pt x="10140" y="38577"/>
                    <a:pt x="8148" y="37377"/>
                    <a:pt x="6134" y="36223"/>
                  </a:cubicBezTo>
                  <a:cubicBezTo>
                    <a:pt x="6247" y="36087"/>
                    <a:pt x="6360" y="35929"/>
                    <a:pt x="6474" y="35793"/>
                  </a:cubicBezTo>
                  <a:close/>
                  <a:moveTo>
                    <a:pt x="6021" y="36382"/>
                  </a:moveTo>
                  <a:cubicBezTo>
                    <a:pt x="7832" y="37558"/>
                    <a:pt x="9687" y="38690"/>
                    <a:pt x="11521" y="39822"/>
                  </a:cubicBezTo>
                  <a:cubicBezTo>
                    <a:pt x="11226" y="39822"/>
                    <a:pt x="10932" y="39844"/>
                    <a:pt x="10615" y="39867"/>
                  </a:cubicBezTo>
                  <a:cubicBezTo>
                    <a:pt x="9054" y="38758"/>
                    <a:pt x="7356" y="37762"/>
                    <a:pt x="5704" y="36789"/>
                  </a:cubicBezTo>
                  <a:cubicBezTo>
                    <a:pt x="5795" y="36653"/>
                    <a:pt x="5908" y="36517"/>
                    <a:pt x="6021" y="36382"/>
                  </a:cubicBezTo>
                  <a:close/>
                  <a:moveTo>
                    <a:pt x="5591" y="36947"/>
                  </a:moveTo>
                  <a:cubicBezTo>
                    <a:pt x="7039" y="37966"/>
                    <a:pt x="8510" y="38984"/>
                    <a:pt x="10027" y="39912"/>
                  </a:cubicBezTo>
                  <a:cubicBezTo>
                    <a:pt x="9801" y="39912"/>
                    <a:pt x="9574" y="39935"/>
                    <a:pt x="9348" y="39935"/>
                  </a:cubicBezTo>
                  <a:cubicBezTo>
                    <a:pt x="8013" y="39075"/>
                    <a:pt x="6609" y="38305"/>
                    <a:pt x="5297" y="37400"/>
                  </a:cubicBezTo>
                  <a:cubicBezTo>
                    <a:pt x="5387" y="37242"/>
                    <a:pt x="5500" y="37106"/>
                    <a:pt x="5591" y="36947"/>
                  </a:cubicBezTo>
                  <a:close/>
                  <a:moveTo>
                    <a:pt x="5184" y="37581"/>
                  </a:moveTo>
                  <a:cubicBezTo>
                    <a:pt x="6270" y="38441"/>
                    <a:pt x="7447" y="39324"/>
                    <a:pt x="8692" y="39980"/>
                  </a:cubicBezTo>
                  <a:cubicBezTo>
                    <a:pt x="8533" y="40003"/>
                    <a:pt x="8352" y="40003"/>
                    <a:pt x="8194" y="40025"/>
                  </a:cubicBezTo>
                  <a:cubicBezTo>
                    <a:pt x="7718" y="39663"/>
                    <a:pt x="7175" y="39392"/>
                    <a:pt x="6677" y="39075"/>
                  </a:cubicBezTo>
                  <a:cubicBezTo>
                    <a:pt x="6089" y="38713"/>
                    <a:pt x="5523" y="38328"/>
                    <a:pt x="4912" y="38011"/>
                  </a:cubicBezTo>
                  <a:cubicBezTo>
                    <a:pt x="5003" y="37853"/>
                    <a:pt x="5093" y="37717"/>
                    <a:pt x="5184" y="37581"/>
                  </a:cubicBezTo>
                  <a:close/>
                  <a:moveTo>
                    <a:pt x="4821" y="38147"/>
                  </a:moveTo>
                  <a:cubicBezTo>
                    <a:pt x="5297" y="38509"/>
                    <a:pt x="5795" y="38826"/>
                    <a:pt x="6293" y="39143"/>
                  </a:cubicBezTo>
                  <a:cubicBezTo>
                    <a:pt x="6745" y="39437"/>
                    <a:pt x="7220" y="39776"/>
                    <a:pt x="7696" y="40048"/>
                  </a:cubicBezTo>
                  <a:cubicBezTo>
                    <a:pt x="7424" y="40071"/>
                    <a:pt x="7175" y="40093"/>
                    <a:pt x="6904" y="40116"/>
                  </a:cubicBezTo>
                  <a:cubicBezTo>
                    <a:pt x="6089" y="39641"/>
                    <a:pt x="5297" y="39233"/>
                    <a:pt x="4550" y="38622"/>
                  </a:cubicBezTo>
                  <a:cubicBezTo>
                    <a:pt x="4640" y="38464"/>
                    <a:pt x="4731" y="38305"/>
                    <a:pt x="4821" y="38147"/>
                  </a:cubicBezTo>
                  <a:close/>
                  <a:moveTo>
                    <a:pt x="4482" y="38758"/>
                  </a:moveTo>
                  <a:cubicBezTo>
                    <a:pt x="5048" y="39278"/>
                    <a:pt x="5704" y="39799"/>
                    <a:pt x="6428" y="40161"/>
                  </a:cubicBezTo>
                  <a:cubicBezTo>
                    <a:pt x="6202" y="40184"/>
                    <a:pt x="5998" y="40206"/>
                    <a:pt x="5795" y="40229"/>
                  </a:cubicBezTo>
                  <a:cubicBezTo>
                    <a:pt x="5546" y="40025"/>
                    <a:pt x="5251" y="39867"/>
                    <a:pt x="4980" y="39708"/>
                  </a:cubicBezTo>
                  <a:cubicBezTo>
                    <a:pt x="4731" y="39527"/>
                    <a:pt x="4482" y="39369"/>
                    <a:pt x="4233" y="39211"/>
                  </a:cubicBezTo>
                  <a:cubicBezTo>
                    <a:pt x="4324" y="39052"/>
                    <a:pt x="4391" y="38894"/>
                    <a:pt x="4482" y="38758"/>
                  </a:cubicBezTo>
                  <a:close/>
                  <a:moveTo>
                    <a:pt x="4143" y="39392"/>
                  </a:moveTo>
                  <a:lnTo>
                    <a:pt x="4889" y="39890"/>
                  </a:lnTo>
                  <a:cubicBezTo>
                    <a:pt x="5048" y="40003"/>
                    <a:pt x="5229" y="40138"/>
                    <a:pt x="5410" y="40252"/>
                  </a:cubicBezTo>
                  <a:cubicBezTo>
                    <a:pt x="5161" y="40297"/>
                    <a:pt x="4912" y="40320"/>
                    <a:pt x="4663" y="40342"/>
                  </a:cubicBezTo>
                  <a:cubicBezTo>
                    <a:pt x="4573" y="40274"/>
                    <a:pt x="4482" y="40229"/>
                    <a:pt x="4414" y="40184"/>
                  </a:cubicBezTo>
                  <a:cubicBezTo>
                    <a:pt x="4233" y="40071"/>
                    <a:pt x="4075" y="39980"/>
                    <a:pt x="3894" y="39890"/>
                  </a:cubicBezTo>
                  <a:cubicBezTo>
                    <a:pt x="3984" y="39708"/>
                    <a:pt x="4052" y="39550"/>
                    <a:pt x="4143" y="39392"/>
                  </a:cubicBezTo>
                  <a:close/>
                  <a:moveTo>
                    <a:pt x="3803" y="40071"/>
                  </a:moveTo>
                  <a:cubicBezTo>
                    <a:pt x="3939" y="40184"/>
                    <a:pt x="4075" y="40297"/>
                    <a:pt x="4210" y="40387"/>
                  </a:cubicBezTo>
                  <a:cubicBezTo>
                    <a:pt x="4029" y="40410"/>
                    <a:pt x="3826" y="40433"/>
                    <a:pt x="3645" y="40455"/>
                  </a:cubicBezTo>
                  <a:cubicBezTo>
                    <a:pt x="3690" y="40320"/>
                    <a:pt x="3758" y="40206"/>
                    <a:pt x="3803" y="40071"/>
                  </a:cubicBezTo>
                  <a:close/>
                  <a:moveTo>
                    <a:pt x="884" y="7933"/>
                  </a:moveTo>
                  <a:lnTo>
                    <a:pt x="884" y="7933"/>
                  </a:lnTo>
                  <a:cubicBezTo>
                    <a:pt x="4107" y="8528"/>
                    <a:pt x="7487" y="8592"/>
                    <a:pt x="10812" y="8592"/>
                  </a:cubicBezTo>
                  <a:cubicBezTo>
                    <a:pt x="11722" y="8592"/>
                    <a:pt x="12627" y="8587"/>
                    <a:pt x="13523" y="8587"/>
                  </a:cubicBezTo>
                  <a:cubicBezTo>
                    <a:pt x="13838" y="8587"/>
                    <a:pt x="14151" y="8588"/>
                    <a:pt x="14463" y="8589"/>
                  </a:cubicBezTo>
                  <a:lnTo>
                    <a:pt x="14440" y="8589"/>
                  </a:lnTo>
                  <a:cubicBezTo>
                    <a:pt x="15074" y="8595"/>
                    <a:pt x="15706" y="8598"/>
                    <a:pt x="16338" y="8598"/>
                  </a:cubicBezTo>
                  <a:cubicBezTo>
                    <a:pt x="18232" y="8598"/>
                    <a:pt x="20121" y="8572"/>
                    <a:pt x="22022" y="8522"/>
                  </a:cubicBezTo>
                  <a:lnTo>
                    <a:pt x="22022" y="8522"/>
                  </a:lnTo>
                  <a:cubicBezTo>
                    <a:pt x="21547" y="9585"/>
                    <a:pt x="21298" y="10785"/>
                    <a:pt x="21614" y="11871"/>
                  </a:cubicBezTo>
                  <a:cubicBezTo>
                    <a:pt x="21851" y="12819"/>
                    <a:pt x="22657" y="13646"/>
                    <a:pt x="23625" y="13646"/>
                  </a:cubicBezTo>
                  <a:cubicBezTo>
                    <a:pt x="23767" y="13646"/>
                    <a:pt x="23912" y="13629"/>
                    <a:pt x="24059" y="13591"/>
                  </a:cubicBezTo>
                  <a:cubicBezTo>
                    <a:pt x="24169" y="13613"/>
                    <a:pt x="24277" y="13624"/>
                    <a:pt x="24383" y="13624"/>
                  </a:cubicBezTo>
                  <a:cubicBezTo>
                    <a:pt x="25469" y="13624"/>
                    <a:pt x="26304" y="12516"/>
                    <a:pt x="26820" y="11464"/>
                  </a:cubicBezTo>
                  <a:cubicBezTo>
                    <a:pt x="27318" y="10468"/>
                    <a:pt x="27793" y="9404"/>
                    <a:pt x="28200" y="8295"/>
                  </a:cubicBezTo>
                  <a:cubicBezTo>
                    <a:pt x="28313" y="8295"/>
                    <a:pt x="28427" y="8295"/>
                    <a:pt x="28540" y="8273"/>
                  </a:cubicBezTo>
                  <a:cubicBezTo>
                    <a:pt x="28902" y="13501"/>
                    <a:pt x="29196" y="18751"/>
                    <a:pt x="29536" y="23979"/>
                  </a:cubicBezTo>
                  <a:cubicBezTo>
                    <a:pt x="29875" y="29004"/>
                    <a:pt x="29875" y="34232"/>
                    <a:pt x="30735" y="39211"/>
                  </a:cubicBezTo>
                  <a:cubicBezTo>
                    <a:pt x="30577" y="39188"/>
                    <a:pt x="30418" y="39165"/>
                    <a:pt x="30260" y="39143"/>
                  </a:cubicBezTo>
                  <a:cubicBezTo>
                    <a:pt x="30282" y="39075"/>
                    <a:pt x="30305" y="38984"/>
                    <a:pt x="30260" y="38894"/>
                  </a:cubicBezTo>
                  <a:cubicBezTo>
                    <a:pt x="28775" y="33279"/>
                    <a:pt x="23058" y="29402"/>
                    <a:pt x="17344" y="29402"/>
                  </a:cubicBezTo>
                  <a:cubicBezTo>
                    <a:pt x="17048" y="29402"/>
                    <a:pt x="16751" y="29412"/>
                    <a:pt x="16454" y="29434"/>
                  </a:cubicBezTo>
                  <a:cubicBezTo>
                    <a:pt x="10389" y="29886"/>
                    <a:pt x="4595" y="34594"/>
                    <a:pt x="3101" y="40523"/>
                  </a:cubicBezTo>
                  <a:cubicBezTo>
                    <a:pt x="3081" y="40523"/>
                    <a:pt x="3061" y="40523"/>
                    <a:pt x="3057" y="40540"/>
                  </a:cubicBezTo>
                  <a:lnTo>
                    <a:pt x="3057" y="40540"/>
                  </a:lnTo>
                  <a:cubicBezTo>
                    <a:pt x="3191" y="39297"/>
                    <a:pt x="2988" y="37986"/>
                    <a:pt x="2920" y="36744"/>
                  </a:cubicBezTo>
                  <a:cubicBezTo>
                    <a:pt x="2830" y="35454"/>
                    <a:pt x="2762" y="34141"/>
                    <a:pt x="2671" y="32851"/>
                  </a:cubicBezTo>
                  <a:cubicBezTo>
                    <a:pt x="2490" y="29954"/>
                    <a:pt x="2332" y="27080"/>
                    <a:pt x="2151" y="24183"/>
                  </a:cubicBezTo>
                  <a:cubicBezTo>
                    <a:pt x="1970" y="21399"/>
                    <a:pt x="1811" y="18593"/>
                    <a:pt x="1608" y="15809"/>
                  </a:cubicBezTo>
                  <a:cubicBezTo>
                    <a:pt x="1427" y="13206"/>
                    <a:pt x="1336" y="10536"/>
                    <a:pt x="884" y="7933"/>
                  </a:cubicBezTo>
                  <a:close/>
                  <a:moveTo>
                    <a:pt x="26074" y="1"/>
                  </a:moveTo>
                  <a:cubicBezTo>
                    <a:pt x="24140" y="1"/>
                    <a:pt x="22759" y="5271"/>
                    <a:pt x="22474" y="7345"/>
                  </a:cubicBezTo>
                  <a:cubicBezTo>
                    <a:pt x="19894" y="7413"/>
                    <a:pt x="17314" y="7458"/>
                    <a:pt x="14734" y="7458"/>
                  </a:cubicBezTo>
                  <a:cubicBezTo>
                    <a:pt x="11230" y="7441"/>
                    <a:pt x="7660" y="7140"/>
                    <a:pt x="4134" y="7140"/>
                  </a:cubicBezTo>
                  <a:cubicBezTo>
                    <a:pt x="2992" y="7140"/>
                    <a:pt x="1854" y="7171"/>
                    <a:pt x="725" y="7254"/>
                  </a:cubicBezTo>
                  <a:cubicBezTo>
                    <a:pt x="635" y="7254"/>
                    <a:pt x="567" y="7322"/>
                    <a:pt x="499" y="7390"/>
                  </a:cubicBezTo>
                  <a:cubicBezTo>
                    <a:pt x="340" y="7390"/>
                    <a:pt x="159" y="7526"/>
                    <a:pt x="159" y="7707"/>
                  </a:cubicBezTo>
                  <a:cubicBezTo>
                    <a:pt x="1" y="10491"/>
                    <a:pt x="272" y="13320"/>
                    <a:pt x="431" y="16103"/>
                  </a:cubicBezTo>
                  <a:cubicBezTo>
                    <a:pt x="612" y="18887"/>
                    <a:pt x="793" y="21671"/>
                    <a:pt x="974" y="24477"/>
                  </a:cubicBezTo>
                  <a:lnTo>
                    <a:pt x="974" y="24454"/>
                  </a:lnTo>
                  <a:cubicBezTo>
                    <a:pt x="1155" y="27261"/>
                    <a:pt x="1336" y="30045"/>
                    <a:pt x="1517" y="32828"/>
                  </a:cubicBezTo>
                  <a:cubicBezTo>
                    <a:pt x="1608" y="34141"/>
                    <a:pt x="1698" y="35454"/>
                    <a:pt x="1766" y="36744"/>
                  </a:cubicBezTo>
                  <a:cubicBezTo>
                    <a:pt x="1857" y="38056"/>
                    <a:pt x="1789" y="39505"/>
                    <a:pt x="2174" y="40772"/>
                  </a:cubicBezTo>
                  <a:cubicBezTo>
                    <a:pt x="2174" y="40817"/>
                    <a:pt x="2219" y="40863"/>
                    <a:pt x="2241" y="40908"/>
                  </a:cubicBezTo>
                  <a:cubicBezTo>
                    <a:pt x="2241" y="41066"/>
                    <a:pt x="2355" y="41247"/>
                    <a:pt x="2558" y="41247"/>
                  </a:cubicBezTo>
                  <a:cubicBezTo>
                    <a:pt x="2809" y="41250"/>
                    <a:pt x="3060" y="41251"/>
                    <a:pt x="3311" y="41251"/>
                  </a:cubicBezTo>
                  <a:cubicBezTo>
                    <a:pt x="7883" y="41251"/>
                    <a:pt x="12473" y="40876"/>
                    <a:pt x="17043" y="40704"/>
                  </a:cubicBezTo>
                  <a:cubicBezTo>
                    <a:pt x="19464" y="40614"/>
                    <a:pt x="21886" y="40546"/>
                    <a:pt x="24308" y="40478"/>
                  </a:cubicBezTo>
                  <a:cubicBezTo>
                    <a:pt x="24508" y="40474"/>
                    <a:pt x="24711" y="40472"/>
                    <a:pt x="24916" y="40472"/>
                  </a:cubicBezTo>
                  <a:cubicBezTo>
                    <a:pt x="25801" y="40472"/>
                    <a:pt x="26719" y="40504"/>
                    <a:pt x="27636" y="40504"/>
                  </a:cubicBezTo>
                  <a:cubicBezTo>
                    <a:pt x="28828" y="40504"/>
                    <a:pt x="30016" y="40450"/>
                    <a:pt x="31120" y="40206"/>
                  </a:cubicBezTo>
                  <a:cubicBezTo>
                    <a:pt x="31391" y="40138"/>
                    <a:pt x="31527" y="39844"/>
                    <a:pt x="31459" y="39595"/>
                  </a:cubicBezTo>
                  <a:cubicBezTo>
                    <a:pt x="31572" y="36902"/>
                    <a:pt x="31278" y="34164"/>
                    <a:pt x="31097" y="31470"/>
                  </a:cubicBezTo>
                  <a:cubicBezTo>
                    <a:pt x="30916" y="28868"/>
                    <a:pt x="30735" y="26288"/>
                    <a:pt x="30554" y="23685"/>
                  </a:cubicBezTo>
                  <a:cubicBezTo>
                    <a:pt x="30169" y="18321"/>
                    <a:pt x="29717" y="12935"/>
                    <a:pt x="29377" y="7571"/>
                  </a:cubicBezTo>
                  <a:cubicBezTo>
                    <a:pt x="29357" y="7274"/>
                    <a:pt x="29129" y="7133"/>
                    <a:pt x="28905" y="7133"/>
                  </a:cubicBezTo>
                  <a:cubicBezTo>
                    <a:pt x="28874" y="7133"/>
                    <a:pt x="28842" y="7135"/>
                    <a:pt x="28811" y="7141"/>
                  </a:cubicBezTo>
                  <a:lnTo>
                    <a:pt x="28608" y="7141"/>
                  </a:lnTo>
                  <a:cubicBezTo>
                    <a:pt x="28902" y="6213"/>
                    <a:pt x="29128" y="5263"/>
                    <a:pt x="29219" y="4335"/>
                  </a:cubicBezTo>
                  <a:cubicBezTo>
                    <a:pt x="29247" y="4163"/>
                    <a:pt x="29077" y="4045"/>
                    <a:pt x="28919" y="4045"/>
                  </a:cubicBezTo>
                  <a:cubicBezTo>
                    <a:pt x="28827" y="4045"/>
                    <a:pt x="28740" y="4085"/>
                    <a:pt x="28698" y="4176"/>
                  </a:cubicBezTo>
                  <a:cubicBezTo>
                    <a:pt x="28268" y="5149"/>
                    <a:pt x="27974" y="6168"/>
                    <a:pt x="27612" y="7186"/>
                  </a:cubicBezTo>
                  <a:cubicBezTo>
                    <a:pt x="27272" y="7186"/>
                    <a:pt x="26910" y="7209"/>
                    <a:pt x="26548" y="7209"/>
                  </a:cubicBezTo>
                  <a:cubicBezTo>
                    <a:pt x="27228" y="6156"/>
                    <a:pt x="29480" y="197"/>
                    <a:pt x="27006" y="197"/>
                  </a:cubicBezTo>
                  <a:cubicBezTo>
                    <a:pt x="26926" y="197"/>
                    <a:pt x="26841" y="203"/>
                    <a:pt x="26752" y="216"/>
                  </a:cubicBezTo>
                  <a:cubicBezTo>
                    <a:pt x="26519" y="68"/>
                    <a:pt x="26293" y="1"/>
                    <a:pt x="26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529890" y="1660964"/>
              <a:ext cx="256999" cy="226283"/>
            </a:xfrm>
            <a:custGeom>
              <a:rect b="b" l="l" r="r" t="t"/>
              <a:pathLst>
                <a:path extrusionOk="0" h="14756" w="16759">
                  <a:moveTo>
                    <a:pt x="8724" y="853"/>
                  </a:moveTo>
                  <a:cubicBezTo>
                    <a:pt x="10580" y="853"/>
                    <a:pt x="12323" y="1554"/>
                    <a:pt x="13590" y="2731"/>
                  </a:cubicBezTo>
                  <a:cubicBezTo>
                    <a:pt x="11870" y="2052"/>
                    <a:pt x="10127" y="1486"/>
                    <a:pt x="8385" y="853"/>
                  </a:cubicBezTo>
                  <a:close/>
                  <a:moveTo>
                    <a:pt x="8113" y="875"/>
                  </a:moveTo>
                  <a:cubicBezTo>
                    <a:pt x="8113" y="921"/>
                    <a:pt x="8136" y="966"/>
                    <a:pt x="8181" y="988"/>
                  </a:cubicBezTo>
                  <a:cubicBezTo>
                    <a:pt x="10127" y="1713"/>
                    <a:pt x="12051" y="2527"/>
                    <a:pt x="14043" y="3184"/>
                  </a:cubicBezTo>
                  <a:cubicBezTo>
                    <a:pt x="14133" y="3274"/>
                    <a:pt x="14201" y="3387"/>
                    <a:pt x="14292" y="3501"/>
                  </a:cubicBezTo>
                  <a:cubicBezTo>
                    <a:pt x="12028" y="2459"/>
                    <a:pt x="9607" y="1577"/>
                    <a:pt x="7208" y="1034"/>
                  </a:cubicBezTo>
                  <a:cubicBezTo>
                    <a:pt x="7201" y="1032"/>
                    <a:pt x="7194" y="1031"/>
                    <a:pt x="7188" y="1031"/>
                  </a:cubicBezTo>
                  <a:cubicBezTo>
                    <a:pt x="7111" y="1031"/>
                    <a:pt x="7079" y="1150"/>
                    <a:pt x="7162" y="1192"/>
                  </a:cubicBezTo>
                  <a:cubicBezTo>
                    <a:pt x="9675" y="2165"/>
                    <a:pt x="12209" y="3071"/>
                    <a:pt x="14699" y="4066"/>
                  </a:cubicBezTo>
                  <a:cubicBezTo>
                    <a:pt x="14925" y="4428"/>
                    <a:pt x="15106" y="4791"/>
                    <a:pt x="15265" y="5175"/>
                  </a:cubicBezTo>
                  <a:cubicBezTo>
                    <a:pt x="12255" y="3750"/>
                    <a:pt x="9199" y="2459"/>
                    <a:pt x="6099" y="1237"/>
                  </a:cubicBezTo>
                  <a:cubicBezTo>
                    <a:pt x="6755" y="1034"/>
                    <a:pt x="7434" y="921"/>
                    <a:pt x="8113" y="875"/>
                  </a:cubicBezTo>
                  <a:close/>
                  <a:moveTo>
                    <a:pt x="5850" y="1305"/>
                  </a:moveTo>
                  <a:cubicBezTo>
                    <a:pt x="9086" y="2663"/>
                    <a:pt x="12255" y="4112"/>
                    <a:pt x="15400" y="5605"/>
                  </a:cubicBezTo>
                  <a:cubicBezTo>
                    <a:pt x="15423" y="5696"/>
                    <a:pt x="15468" y="5786"/>
                    <a:pt x="15491" y="5854"/>
                  </a:cubicBezTo>
                  <a:cubicBezTo>
                    <a:pt x="12141" y="4361"/>
                    <a:pt x="8769" y="2935"/>
                    <a:pt x="5420" y="1486"/>
                  </a:cubicBezTo>
                  <a:cubicBezTo>
                    <a:pt x="5556" y="1418"/>
                    <a:pt x="5714" y="1373"/>
                    <a:pt x="5850" y="1305"/>
                  </a:cubicBezTo>
                  <a:close/>
                  <a:moveTo>
                    <a:pt x="5239" y="1554"/>
                  </a:moveTo>
                  <a:cubicBezTo>
                    <a:pt x="8679" y="3138"/>
                    <a:pt x="12119" y="4745"/>
                    <a:pt x="15582" y="6262"/>
                  </a:cubicBezTo>
                  <a:cubicBezTo>
                    <a:pt x="15627" y="6511"/>
                    <a:pt x="15649" y="6760"/>
                    <a:pt x="15672" y="7009"/>
                  </a:cubicBezTo>
                  <a:cubicBezTo>
                    <a:pt x="15649" y="6986"/>
                    <a:pt x="15627" y="6963"/>
                    <a:pt x="15627" y="6963"/>
                  </a:cubicBezTo>
                  <a:cubicBezTo>
                    <a:pt x="12074" y="4949"/>
                    <a:pt x="8362" y="3297"/>
                    <a:pt x="4560" y="1871"/>
                  </a:cubicBezTo>
                  <a:cubicBezTo>
                    <a:pt x="4786" y="1735"/>
                    <a:pt x="5012" y="1645"/>
                    <a:pt x="5239" y="1554"/>
                  </a:cubicBezTo>
                  <a:close/>
                  <a:moveTo>
                    <a:pt x="4379" y="1962"/>
                  </a:moveTo>
                  <a:cubicBezTo>
                    <a:pt x="8181" y="3478"/>
                    <a:pt x="11847" y="5288"/>
                    <a:pt x="15446" y="7235"/>
                  </a:cubicBezTo>
                  <a:cubicBezTo>
                    <a:pt x="15477" y="7259"/>
                    <a:pt x="15509" y="7268"/>
                    <a:pt x="15539" y="7268"/>
                  </a:cubicBezTo>
                  <a:cubicBezTo>
                    <a:pt x="15594" y="7268"/>
                    <a:pt x="15643" y="7234"/>
                    <a:pt x="15672" y="7190"/>
                  </a:cubicBezTo>
                  <a:cubicBezTo>
                    <a:pt x="15672" y="7371"/>
                    <a:pt x="15672" y="7552"/>
                    <a:pt x="15672" y="7755"/>
                  </a:cubicBezTo>
                  <a:cubicBezTo>
                    <a:pt x="13952" y="6443"/>
                    <a:pt x="11847" y="5537"/>
                    <a:pt x="9878" y="4700"/>
                  </a:cubicBezTo>
                  <a:cubicBezTo>
                    <a:pt x="7909" y="3840"/>
                    <a:pt x="5940" y="3003"/>
                    <a:pt x="3926" y="2233"/>
                  </a:cubicBezTo>
                  <a:cubicBezTo>
                    <a:pt x="4085" y="2143"/>
                    <a:pt x="4243" y="2052"/>
                    <a:pt x="4379" y="1962"/>
                  </a:cubicBezTo>
                  <a:close/>
                  <a:moveTo>
                    <a:pt x="3768" y="2346"/>
                  </a:moveTo>
                  <a:cubicBezTo>
                    <a:pt x="5737" y="3252"/>
                    <a:pt x="7751" y="4066"/>
                    <a:pt x="9720" y="4949"/>
                  </a:cubicBezTo>
                  <a:cubicBezTo>
                    <a:pt x="11779" y="5877"/>
                    <a:pt x="13680" y="6986"/>
                    <a:pt x="15649" y="8027"/>
                  </a:cubicBezTo>
                  <a:cubicBezTo>
                    <a:pt x="15604" y="8344"/>
                    <a:pt x="15559" y="8638"/>
                    <a:pt x="15468" y="8932"/>
                  </a:cubicBezTo>
                  <a:cubicBezTo>
                    <a:pt x="11802" y="6375"/>
                    <a:pt x="7389" y="4428"/>
                    <a:pt x="3224" y="2754"/>
                  </a:cubicBezTo>
                  <a:cubicBezTo>
                    <a:pt x="3406" y="2595"/>
                    <a:pt x="3587" y="2459"/>
                    <a:pt x="3768" y="2346"/>
                  </a:cubicBezTo>
                  <a:close/>
                  <a:moveTo>
                    <a:pt x="3111" y="2844"/>
                  </a:moveTo>
                  <a:cubicBezTo>
                    <a:pt x="5148" y="3795"/>
                    <a:pt x="7185" y="4723"/>
                    <a:pt x="9177" y="5764"/>
                  </a:cubicBezTo>
                  <a:cubicBezTo>
                    <a:pt x="11281" y="6873"/>
                    <a:pt x="13273" y="8140"/>
                    <a:pt x="15400" y="9204"/>
                  </a:cubicBezTo>
                  <a:cubicBezTo>
                    <a:pt x="15287" y="9498"/>
                    <a:pt x="15174" y="9792"/>
                    <a:pt x="15038" y="10041"/>
                  </a:cubicBezTo>
                  <a:cubicBezTo>
                    <a:pt x="15038" y="10019"/>
                    <a:pt x="15016" y="9996"/>
                    <a:pt x="14993" y="9973"/>
                  </a:cubicBezTo>
                  <a:cubicBezTo>
                    <a:pt x="13002" y="8548"/>
                    <a:pt x="10716" y="7393"/>
                    <a:pt x="8543" y="6262"/>
                  </a:cubicBezTo>
                  <a:cubicBezTo>
                    <a:pt x="6597" y="5266"/>
                    <a:pt x="4582" y="4112"/>
                    <a:pt x="2500" y="3433"/>
                  </a:cubicBezTo>
                  <a:cubicBezTo>
                    <a:pt x="2681" y="3229"/>
                    <a:pt x="2885" y="3025"/>
                    <a:pt x="3089" y="2844"/>
                  </a:cubicBezTo>
                  <a:close/>
                  <a:moveTo>
                    <a:pt x="1437" y="4994"/>
                  </a:moveTo>
                  <a:cubicBezTo>
                    <a:pt x="1595" y="5107"/>
                    <a:pt x="1753" y="5243"/>
                    <a:pt x="1912" y="5356"/>
                  </a:cubicBezTo>
                  <a:cubicBezTo>
                    <a:pt x="1918" y="5363"/>
                    <a:pt x="1925" y="5366"/>
                    <a:pt x="1931" y="5366"/>
                  </a:cubicBezTo>
                  <a:cubicBezTo>
                    <a:pt x="1944" y="5366"/>
                    <a:pt x="1950" y="5350"/>
                    <a:pt x="1934" y="5334"/>
                  </a:cubicBezTo>
                  <a:cubicBezTo>
                    <a:pt x="1818" y="5253"/>
                    <a:pt x="1766" y="5212"/>
                    <a:pt x="1775" y="5212"/>
                  </a:cubicBezTo>
                  <a:cubicBezTo>
                    <a:pt x="1790" y="5212"/>
                    <a:pt x="1950" y="5309"/>
                    <a:pt x="2251" y="5515"/>
                  </a:cubicBezTo>
                  <a:cubicBezTo>
                    <a:pt x="2546" y="5696"/>
                    <a:pt x="2862" y="5877"/>
                    <a:pt x="3179" y="6058"/>
                  </a:cubicBezTo>
                  <a:cubicBezTo>
                    <a:pt x="3632" y="6330"/>
                    <a:pt x="4085" y="6601"/>
                    <a:pt x="4560" y="6873"/>
                  </a:cubicBezTo>
                  <a:cubicBezTo>
                    <a:pt x="5556" y="7461"/>
                    <a:pt x="6574" y="8027"/>
                    <a:pt x="7570" y="8593"/>
                  </a:cubicBezTo>
                  <a:cubicBezTo>
                    <a:pt x="8566" y="9159"/>
                    <a:pt x="9561" y="9747"/>
                    <a:pt x="10580" y="10290"/>
                  </a:cubicBezTo>
                  <a:cubicBezTo>
                    <a:pt x="9403" y="9679"/>
                    <a:pt x="8204" y="9113"/>
                    <a:pt x="7027" y="8548"/>
                  </a:cubicBezTo>
                  <a:cubicBezTo>
                    <a:pt x="5963" y="8050"/>
                    <a:pt x="4899" y="7552"/>
                    <a:pt x="3836" y="7099"/>
                  </a:cubicBezTo>
                  <a:cubicBezTo>
                    <a:pt x="2930" y="6692"/>
                    <a:pt x="1934" y="6375"/>
                    <a:pt x="1097" y="5832"/>
                  </a:cubicBezTo>
                  <a:cubicBezTo>
                    <a:pt x="1188" y="5537"/>
                    <a:pt x="1301" y="5266"/>
                    <a:pt x="1437" y="4994"/>
                  </a:cubicBezTo>
                  <a:close/>
                  <a:moveTo>
                    <a:pt x="2410" y="3523"/>
                  </a:moveTo>
                  <a:cubicBezTo>
                    <a:pt x="4379" y="4700"/>
                    <a:pt x="6574" y="5605"/>
                    <a:pt x="8611" y="6692"/>
                  </a:cubicBezTo>
                  <a:cubicBezTo>
                    <a:pt x="10716" y="7823"/>
                    <a:pt x="12730" y="9113"/>
                    <a:pt x="14857" y="10222"/>
                  </a:cubicBezTo>
                  <a:lnTo>
                    <a:pt x="14948" y="10222"/>
                  </a:lnTo>
                  <a:cubicBezTo>
                    <a:pt x="14812" y="10471"/>
                    <a:pt x="14654" y="10720"/>
                    <a:pt x="14495" y="10946"/>
                  </a:cubicBezTo>
                  <a:cubicBezTo>
                    <a:pt x="10851" y="7982"/>
                    <a:pt x="6438" y="5560"/>
                    <a:pt x="1957" y="4089"/>
                  </a:cubicBezTo>
                  <a:cubicBezTo>
                    <a:pt x="2093" y="3885"/>
                    <a:pt x="2251" y="3704"/>
                    <a:pt x="2410" y="3523"/>
                  </a:cubicBezTo>
                  <a:close/>
                  <a:moveTo>
                    <a:pt x="1844" y="4247"/>
                  </a:moveTo>
                  <a:cubicBezTo>
                    <a:pt x="6280" y="6194"/>
                    <a:pt x="10308" y="8434"/>
                    <a:pt x="14292" y="11173"/>
                  </a:cubicBezTo>
                  <a:cubicBezTo>
                    <a:pt x="14156" y="11331"/>
                    <a:pt x="14020" y="11512"/>
                    <a:pt x="13862" y="11648"/>
                  </a:cubicBezTo>
                  <a:cubicBezTo>
                    <a:pt x="11893" y="10449"/>
                    <a:pt x="9788" y="9408"/>
                    <a:pt x="7774" y="8276"/>
                  </a:cubicBezTo>
                  <a:cubicBezTo>
                    <a:pt x="5691" y="7122"/>
                    <a:pt x="3654" y="5854"/>
                    <a:pt x="1527" y="4768"/>
                  </a:cubicBezTo>
                  <a:cubicBezTo>
                    <a:pt x="1640" y="4587"/>
                    <a:pt x="1731" y="4406"/>
                    <a:pt x="1844" y="4247"/>
                  </a:cubicBezTo>
                  <a:close/>
                  <a:moveTo>
                    <a:pt x="11553" y="10833"/>
                  </a:moveTo>
                  <a:lnTo>
                    <a:pt x="11553" y="10833"/>
                  </a:lnTo>
                  <a:cubicBezTo>
                    <a:pt x="12232" y="11195"/>
                    <a:pt x="12934" y="11535"/>
                    <a:pt x="13635" y="11874"/>
                  </a:cubicBezTo>
                  <a:cubicBezTo>
                    <a:pt x="13590" y="11920"/>
                    <a:pt x="13522" y="11965"/>
                    <a:pt x="13477" y="12010"/>
                  </a:cubicBezTo>
                  <a:cubicBezTo>
                    <a:pt x="13454" y="11988"/>
                    <a:pt x="13432" y="11988"/>
                    <a:pt x="13409" y="11965"/>
                  </a:cubicBezTo>
                  <a:cubicBezTo>
                    <a:pt x="12820" y="11558"/>
                    <a:pt x="12187" y="11195"/>
                    <a:pt x="11553" y="10833"/>
                  </a:cubicBezTo>
                  <a:close/>
                  <a:moveTo>
                    <a:pt x="1029" y="5990"/>
                  </a:moveTo>
                  <a:cubicBezTo>
                    <a:pt x="1550" y="6352"/>
                    <a:pt x="2138" y="6601"/>
                    <a:pt x="2727" y="6873"/>
                  </a:cubicBezTo>
                  <a:cubicBezTo>
                    <a:pt x="3949" y="7416"/>
                    <a:pt x="5171" y="7982"/>
                    <a:pt x="6370" y="8593"/>
                  </a:cubicBezTo>
                  <a:cubicBezTo>
                    <a:pt x="8679" y="9724"/>
                    <a:pt x="10897" y="11060"/>
                    <a:pt x="13205" y="12214"/>
                  </a:cubicBezTo>
                  <a:cubicBezTo>
                    <a:pt x="12888" y="12463"/>
                    <a:pt x="12549" y="12667"/>
                    <a:pt x="12187" y="12848"/>
                  </a:cubicBezTo>
                  <a:cubicBezTo>
                    <a:pt x="12255" y="12802"/>
                    <a:pt x="12277" y="12667"/>
                    <a:pt x="12187" y="12621"/>
                  </a:cubicBezTo>
                  <a:cubicBezTo>
                    <a:pt x="10308" y="11422"/>
                    <a:pt x="8158" y="10584"/>
                    <a:pt x="6167" y="9589"/>
                  </a:cubicBezTo>
                  <a:cubicBezTo>
                    <a:pt x="4401" y="8683"/>
                    <a:pt x="2613" y="7778"/>
                    <a:pt x="848" y="6850"/>
                  </a:cubicBezTo>
                  <a:cubicBezTo>
                    <a:pt x="893" y="6556"/>
                    <a:pt x="961" y="6284"/>
                    <a:pt x="1029" y="5990"/>
                  </a:cubicBezTo>
                  <a:close/>
                  <a:moveTo>
                    <a:pt x="826" y="7076"/>
                  </a:moveTo>
                  <a:cubicBezTo>
                    <a:pt x="2613" y="8072"/>
                    <a:pt x="4424" y="9045"/>
                    <a:pt x="6257" y="9996"/>
                  </a:cubicBezTo>
                  <a:cubicBezTo>
                    <a:pt x="8136" y="10969"/>
                    <a:pt x="10059" y="12146"/>
                    <a:pt x="12074" y="12870"/>
                  </a:cubicBezTo>
                  <a:cubicBezTo>
                    <a:pt x="12085" y="12882"/>
                    <a:pt x="12102" y="12887"/>
                    <a:pt x="12119" y="12887"/>
                  </a:cubicBezTo>
                  <a:cubicBezTo>
                    <a:pt x="12124" y="12887"/>
                    <a:pt x="12128" y="12887"/>
                    <a:pt x="12133" y="12886"/>
                  </a:cubicBezTo>
                  <a:lnTo>
                    <a:pt x="12133" y="12886"/>
                  </a:lnTo>
                  <a:cubicBezTo>
                    <a:pt x="11872" y="13016"/>
                    <a:pt x="11610" y="13145"/>
                    <a:pt x="11327" y="13232"/>
                  </a:cubicBezTo>
                  <a:cubicBezTo>
                    <a:pt x="10784" y="12712"/>
                    <a:pt x="9969" y="12327"/>
                    <a:pt x="9335" y="11942"/>
                  </a:cubicBezTo>
                  <a:cubicBezTo>
                    <a:pt x="8385" y="11377"/>
                    <a:pt x="7389" y="10833"/>
                    <a:pt x="6393" y="10313"/>
                  </a:cubicBezTo>
                  <a:cubicBezTo>
                    <a:pt x="4537" y="9340"/>
                    <a:pt x="2681" y="8434"/>
                    <a:pt x="780" y="7529"/>
                  </a:cubicBezTo>
                  <a:cubicBezTo>
                    <a:pt x="803" y="7371"/>
                    <a:pt x="803" y="7235"/>
                    <a:pt x="826" y="7076"/>
                  </a:cubicBezTo>
                  <a:close/>
                  <a:moveTo>
                    <a:pt x="780" y="7733"/>
                  </a:moveTo>
                  <a:cubicBezTo>
                    <a:pt x="2523" y="8638"/>
                    <a:pt x="4288" y="9521"/>
                    <a:pt x="6008" y="10449"/>
                  </a:cubicBezTo>
                  <a:cubicBezTo>
                    <a:pt x="7683" y="11354"/>
                    <a:pt x="9267" y="12463"/>
                    <a:pt x="10942" y="13368"/>
                  </a:cubicBezTo>
                  <a:cubicBezTo>
                    <a:pt x="10829" y="13413"/>
                    <a:pt x="10738" y="13436"/>
                    <a:pt x="10625" y="13459"/>
                  </a:cubicBezTo>
                  <a:cubicBezTo>
                    <a:pt x="7479" y="11603"/>
                    <a:pt x="4085" y="10019"/>
                    <a:pt x="803" y="8389"/>
                  </a:cubicBezTo>
                  <a:cubicBezTo>
                    <a:pt x="803" y="8208"/>
                    <a:pt x="780" y="8027"/>
                    <a:pt x="780" y="7846"/>
                  </a:cubicBezTo>
                  <a:cubicBezTo>
                    <a:pt x="780" y="7801"/>
                    <a:pt x="780" y="7755"/>
                    <a:pt x="780" y="7733"/>
                  </a:cubicBezTo>
                  <a:close/>
                  <a:moveTo>
                    <a:pt x="2342" y="12033"/>
                  </a:moveTo>
                  <a:lnTo>
                    <a:pt x="2342" y="12033"/>
                  </a:lnTo>
                  <a:cubicBezTo>
                    <a:pt x="3134" y="12621"/>
                    <a:pt x="3994" y="13187"/>
                    <a:pt x="4854" y="13685"/>
                  </a:cubicBezTo>
                  <a:cubicBezTo>
                    <a:pt x="4333" y="13504"/>
                    <a:pt x="3813" y="13255"/>
                    <a:pt x="3315" y="12915"/>
                  </a:cubicBezTo>
                  <a:cubicBezTo>
                    <a:pt x="2953" y="12644"/>
                    <a:pt x="2613" y="12350"/>
                    <a:pt x="2342" y="12033"/>
                  </a:cubicBezTo>
                  <a:close/>
                  <a:moveTo>
                    <a:pt x="826" y="8548"/>
                  </a:moveTo>
                  <a:lnTo>
                    <a:pt x="826" y="8548"/>
                  </a:lnTo>
                  <a:cubicBezTo>
                    <a:pt x="3836" y="10313"/>
                    <a:pt x="6936" y="12169"/>
                    <a:pt x="10127" y="13572"/>
                  </a:cubicBezTo>
                  <a:cubicBezTo>
                    <a:pt x="9724" y="13656"/>
                    <a:pt x="9309" y="13702"/>
                    <a:pt x="8900" y="13702"/>
                  </a:cubicBezTo>
                  <a:cubicBezTo>
                    <a:pt x="8757" y="13702"/>
                    <a:pt x="8615" y="13697"/>
                    <a:pt x="8475" y="13685"/>
                  </a:cubicBezTo>
                  <a:cubicBezTo>
                    <a:pt x="7162" y="12825"/>
                    <a:pt x="5691" y="12123"/>
                    <a:pt x="4333" y="11309"/>
                  </a:cubicBezTo>
                  <a:cubicBezTo>
                    <a:pt x="3179" y="10630"/>
                    <a:pt x="2070" y="9883"/>
                    <a:pt x="939" y="9181"/>
                  </a:cubicBezTo>
                  <a:cubicBezTo>
                    <a:pt x="893" y="8978"/>
                    <a:pt x="848" y="8774"/>
                    <a:pt x="826" y="8548"/>
                  </a:cubicBezTo>
                  <a:close/>
                  <a:moveTo>
                    <a:pt x="1165" y="10019"/>
                  </a:moveTo>
                  <a:cubicBezTo>
                    <a:pt x="3021" y="11377"/>
                    <a:pt x="4899" y="12734"/>
                    <a:pt x="6800" y="13979"/>
                  </a:cubicBezTo>
                  <a:cubicBezTo>
                    <a:pt x="6506" y="13979"/>
                    <a:pt x="6212" y="13957"/>
                    <a:pt x="5918" y="13911"/>
                  </a:cubicBezTo>
                  <a:cubicBezTo>
                    <a:pt x="4582" y="13051"/>
                    <a:pt x="3202" y="12259"/>
                    <a:pt x="1867" y="11399"/>
                  </a:cubicBezTo>
                  <a:cubicBezTo>
                    <a:pt x="1572" y="10969"/>
                    <a:pt x="1346" y="10516"/>
                    <a:pt x="1165" y="10019"/>
                  </a:cubicBezTo>
                  <a:close/>
                  <a:moveTo>
                    <a:pt x="1029" y="9566"/>
                  </a:moveTo>
                  <a:lnTo>
                    <a:pt x="1029" y="9566"/>
                  </a:lnTo>
                  <a:cubicBezTo>
                    <a:pt x="2048" y="10290"/>
                    <a:pt x="3111" y="10946"/>
                    <a:pt x="4175" y="11580"/>
                  </a:cubicBezTo>
                  <a:cubicBezTo>
                    <a:pt x="5397" y="12327"/>
                    <a:pt x="6642" y="13142"/>
                    <a:pt x="7955" y="13730"/>
                  </a:cubicBezTo>
                  <a:cubicBezTo>
                    <a:pt x="7887" y="13798"/>
                    <a:pt x="7819" y="13889"/>
                    <a:pt x="7796" y="13979"/>
                  </a:cubicBezTo>
                  <a:cubicBezTo>
                    <a:pt x="7615" y="13979"/>
                    <a:pt x="7457" y="14002"/>
                    <a:pt x="7276" y="14002"/>
                  </a:cubicBezTo>
                  <a:cubicBezTo>
                    <a:pt x="7276" y="13957"/>
                    <a:pt x="7253" y="13934"/>
                    <a:pt x="7208" y="13911"/>
                  </a:cubicBezTo>
                  <a:cubicBezTo>
                    <a:pt x="5216" y="12463"/>
                    <a:pt x="3157" y="11128"/>
                    <a:pt x="1097" y="9792"/>
                  </a:cubicBezTo>
                  <a:cubicBezTo>
                    <a:pt x="1074" y="9702"/>
                    <a:pt x="1052" y="9634"/>
                    <a:pt x="1029" y="9566"/>
                  </a:cubicBezTo>
                  <a:close/>
                  <a:moveTo>
                    <a:pt x="8801" y="0"/>
                  </a:moveTo>
                  <a:cubicBezTo>
                    <a:pt x="4894" y="0"/>
                    <a:pt x="960" y="2672"/>
                    <a:pt x="192" y="6511"/>
                  </a:cubicBezTo>
                  <a:cubicBezTo>
                    <a:pt x="176" y="6504"/>
                    <a:pt x="161" y="6502"/>
                    <a:pt x="147" y="6502"/>
                  </a:cubicBezTo>
                  <a:cubicBezTo>
                    <a:pt x="57" y="6502"/>
                    <a:pt x="1" y="6611"/>
                    <a:pt x="79" y="6669"/>
                  </a:cubicBezTo>
                  <a:lnTo>
                    <a:pt x="101" y="6669"/>
                  </a:lnTo>
                  <a:cubicBezTo>
                    <a:pt x="124" y="6669"/>
                    <a:pt x="147" y="6692"/>
                    <a:pt x="169" y="6714"/>
                  </a:cubicBezTo>
                  <a:cubicBezTo>
                    <a:pt x="56" y="7348"/>
                    <a:pt x="33" y="8050"/>
                    <a:pt x="124" y="8751"/>
                  </a:cubicBezTo>
                  <a:cubicBezTo>
                    <a:pt x="79" y="8774"/>
                    <a:pt x="56" y="8819"/>
                    <a:pt x="101" y="8842"/>
                  </a:cubicBezTo>
                  <a:lnTo>
                    <a:pt x="147" y="8887"/>
                  </a:lnTo>
                  <a:cubicBezTo>
                    <a:pt x="169" y="9136"/>
                    <a:pt x="214" y="9362"/>
                    <a:pt x="282" y="9611"/>
                  </a:cubicBezTo>
                  <a:cubicBezTo>
                    <a:pt x="930" y="12295"/>
                    <a:pt x="3642" y="14755"/>
                    <a:pt x="6454" y="14755"/>
                  </a:cubicBezTo>
                  <a:cubicBezTo>
                    <a:pt x="6986" y="14755"/>
                    <a:pt x="7520" y="14668"/>
                    <a:pt x="8045" y="14477"/>
                  </a:cubicBezTo>
                  <a:lnTo>
                    <a:pt x="8068" y="14477"/>
                  </a:lnTo>
                  <a:cubicBezTo>
                    <a:pt x="8445" y="14540"/>
                    <a:pt x="8824" y="14571"/>
                    <a:pt x="9202" y="14571"/>
                  </a:cubicBezTo>
                  <a:cubicBezTo>
                    <a:pt x="11946" y="14571"/>
                    <a:pt x="14594" y="12956"/>
                    <a:pt x="15808" y="10449"/>
                  </a:cubicBezTo>
                  <a:cubicBezTo>
                    <a:pt x="16758" y="8457"/>
                    <a:pt x="16623" y="6171"/>
                    <a:pt x="15695" y="4247"/>
                  </a:cubicBezTo>
                  <a:cubicBezTo>
                    <a:pt x="15695" y="4180"/>
                    <a:pt x="15672" y="4134"/>
                    <a:pt x="15627" y="4112"/>
                  </a:cubicBezTo>
                  <a:cubicBezTo>
                    <a:pt x="15219" y="3320"/>
                    <a:pt x="14654" y="2573"/>
                    <a:pt x="13997" y="1962"/>
                  </a:cubicBezTo>
                  <a:cubicBezTo>
                    <a:pt x="12498" y="601"/>
                    <a:pt x="10652" y="0"/>
                    <a:pt x="8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Natural </a:t>
            </a:r>
            <a:r>
              <a:rPr lang="en" sz="5000"/>
              <a:t>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Done or produced by nature; not by humans or machines.</a:t>
            </a:r>
            <a:endParaRPr b="1" sz="4000"/>
          </a:p>
        </p:txBody>
      </p:sp>
      <p:sp>
        <p:nvSpPr>
          <p:cNvPr id="491" name="Google Shape;491;p32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Captive</a:t>
            </a:r>
            <a:r>
              <a:rPr lang="en" sz="5000"/>
              <a:t> (adj.)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→ </a:t>
            </a:r>
            <a:r>
              <a:rPr b="1" lang="en" sz="4000"/>
              <a:t>taken prisoners</a:t>
            </a:r>
            <a:endParaRPr b="1" sz="4000"/>
          </a:p>
        </p:txBody>
      </p:sp>
      <p:sp>
        <p:nvSpPr>
          <p:cNvPr id="497" name="Google Shape;497;p33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/>
          <p:nvPr>
            <p:ph type="title"/>
          </p:nvPr>
        </p:nvSpPr>
        <p:spPr>
          <a:xfrm>
            <a:off x="1320600" y="2468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 of a newspaper</a:t>
            </a:r>
            <a:endParaRPr/>
          </a:p>
        </p:txBody>
      </p:sp>
      <p:sp>
        <p:nvSpPr>
          <p:cNvPr id="358" name="Google Shape;358;p15"/>
          <p:cNvSpPr/>
          <p:nvPr/>
        </p:nvSpPr>
        <p:spPr>
          <a:xfrm rot="2365981">
            <a:off x="625289" y="244139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000"/>
            <a:ext cx="9143999" cy="40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Editor-in-chief</a:t>
            </a:r>
            <a:endParaRPr/>
          </a:p>
        </p:txBody>
      </p:sp>
      <p:sp>
        <p:nvSpPr>
          <p:cNvPr id="365" name="Google Shape;365;p16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The boss of the newspaper team, responsible for important </a:t>
            </a: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decisions. 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66" name="Google Shape;366;p16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367" name="Google Shape;367;p16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0" name="Google Shape;3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163" y="2093850"/>
            <a:ext cx="4052024" cy="29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 editor</a:t>
            </a:r>
            <a:endParaRPr/>
          </a:p>
        </p:txBody>
      </p:sp>
      <p:sp>
        <p:nvSpPr>
          <p:cNvPr id="376" name="Google Shape;376;p17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Decides which stories are the most important and how much room each one has.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77" name="Google Shape;377;p17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378" name="Google Shape;378;p17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1" name="Google Shape;3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024" y="2184275"/>
            <a:ext cx="6490375" cy="25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editor</a:t>
            </a:r>
            <a:endParaRPr/>
          </a:p>
        </p:txBody>
      </p:sp>
      <p:sp>
        <p:nvSpPr>
          <p:cNvPr id="387" name="Google Shape;387;p18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Chooses photographs that give the right message and decides on their size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88" name="Google Shape;388;p18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389" name="Google Shape;389;p18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2" name="Google Shape;3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388" y="2073200"/>
            <a:ext cx="3725622" cy="28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Reporter</a:t>
            </a:r>
            <a:endParaRPr/>
          </a:p>
        </p:txBody>
      </p:sp>
      <p:sp>
        <p:nvSpPr>
          <p:cNvPr id="398" name="Google Shape;398;p19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Goes out to find information and writes the story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grpSp>
        <p:nvGrpSpPr>
          <p:cNvPr id="399" name="Google Shape;399;p19"/>
          <p:cNvGrpSpPr/>
          <p:nvPr/>
        </p:nvGrpSpPr>
        <p:grpSpPr>
          <a:xfrm>
            <a:off x="583869" y="636794"/>
            <a:ext cx="669530" cy="189148"/>
            <a:chOff x="470524" y="2358481"/>
            <a:chExt cx="174239" cy="49220"/>
          </a:xfrm>
        </p:grpSpPr>
        <p:sp>
          <p:nvSpPr>
            <p:cNvPr id="400" name="Google Shape;400;p19"/>
            <p:cNvSpPr/>
            <p:nvPr/>
          </p:nvSpPr>
          <p:spPr>
            <a:xfrm>
              <a:off x="542929" y="2371082"/>
              <a:ext cx="47350" cy="5463"/>
            </a:xfrm>
            <a:custGeom>
              <a:rect b="b" l="l" r="r" t="t"/>
              <a:pathLst>
                <a:path extrusionOk="0" h="111" w="962">
                  <a:moveTo>
                    <a:pt x="840" y="1"/>
                  </a:moveTo>
                  <a:cubicBezTo>
                    <a:pt x="803" y="1"/>
                    <a:pt x="767" y="1"/>
                    <a:pt x="719" y="14"/>
                  </a:cubicBezTo>
                  <a:lnTo>
                    <a:pt x="500" y="14"/>
                  </a:lnTo>
                  <a:cubicBezTo>
                    <a:pt x="354" y="25"/>
                    <a:pt x="195" y="25"/>
                    <a:pt x="38" y="38"/>
                  </a:cubicBezTo>
                  <a:cubicBezTo>
                    <a:pt x="1" y="38"/>
                    <a:pt x="1" y="111"/>
                    <a:pt x="38" y="111"/>
                  </a:cubicBezTo>
                  <a:cubicBezTo>
                    <a:pt x="195" y="98"/>
                    <a:pt x="354" y="98"/>
                    <a:pt x="511" y="86"/>
                  </a:cubicBezTo>
                  <a:lnTo>
                    <a:pt x="743" y="86"/>
                  </a:lnTo>
                  <a:cubicBezTo>
                    <a:pt x="779" y="86"/>
                    <a:pt x="816" y="86"/>
                    <a:pt x="852" y="74"/>
                  </a:cubicBezTo>
                  <a:cubicBezTo>
                    <a:pt x="889" y="74"/>
                    <a:pt x="925" y="74"/>
                    <a:pt x="949" y="50"/>
                  </a:cubicBezTo>
                  <a:cubicBezTo>
                    <a:pt x="962" y="50"/>
                    <a:pt x="949" y="25"/>
                    <a:pt x="938" y="14"/>
                  </a:cubicBezTo>
                  <a:cubicBezTo>
                    <a:pt x="913" y="1"/>
                    <a:pt x="876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595596" y="2369900"/>
              <a:ext cx="9647" cy="4577"/>
            </a:xfrm>
            <a:custGeom>
              <a:rect b="b" l="l" r="r" t="t"/>
              <a:pathLst>
                <a:path extrusionOk="0" h="93" w="196">
                  <a:moveTo>
                    <a:pt x="38" y="1"/>
                  </a:moveTo>
                  <a:cubicBezTo>
                    <a:pt x="14" y="1"/>
                    <a:pt x="1" y="25"/>
                    <a:pt x="1" y="49"/>
                  </a:cubicBezTo>
                  <a:cubicBezTo>
                    <a:pt x="1" y="82"/>
                    <a:pt x="45" y="93"/>
                    <a:pt x="85" y="93"/>
                  </a:cubicBezTo>
                  <a:cubicBezTo>
                    <a:pt x="104" y="93"/>
                    <a:pt x="123" y="90"/>
                    <a:pt x="135" y="86"/>
                  </a:cubicBezTo>
                  <a:cubicBezTo>
                    <a:pt x="159" y="86"/>
                    <a:pt x="195" y="62"/>
                    <a:pt x="184" y="25"/>
                  </a:cubicBezTo>
                  <a:lnTo>
                    <a:pt x="171" y="13"/>
                  </a:lnTo>
                  <a:cubicBezTo>
                    <a:pt x="135" y="1"/>
                    <a:pt x="6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470524" y="2358481"/>
              <a:ext cx="174239" cy="49220"/>
            </a:xfrm>
            <a:custGeom>
              <a:rect b="b" l="l" r="r" t="t"/>
              <a:pathLst>
                <a:path extrusionOk="0" h="1000" w="3540">
                  <a:moveTo>
                    <a:pt x="207" y="281"/>
                  </a:moveTo>
                  <a:lnTo>
                    <a:pt x="207" y="440"/>
                  </a:lnTo>
                  <a:lnTo>
                    <a:pt x="85" y="524"/>
                  </a:lnTo>
                  <a:cubicBezTo>
                    <a:pt x="85" y="500"/>
                    <a:pt x="74" y="451"/>
                    <a:pt x="74" y="440"/>
                  </a:cubicBezTo>
                  <a:cubicBezTo>
                    <a:pt x="122" y="391"/>
                    <a:pt x="171" y="342"/>
                    <a:pt x="207" y="281"/>
                  </a:cubicBezTo>
                  <a:close/>
                  <a:moveTo>
                    <a:pt x="207" y="513"/>
                  </a:moveTo>
                  <a:lnTo>
                    <a:pt x="207" y="622"/>
                  </a:lnTo>
                  <a:cubicBezTo>
                    <a:pt x="207" y="622"/>
                    <a:pt x="98" y="695"/>
                    <a:pt x="85" y="707"/>
                  </a:cubicBezTo>
                  <a:lnTo>
                    <a:pt x="85" y="597"/>
                  </a:lnTo>
                  <a:cubicBezTo>
                    <a:pt x="85" y="597"/>
                    <a:pt x="207" y="524"/>
                    <a:pt x="207" y="513"/>
                  </a:cubicBezTo>
                  <a:close/>
                  <a:moveTo>
                    <a:pt x="2970" y="86"/>
                  </a:moveTo>
                  <a:cubicBezTo>
                    <a:pt x="2976" y="86"/>
                    <a:pt x="2980" y="86"/>
                    <a:pt x="2980" y="87"/>
                  </a:cubicBezTo>
                  <a:lnTo>
                    <a:pt x="3418" y="342"/>
                  </a:lnTo>
                  <a:cubicBezTo>
                    <a:pt x="3345" y="415"/>
                    <a:pt x="3163" y="610"/>
                    <a:pt x="3126" y="646"/>
                  </a:cubicBezTo>
                  <a:cubicBezTo>
                    <a:pt x="3077" y="670"/>
                    <a:pt x="3028" y="683"/>
                    <a:pt x="2980" y="683"/>
                  </a:cubicBezTo>
                  <a:cubicBezTo>
                    <a:pt x="2761" y="695"/>
                    <a:pt x="523" y="756"/>
                    <a:pt x="293" y="768"/>
                  </a:cubicBezTo>
                  <a:lnTo>
                    <a:pt x="293" y="245"/>
                  </a:lnTo>
                  <a:cubicBezTo>
                    <a:pt x="445" y="233"/>
                    <a:pt x="2802" y="86"/>
                    <a:pt x="2970" y="86"/>
                  </a:cubicBezTo>
                  <a:close/>
                  <a:moveTo>
                    <a:pt x="220" y="695"/>
                  </a:moveTo>
                  <a:lnTo>
                    <a:pt x="220" y="780"/>
                  </a:lnTo>
                  <a:cubicBezTo>
                    <a:pt x="207" y="780"/>
                    <a:pt x="98" y="865"/>
                    <a:pt x="85" y="878"/>
                  </a:cubicBezTo>
                  <a:lnTo>
                    <a:pt x="85" y="780"/>
                  </a:lnTo>
                  <a:cubicBezTo>
                    <a:pt x="110" y="768"/>
                    <a:pt x="195" y="707"/>
                    <a:pt x="220" y="695"/>
                  </a:cubicBezTo>
                  <a:close/>
                  <a:moveTo>
                    <a:pt x="1910" y="792"/>
                  </a:moveTo>
                  <a:cubicBezTo>
                    <a:pt x="1910" y="805"/>
                    <a:pt x="1861" y="878"/>
                    <a:pt x="1861" y="878"/>
                  </a:cubicBezTo>
                  <a:lnTo>
                    <a:pt x="1679" y="878"/>
                  </a:lnTo>
                  <a:cubicBezTo>
                    <a:pt x="1691" y="878"/>
                    <a:pt x="1739" y="805"/>
                    <a:pt x="1739" y="805"/>
                  </a:cubicBezTo>
                  <a:cubicBezTo>
                    <a:pt x="1801" y="792"/>
                    <a:pt x="1861" y="792"/>
                    <a:pt x="1910" y="792"/>
                  </a:cubicBezTo>
                  <a:close/>
                  <a:moveTo>
                    <a:pt x="2177" y="792"/>
                  </a:moveTo>
                  <a:cubicBezTo>
                    <a:pt x="2177" y="805"/>
                    <a:pt x="2141" y="878"/>
                    <a:pt x="2141" y="878"/>
                  </a:cubicBezTo>
                  <a:lnTo>
                    <a:pt x="1922" y="878"/>
                  </a:lnTo>
                  <a:cubicBezTo>
                    <a:pt x="1922" y="878"/>
                    <a:pt x="1958" y="816"/>
                    <a:pt x="1982" y="792"/>
                  </a:cubicBezTo>
                  <a:close/>
                  <a:moveTo>
                    <a:pt x="2445" y="780"/>
                  </a:moveTo>
                  <a:cubicBezTo>
                    <a:pt x="2433" y="805"/>
                    <a:pt x="2384" y="878"/>
                    <a:pt x="2384" y="878"/>
                  </a:cubicBezTo>
                  <a:lnTo>
                    <a:pt x="2190" y="878"/>
                  </a:lnTo>
                  <a:cubicBezTo>
                    <a:pt x="2201" y="878"/>
                    <a:pt x="2238" y="792"/>
                    <a:pt x="2238" y="792"/>
                  </a:cubicBezTo>
                  <a:cubicBezTo>
                    <a:pt x="2311" y="780"/>
                    <a:pt x="2372" y="780"/>
                    <a:pt x="2445" y="780"/>
                  </a:cubicBezTo>
                  <a:close/>
                  <a:moveTo>
                    <a:pt x="2676" y="768"/>
                  </a:moveTo>
                  <a:lnTo>
                    <a:pt x="2676" y="768"/>
                  </a:lnTo>
                  <a:cubicBezTo>
                    <a:pt x="2664" y="792"/>
                    <a:pt x="2615" y="878"/>
                    <a:pt x="2615" y="878"/>
                  </a:cubicBezTo>
                  <a:lnTo>
                    <a:pt x="2457" y="878"/>
                  </a:lnTo>
                  <a:cubicBezTo>
                    <a:pt x="2457" y="878"/>
                    <a:pt x="2506" y="792"/>
                    <a:pt x="2493" y="780"/>
                  </a:cubicBezTo>
                  <a:cubicBezTo>
                    <a:pt x="2555" y="780"/>
                    <a:pt x="2615" y="780"/>
                    <a:pt x="2676" y="768"/>
                  </a:cubicBezTo>
                  <a:close/>
                  <a:moveTo>
                    <a:pt x="2955" y="768"/>
                  </a:moveTo>
                  <a:cubicBezTo>
                    <a:pt x="2944" y="780"/>
                    <a:pt x="2834" y="878"/>
                    <a:pt x="2834" y="878"/>
                  </a:cubicBezTo>
                  <a:lnTo>
                    <a:pt x="2688" y="878"/>
                  </a:lnTo>
                  <a:cubicBezTo>
                    <a:pt x="2688" y="878"/>
                    <a:pt x="2749" y="780"/>
                    <a:pt x="2749" y="768"/>
                  </a:cubicBezTo>
                  <a:close/>
                  <a:moveTo>
                    <a:pt x="1168" y="816"/>
                  </a:moveTo>
                  <a:cubicBezTo>
                    <a:pt x="1168" y="816"/>
                    <a:pt x="1131" y="865"/>
                    <a:pt x="1131" y="889"/>
                  </a:cubicBezTo>
                  <a:lnTo>
                    <a:pt x="912" y="889"/>
                  </a:lnTo>
                  <a:cubicBezTo>
                    <a:pt x="925" y="889"/>
                    <a:pt x="974" y="829"/>
                    <a:pt x="974" y="816"/>
                  </a:cubicBezTo>
                  <a:close/>
                  <a:moveTo>
                    <a:pt x="1411" y="805"/>
                  </a:moveTo>
                  <a:cubicBezTo>
                    <a:pt x="1399" y="816"/>
                    <a:pt x="1374" y="878"/>
                    <a:pt x="1374" y="889"/>
                  </a:cubicBezTo>
                  <a:lnTo>
                    <a:pt x="1192" y="889"/>
                  </a:lnTo>
                  <a:cubicBezTo>
                    <a:pt x="1192" y="878"/>
                    <a:pt x="1228" y="829"/>
                    <a:pt x="1241" y="816"/>
                  </a:cubicBezTo>
                  <a:cubicBezTo>
                    <a:pt x="1301" y="805"/>
                    <a:pt x="1350" y="805"/>
                    <a:pt x="1411" y="805"/>
                  </a:cubicBezTo>
                  <a:close/>
                  <a:moveTo>
                    <a:pt x="1666" y="805"/>
                  </a:moveTo>
                  <a:lnTo>
                    <a:pt x="1618" y="878"/>
                  </a:lnTo>
                  <a:cubicBezTo>
                    <a:pt x="1557" y="889"/>
                    <a:pt x="1496" y="889"/>
                    <a:pt x="1423" y="889"/>
                  </a:cubicBezTo>
                  <a:cubicBezTo>
                    <a:pt x="1436" y="878"/>
                    <a:pt x="1484" y="816"/>
                    <a:pt x="1484" y="80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88" y="829"/>
                    <a:pt x="839" y="889"/>
                    <a:pt x="839" y="902"/>
                  </a:cubicBezTo>
                  <a:lnTo>
                    <a:pt x="657" y="902"/>
                  </a:lnTo>
                  <a:lnTo>
                    <a:pt x="718" y="829"/>
                  </a:lnTo>
                  <a:cubicBezTo>
                    <a:pt x="779" y="829"/>
                    <a:pt x="839" y="829"/>
                    <a:pt x="901" y="816"/>
                  </a:cubicBezTo>
                  <a:close/>
                  <a:moveTo>
                    <a:pt x="377" y="829"/>
                  </a:moveTo>
                  <a:cubicBezTo>
                    <a:pt x="377" y="841"/>
                    <a:pt x="293" y="914"/>
                    <a:pt x="293" y="914"/>
                  </a:cubicBezTo>
                  <a:lnTo>
                    <a:pt x="147" y="914"/>
                  </a:lnTo>
                  <a:cubicBezTo>
                    <a:pt x="158" y="902"/>
                    <a:pt x="256" y="841"/>
                    <a:pt x="256" y="841"/>
                  </a:cubicBezTo>
                  <a:cubicBezTo>
                    <a:pt x="293" y="841"/>
                    <a:pt x="341" y="841"/>
                    <a:pt x="377" y="829"/>
                  </a:cubicBezTo>
                  <a:close/>
                  <a:moveTo>
                    <a:pt x="633" y="829"/>
                  </a:moveTo>
                  <a:cubicBezTo>
                    <a:pt x="633" y="841"/>
                    <a:pt x="584" y="902"/>
                    <a:pt x="584" y="902"/>
                  </a:cubicBezTo>
                  <a:cubicBezTo>
                    <a:pt x="523" y="902"/>
                    <a:pt x="463" y="914"/>
                    <a:pt x="401" y="914"/>
                  </a:cubicBezTo>
                  <a:lnTo>
                    <a:pt x="487" y="829"/>
                  </a:lnTo>
                  <a:close/>
                  <a:moveTo>
                    <a:pt x="2999" y="1"/>
                  </a:moveTo>
                  <a:cubicBezTo>
                    <a:pt x="2833" y="1"/>
                    <a:pt x="1515" y="90"/>
                    <a:pt x="852" y="135"/>
                  </a:cubicBezTo>
                  <a:cubicBezTo>
                    <a:pt x="657" y="148"/>
                    <a:pt x="450" y="172"/>
                    <a:pt x="244" y="172"/>
                  </a:cubicBezTo>
                  <a:cubicBezTo>
                    <a:pt x="244" y="172"/>
                    <a:pt x="195" y="197"/>
                    <a:pt x="183" y="208"/>
                  </a:cubicBezTo>
                  <a:cubicBezTo>
                    <a:pt x="134" y="281"/>
                    <a:pt x="85" y="342"/>
                    <a:pt x="25" y="403"/>
                  </a:cubicBezTo>
                  <a:cubicBezTo>
                    <a:pt x="12" y="415"/>
                    <a:pt x="1" y="451"/>
                    <a:pt x="1" y="464"/>
                  </a:cubicBezTo>
                  <a:cubicBezTo>
                    <a:pt x="12" y="537"/>
                    <a:pt x="12" y="914"/>
                    <a:pt x="25" y="938"/>
                  </a:cubicBezTo>
                  <a:cubicBezTo>
                    <a:pt x="25" y="951"/>
                    <a:pt x="61" y="999"/>
                    <a:pt x="85" y="999"/>
                  </a:cubicBezTo>
                  <a:cubicBezTo>
                    <a:pt x="803" y="962"/>
                    <a:pt x="2846" y="962"/>
                    <a:pt x="2846" y="962"/>
                  </a:cubicBezTo>
                  <a:cubicBezTo>
                    <a:pt x="2882" y="951"/>
                    <a:pt x="3028" y="805"/>
                    <a:pt x="3041" y="792"/>
                  </a:cubicBezTo>
                  <a:cubicBezTo>
                    <a:pt x="3053" y="780"/>
                    <a:pt x="3065" y="780"/>
                    <a:pt x="3077" y="768"/>
                  </a:cubicBezTo>
                  <a:cubicBezTo>
                    <a:pt x="3077" y="768"/>
                    <a:pt x="3114" y="743"/>
                    <a:pt x="3138" y="743"/>
                  </a:cubicBezTo>
                  <a:cubicBezTo>
                    <a:pt x="3187" y="719"/>
                    <a:pt x="3430" y="451"/>
                    <a:pt x="3515" y="367"/>
                  </a:cubicBezTo>
                  <a:cubicBezTo>
                    <a:pt x="3539" y="342"/>
                    <a:pt x="3527" y="306"/>
                    <a:pt x="3503" y="294"/>
                  </a:cubicBezTo>
                  <a:cubicBezTo>
                    <a:pt x="3345" y="197"/>
                    <a:pt x="3187" y="99"/>
                    <a:pt x="3017" y="2"/>
                  </a:cubicBezTo>
                  <a:cubicBezTo>
                    <a:pt x="3016" y="1"/>
                    <a:pt x="3010" y="1"/>
                    <a:pt x="2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3" name="Google Shape;4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877" y="2173175"/>
            <a:ext cx="2102590" cy="29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Nepal safari camp ends elephant-back tours</a:t>
            </a:r>
            <a:endParaRPr/>
          </a:p>
        </p:txBody>
      </p:sp>
      <p:sp>
        <p:nvSpPr>
          <p:cNvPr id="409" name="Google Shape;409;p20"/>
          <p:cNvSpPr txBox="1"/>
          <p:nvPr>
            <p:ph idx="4294967295" type="subTitle"/>
          </p:nvPr>
        </p:nvSpPr>
        <p:spPr>
          <a:xfrm>
            <a:off x="722375" y="1627175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What is Nepal famous for more than anything else?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sp>
        <p:nvSpPr>
          <p:cNvPr id="410" name="Google Shape;410;p20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0675"/>
            <a:ext cx="9144000" cy="28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/>
          <p:nvPr>
            <p:ph type="title"/>
          </p:nvPr>
        </p:nvSpPr>
        <p:spPr>
          <a:xfrm>
            <a:off x="1324450" y="591275"/>
            <a:ext cx="7099500" cy="818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Nepal safari camp ends elephant-back tours</a:t>
            </a:r>
            <a:endParaRPr/>
          </a:p>
        </p:txBody>
      </p:sp>
      <p:sp>
        <p:nvSpPr>
          <p:cNvPr id="417" name="Google Shape;417;p21"/>
          <p:cNvSpPr txBox="1"/>
          <p:nvPr>
            <p:ph idx="4294967295" type="subTitle"/>
          </p:nvPr>
        </p:nvSpPr>
        <p:spPr>
          <a:xfrm>
            <a:off x="721200" y="1816050"/>
            <a:ext cx="7701600" cy="39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erko One"/>
                <a:ea typeface="Nerko One"/>
                <a:cs typeface="Nerko One"/>
                <a:sym typeface="Nerko One"/>
              </a:rPr>
              <a:t>Nepal has eight of the World’s highest peaks and for a long time has been a mountaineer’s dream location.</a:t>
            </a:r>
            <a:endParaRPr sz="2400">
              <a:latin typeface="Nerko One"/>
              <a:ea typeface="Nerko One"/>
              <a:cs typeface="Nerko One"/>
              <a:sym typeface="Nerko One"/>
            </a:endParaRPr>
          </a:p>
        </p:txBody>
      </p:sp>
      <p:sp>
        <p:nvSpPr>
          <p:cNvPr id="418" name="Google Shape;418;p21"/>
          <p:cNvSpPr/>
          <p:nvPr/>
        </p:nvSpPr>
        <p:spPr>
          <a:xfrm rot="2365981">
            <a:off x="625289" y="455214"/>
            <a:ext cx="586690" cy="552314"/>
          </a:xfrm>
          <a:custGeom>
            <a:rect b="b" l="l" r="r" t="t"/>
            <a:pathLst>
              <a:path extrusionOk="0" h="2920" w="3102">
                <a:moveTo>
                  <a:pt x="2858" y="98"/>
                </a:moveTo>
                <a:cubicBezTo>
                  <a:pt x="2871" y="110"/>
                  <a:pt x="2968" y="208"/>
                  <a:pt x="2993" y="208"/>
                </a:cubicBezTo>
                <a:cubicBezTo>
                  <a:pt x="2993" y="268"/>
                  <a:pt x="2993" y="329"/>
                  <a:pt x="3004" y="378"/>
                </a:cubicBezTo>
                <a:cubicBezTo>
                  <a:pt x="2993" y="365"/>
                  <a:pt x="2871" y="268"/>
                  <a:pt x="2858" y="268"/>
                </a:cubicBezTo>
                <a:lnTo>
                  <a:pt x="2858" y="98"/>
                </a:lnTo>
                <a:close/>
                <a:moveTo>
                  <a:pt x="2871" y="365"/>
                </a:moveTo>
                <a:cubicBezTo>
                  <a:pt x="2883" y="378"/>
                  <a:pt x="3004" y="475"/>
                  <a:pt x="3004" y="487"/>
                </a:cubicBezTo>
                <a:cubicBezTo>
                  <a:pt x="3004" y="511"/>
                  <a:pt x="3017" y="609"/>
                  <a:pt x="3017" y="646"/>
                </a:cubicBezTo>
                <a:cubicBezTo>
                  <a:pt x="3004" y="633"/>
                  <a:pt x="2883" y="573"/>
                  <a:pt x="2871" y="573"/>
                </a:cubicBezTo>
                <a:lnTo>
                  <a:pt x="2871" y="365"/>
                </a:lnTo>
                <a:close/>
                <a:moveTo>
                  <a:pt x="2871" y="657"/>
                </a:moveTo>
                <a:lnTo>
                  <a:pt x="3017" y="730"/>
                </a:lnTo>
                <a:cubicBezTo>
                  <a:pt x="3017" y="779"/>
                  <a:pt x="3029" y="816"/>
                  <a:pt x="3029" y="864"/>
                </a:cubicBezTo>
                <a:lnTo>
                  <a:pt x="2883" y="864"/>
                </a:lnTo>
                <a:cubicBezTo>
                  <a:pt x="2883" y="791"/>
                  <a:pt x="2883" y="730"/>
                  <a:pt x="2871" y="657"/>
                </a:cubicBezTo>
                <a:close/>
                <a:moveTo>
                  <a:pt x="2725" y="827"/>
                </a:moveTo>
                <a:cubicBezTo>
                  <a:pt x="2761" y="852"/>
                  <a:pt x="2858" y="900"/>
                  <a:pt x="2871" y="900"/>
                </a:cubicBezTo>
                <a:cubicBezTo>
                  <a:pt x="2822" y="937"/>
                  <a:pt x="2774" y="986"/>
                  <a:pt x="2737" y="1022"/>
                </a:cubicBezTo>
                <a:lnTo>
                  <a:pt x="2639" y="925"/>
                </a:lnTo>
                <a:cubicBezTo>
                  <a:pt x="2664" y="900"/>
                  <a:pt x="2701" y="864"/>
                  <a:pt x="2725" y="827"/>
                </a:cubicBezTo>
                <a:close/>
                <a:moveTo>
                  <a:pt x="2591" y="986"/>
                </a:moveTo>
                <a:lnTo>
                  <a:pt x="2688" y="1083"/>
                </a:lnTo>
                <a:cubicBezTo>
                  <a:pt x="2639" y="1132"/>
                  <a:pt x="2603" y="1181"/>
                  <a:pt x="2555" y="1229"/>
                </a:cubicBezTo>
                <a:cubicBezTo>
                  <a:pt x="2555" y="1229"/>
                  <a:pt x="2469" y="1144"/>
                  <a:pt x="2457" y="1144"/>
                </a:cubicBezTo>
                <a:cubicBezTo>
                  <a:pt x="2506" y="1095"/>
                  <a:pt x="2542" y="1035"/>
                  <a:pt x="2591" y="986"/>
                </a:cubicBezTo>
                <a:close/>
                <a:moveTo>
                  <a:pt x="2420" y="1192"/>
                </a:moveTo>
                <a:lnTo>
                  <a:pt x="2420" y="1205"/>
                </a:lnTo>
                <a:cubicBezTo>
                  <a:pt x="2433" y="1229"/>
                  <a:pt x="2445" y="1241"/>
                  <a:pt x="2469" y="1254"/>
                </a:cubicBezTo>
                <a:lnTo>
                  <a:pt x="2506" y="1290"/>
                </a:lnTo>
                <a:lnTo>
                  <a:pt x="2360" y="1473"/>
                </a:lnTo>
                <a:cubicBezTo>
                  <a:pt x="2348" y="1460"/>
                  <a:pt x="2336" y="1448"/>
                  <a:pt x="2336" y="1436"/>
                </a:cubicBezTo>
                <a:cubicBezTo>
                  <a:pt x="2312" y="1411"/>
                  <a:pt x="2287" y="1400"/>
                  <a:pt x="2263" y="1375"/>
                </a:cubicBezTo>
                <a:cubicBezTo>
                  <a:pt x="2312" y="1327"/>
                  <a:pt x="2360" y="1265"/>
                  <a:pt x="2409" y="1205"/>
                </a:cubicBezTo>
                <a:lnTo>
                  <a:pt x="2420" y="1192"/>
                </a:lnTo>
                <a:close/>
                <a:moveTo>
                  <a:pt x="2214" y="1436"/>
                </a:moveTo>
                <a:cubicBezTo>
                  <a:pt x="2239" y="1460"/>
                  <a:pt x="2263" y="1473"/>
                  <a:pt x="2275" y="1497"/>
                </a:cubicBezTo>
                <a:lnTo>
                  <a:pt x="2312" y="1533"/>
                </a:lnTo>
                <a:cubicBezTo>
                  <a:pt x="2299" y="1545"/>
                  <a:pt x="2275" y="1570"/>
                  <a:pt x="2263" y="1594"/>
                </a:cubicBezTo>
                <a:cubicBezTo>
                  <a:pt x="2246" y="1602"/>
                  <a:pt x="2224" y="1622"/>
                  <a:pt x="2200" y="1622"/>
                </a:cubicBezTo>
                <a:cubicBezTo>
                  <a:pt x="2189" y="1622"/>
                  <a:pt x="2177" y="1618"/>
                  <a:pt x="2166" y="1606"/>
                </a:cubicBezTo>
                <a:cubicBezTo>
                  <a:pt x="2117" y="1570"/>
                  <a:pt x="2177" y="1484"/>
                  <a:pt x="2214" y="1436"/>
                </a:cubicBezTo>
                <a:close/>
                <a:moveTo>
                  <a:pt x="1898" y="1545"/>
                </a:moveTo>
                <a:cubicBezTo>
                  <a:pt x="1934" y="1581"/>
                  <a:pt x="2044" y="1643"/>
                  <a:pt x="2044" y="1643"/>
                </a:cubicBezTo>
                <a:cubicBezTo>
                  <a:pt x="2007" y="1679"/>
                  <a:pt x="1971" y="1716"/>
                  <a:pt x="1947" y="1752"/>
                </a:cubicBezTo>
                <a:cubicBezTo>
                  <a:pt x="1934" y="1740"/>
                  <a:pt x="1825" y="1630"/>
                  <a:pt x="1812" y="1630"/>
                </a:cubicBezTo>
                <a:cubicBezTo>
                  <a:pt x="1837" y="1606"/>
                  <a:pt x="1861" y="1570"/>
                  <a:pt x="1898" y="1545"/>
                </a:cubicBezTo>
                <a:close/>
                <a:moveTo>
                  <a:pt x="1776" y="1679"/>
                </a:moveTo>
                <a:cubicBezTo>
                  <a:pt x="1776" y="1691"/>
                  <a:pt x="1885" y="1800"/>
                  <a:pt x="1898" y="1800"/>
                </a:cubicBezTo>
                <a:cubicBezTo>
                  <a:pt x="1849" y="1849"/>
                  <a:pt x="1812" y="1898"/>
                  <a:pt x="1764" y="1946"/>
                </a:cubicBezTo>
                <a:lnTo>
                  <a:pt x="1642" y="1825"/>
                </a:lnTo>
                <a:cubicBezTo>
                  <a:pt x="1679" y="1776"/>
                  <a:pt x="1728" y="1727"/>
                  <a:pt x="1776" y="1679"/>
                </a:cubicBezTo>
                <a:close/>
                <a:moveTo>
                  <a:pt x="1594" y="1873"/>
                </a:moveTo>
                <a:cubicBezTo>
                  <a:pt x="1594" y="1886"/>
                  <a:pt x="1715" y="1983"/>
                  <a:pt x="1728" y="1983"/>
                </a:cubicBezTo>
                <a:cubicBezTo>
                  <a:pt x="1679" y="2032"/>
                  <a:pt x="1630" y="2081"/>
                  <a:pt x="1594" y="2129"/>
                </a:cubicBezTo>
                <a:cubicBezTo>
                  <a:pt x="1582" y="2129"/>
                  <a:pt x="1485" y="2044"/>
                  <a:pt x="1472" y="2019"/>
                </a:cubicBezTo>
                <a:cubicBezTo>
                  <a:pt x="1472" y="2019"/>
                  <a:pt x="1558" y="1922"/>
                  <a:pt x="1594" y="1873"/>
                </a:cubicBezTo>
                <a:close/>
                <a:moveTo>
                  <a:pt x="1423" y="2068"/>
                </a:moveTo>
                <a:cubicBezTo>
                  <a:pt x="1448" y="2092"/>
                  <a:pt x="1545" y="2178"/>
                  <a:pt x="1545" y="2178"/>
                </a:cubicBezTo>
                <a:lnTo>
                  <a:pt x="1399" y="2324"/>
                </a:lnTo>
                <a:cubicBezTo>
                  <a:pt x="1363" y="2287"/>
                  <a:pt x="1266" y="2251"/>
                  <a:pt x="1266" y="2238"/>
                </a:cubicBezTo>
                <a:cubicBezTo>
                  <a:pt x="1302" y="2214"/>
                  <a:pt x="1326" y="2178"/>
                  <a:pt x="1350" y="2154"/>
                </a:cubicBezTo>
                <a:cubicBezTo>
                  <a:pt x="1375" y="2129"/>
                  <a:pt x="1399" y="2092"/>
                  <a:pt x="1423" y="2068"/>
                </a:cubicBezTo>
                <a:close/>
                <a:moveTo>
                  <a:pt x="1010" y="2154"/>
                </a:moveTo>
                <a:cubicBezTo>
                  <a:pt x="1058" y="2178"/>
                  <a:pt x="1156" y="2251"/>
                  <a:pt x="1168" y="2263"/>
                </a:cubicBezTo>
                <a:lnTo>
                  <a:pt x="1071" y="2360"/>
                </a:lnTo>
                <a:cubicBezTo>
                  <a:pt x="1071" y="2348"/>
                  <a:pt x="949" y="2251"/>
                  <a:pt x="937" y="2251"/>
                </a:cubicBezTo>
                <a:cubicBezTo>
                  <a:pt x="961" y="2214"/>
                  <a:pt x="985" y="2190"/>
                  <a:pt x="1010" y="2154"/>
                </a:cubicBezTo>
                <a:close/>
                <a:moveTo>
                  <a:pt x="901" y="2299"/>
                </a:moveTo>
                <a:lnTo>
                  <a:pt x="1022" y="2408"/>
                </a:lnTo>
                <a:cubicBezTo>
                  <a:pt x="985" y="2445"/>
                  <a:pt x="949" y="2494"/>
                  <a:pt x="912" y="2530"/>
                </a:cubicBezTo>
                <a:cubicBezTo>
                  <a:pt x="901" y="2530"/>
                  <a:pt x="767" y="2457"/>
                  <a:pt x="767" y="2457"/>
                </a:cubicBezTo>
                <a:cubicBezTo>
                  <a:pt x="815" y="2397"/>
                  <a:pt x="852" y="2348"/>
                  <a:pt x="901" y="2299"/>
                </a:cubicBezTo>
                <a:close/>
                <a:moveTo>
                  <a:pt x="718" y="2506"/>
                </a:moveTo>
                <a:cubicBezTo>
                  <a:pt x="731" y="2518"/>
                  <a:pt x="852" y="2579"/>
                  <a:pt x="864" y="2591"/>
                </a:cubicBezTo>
                <a:cubicBezTo>
                  <a:pt x="852" y="2603"/>
                  <a:pt x="767" y="2676"/>
                  <a:pt x="742" y="2713"/>
                </a:cubicBezTo>
                <a:cubicBezTo>
                  <a:pt x="742" y="2700"/>
                  <a:pt x="645" y="2640"/>
                  <a:pt x="621" y="2627"/>
                </a:cubicBezTo>
                <a:cubicBezTo>
                  <a:pt x="658" y="2591"/>
                  <a:pt x="682" y="2543"/>
                  <a:pt x="718" y="2506"/>
                </a:cubicBezTo>
                <a:close/>
                <a:moveTo>
                  <a:pt x="2785" y="98"/>
                </a:moveTo>
                <a:cubicBezTo>
                  <a:pt x="2785" y="329"/>
                  <a:pt x="2798" y="560"/>
                  <a:pt x="2810" y="791"/>
                </a:cubicBezTo>
                <a:cubicBezTo>
                  <a:pt x="2785" y="779"/>
                  <a:pt x="2761" y="754"/>
                  <a:pt x="2737" y="743"/>
                </a:cubicBezTo>
                <a:cubicBezTo>
                  <a:pt x="2733" y="739"/>
                  <a:pt x="2729" y="738"/>
                  <a:pt x="2724" y="738"/>
                </a:cubicBezTo>
                <a:cubicBezTo>
                  <a:pt x="2713" y="738"/>
                  <a:pt x="2701" y="746"/>
                  <a:pt x="2701" y="754"/>
                </a:cubicBezTo>
                <a:cubicBezTo>
                  <a:pt x="2579" y="889"/>
                  <a:pt x="2469" y="1022"/>
                  <a:pt x="2348" y="1156"/>
                </a:cubicBezTo>
                <a:cubicBezTo>
                  <a:pt x="2250" y="1290"/>
                  <a:pt x="2141" y="1411"/>
                  <a:pt x="2031" y="1545"/>
                </a:cubicBezTo>
                <a:cubicBezTo>
                  <a:pt x="1995" y="1521"/>
                  <a:pt x="1958" y="1497"/>
                  <a:pt x="1922" y="1460"/>
                </a:cubicBezTo>
                <a:cubicBezTo>
                  <a:pt x="1910" y="1454"/>
                  <a:pt x="1898" y="1451"/>
                  <a:pt x="1887" y="1451"/>
                </a:cubicBezTo>
                <a:cubicBezTo>
                  <a:pt x="1877" y="1451"/>
                  <a:pt x="1867" y="1454"/>
                  <a:pt x="1861" y="1460"/>
                </a:cubicBezTo>
                <a:cubicBezTo>
                  <a:pt x="1728" y="1606"/>
                  <a:pt x="1594" y="1764"/>
                  <a:pt x="1472" y="1910"/>
                </a:cubicBezTo>
                <a:cubicBezTo>
                  <a:pt x="1399" y="1983"/>
                  <a:pt x="1339" y="2056"/>
                  <a:pt x="1277" y="2129"/>
                </a:cubicBezTo>
                <a:cubicBezTo>
                  <a:pt x="1253" y="2154"/>
                  <a:pt x="1241" y="2178"/>
                  <a:pt x="1217" y="2190"/>
                </a:cubicBezTo>
                <a:cubicBezTo>
                  <a:pt x="1193" y="2190"/>
                  <a:pt x="1180" y="2165"/>
                  <a:pt x="1156" y="2154"/>
                </a:cubicBezTo>
                <a:cubicBezTo>
                  <a:pt x="1120" y="2129"/>
                  <a:pt x="1071" y="2105"/>
                  <a:pt x="1022" y="2068"/>
                </a:cubicBezTo>
                <a:cubicBezTo>
                  <a:pt x="1010" y="2068"/>
                  <a:pt x="985" y="2068"/>
                  <a:pt x="985" y="2081"/>
                </a:cubicBezTo>
                <a:cubicBezTo>
                  <a:pt x="779" y="2311"/>
                  <a:pt x="572" y="2554"/>
                  <a:pt x="366" y="2786"/>
                </a:cubicBezTo>
                <a:cubicBezTo>
                  <a:pt x="268" y="2700"/>
                  <a:pt x="171" y="2627"/>
                  <a:pt x="74" y="2543"/>
                </a:cubicBezTo>
                <a:cubicBezTo>
                  <a:pt x="329" y="2202"/>
                  <a:pt x="572" y="1873"/>
                  <a:pt x="828" y="1533"/>
                </a:cubicBezTo>
                <a:cubicBezTo>
                  <a:pt x="888" y="1594"/>
                  <a:pt x="961" y="1654"/>
                  <a:pt x="1034" y="1716"/>
                </a:cubicBezTo>
                <a:cubicBezTo>
                  <a:pt x="1040" y="1722"/>
                  <a:pt x="1050" y="1724"/>
                  <a:pt x="1057" y="1724"/>
                </a:cubicBezTo>
                <a:cubicBezTo>
                  <a:pt x="1065" y="1724"/>
                  <a:pt x="1071" y="1722"/>
                  <a:pt x="1071" y="1716"/>
                </a:cubicBezTo>
                <a:cubicBezTo>
                  <a:pt x="1168" y="1594"/>
                  <a:pt x="1569" y="1071"/>
                  <a:pt x="1618" y="1022"/>
                </a:cubicBezTo>
                <a:lnTo>
                  <a:pt x="1801" y="1168"/>
                </a:lnTo>
                <a:cubicBezTo>
                  <a:pt x="1807" y="1174"/>
                  <a:pt x="1816" y="1177"/>
                  <a:pt x="1825" y="1177"/>
                </a:cubicBezTo>
                <a:cubicBezTo>
                  <a:pt x="1834" y="1177"/>
                  <a:pt x="1843" y="1174"/>
                  <a:pt x="1849" y="1168"/>
                </a:cubicBezTo>
                <a:cubicBezTo>
                  <a:pt x="2044" y="937"/>
                  <a:pt x="2239" y="718"/>
                  <a:pt x="2445" y="511"/>
                </a:cubicBezTo>
                <a:cubicBezTo>
                  <a:pt x="2457" y="500"/>
                  <a:pt x="2457" y="475"/>
                  <a:pt x="2445" y="463"/>
                </a:cubicBezTo>
                <a:cubicBezTo>
                  <a:pt x="2372" y="402"/>
                  <a:pt x="2312" y="354"/>
                  <a:pt x="2250" y="292"/>
                </a:cubicBezTo>
                <a:cubicBezTo>
                  <a:pt x="2433" y="244"/>
                  <a:pt x="2603" y="171"/>
                  <a:pt x="2785" y="98"/>
                </a:cubicBezTo>
                <a:close/>
                <a:moveTo>
                  <a:pt x="572" y="2689"/>
                </a:moveTo>
                <a:cubicBezTo>
                  <a:pt x="596" y="2689"/>
                  <a:pt x="694" y="2762"/>
                  <a:pt x="694" y="2762"/>
                </a:cubicBezTo>
                <a:cubicBezTo>
                  <a:pt x="682" y="2786"/>
                  <a:pt x="658" y="2810"/>
                  <a:pt x="633" y="2835"/>
                </a:cubicBezTo>
                <a:cubicBezTo>
                  <a:pt x="615" y="2847"/>
                  <a:pt x="571" y="2850"/>
                  <a:pt x="529" y="2850"/>
                </a:cubicBezTo>
                <a:cubicBezTo>
                  <a:pt x="485" y="2850"/>
                  <a:pt x="445" y="2846"/>
                  <a:pt x="439" y="2846"/>
                </a:cubicBezTo>
                <a:cubicBezTo>
                  <a:pt x="487" y="2786"/>
                  <a:pt x="523" y="2737"/>
                  <a:pt x="572" y="2689"/>
                </a:cubicBezTo>
                <a:close/>
                <a:moveTo>
                  <a:pt x="2810" y="0"/>
                </a:moveTo>
                <a:cubicBezTo>
                  <a:pt x="2798" y="0"/>
                  <a:pt x="2384" y="183"/>
                  <a:pt x="2166" y="232"/>
                </a:cubicBezTo>
                <a:cubicBezTo>
                  <a:pt x="2129" y="244"/>
                  <a:pt x="2129" y="281"/>
                  <a:pt x="2153" y="305"/>
                </a:cubicBezTo>
                <a:cubicBezTo>
                  <a:pt x="2214" y="365"/>
                  <a:pt x="2287" y="427"/>
                  <a:pt x="2360" y="487"/>
                </a:cubicBezTo>
                <a:cubicBezTo>
                  <a:pt x="2166" y="682"/>
                  <a:pt x="1995" y="876"/>
                  <a:pt x="1812" y="1083"/>
                </a:cubicBezTo>
                <a:lnTo>
                  <a:pt x="1630" y="937"/>
                </a:lnTo>
                <a:cubicBezTo>
                  <a:pt x="1624" y="931"/>
                  <a:pt x="1615" y="928"/>
                  <a:pt x="1606" y="928"/>
                </a:cubicBezTo>
                <a:cubicBezTo>
                  <a:pt x="1597" y="928"/>
                  <a:pt x="1588" y="931"/>
                  <a:pt x="1582" y="937"/>
                </a:cubicBezTo>
                <a:cubicBezTo>
                  <a:pt x="1533" y="998"/>
                  <a:pt x="1131" y="1533"/>
                  <a:pt x="1047" y="1643"/>
                </a:cubicBezTo>
                <a:cubicBezTo>
                  <a:pt x="974" y="1581"/>
                  <a:pt x="912" y="1533"/>
                  <a:pt x="840" y="1473"/>
                </a:cubicBezTo>
                <a:cubicBezTo>
                  <a:pt x="834" y="1466"/>
                  <a:pt x="825" y="1463"/>
                  <a:pt x="816" y="1463"/>
                </a:cubicBezTo>
                <a:cubicBezTo>
                  <a:pt x="806" y="1463"/>
                  <a:pt x="797" y="1466"/>
                  <a:pt x="791" y="1473"/>
                </a:cubicBezTo>
                <a:cubicBezTo>
                  <a:pt x="536" y="1825"/>
                  <a:pt x="256" y="2190"/>
                  <a:pt x="1" y="2530"/>
                </a:cubicBezTo>
                <a:cubicBezTo>
                  <a:pt x="1" y="2543"/>
                  <a:pt x="1" y="2579"/>
                  <a:pt x="13" y="2591"/>
                </a:cubicBezTo>
                <a:cubicBezTo>
                  <a:pt x="122" y="2689"/>
                  <a:pt x="366" y="2919"/>
                  <a:pt x="390" y="2919"/>
                </a:cubicBezTo>
                <a:cubicBezTo>
                  <a:pt x="401" y="2917"/>
                  <a:pt x="417" y="2916"/>
                  <a:pt x="437" y="2916"/>
                </a:cubicBezTo>
                <a:cubicBezTo>
                  <a:pt x="474" y="2916"/>
                  <a:pt x="522" y="2919"/>
                  <a:pt x="564" y="2919"/>
                </a:cubicBezTo>
                <a:cubicBezTo>
                  <a:pt x="600" y="2919"/>
                  <a:pt x="632" y="2917"/>
                  <a:pt x="645" y="2908"/>
                </a:cubicBezTo>
                <a:cubicBezTo>
                  <a:pt x="682" y="2883"/>
                  <a:pt x="1204" y="2324"/>
                  <a:pt x="1217" y="2311"/>
                </a:cubicBezTo>
                <a:lnTo>
                  <a:pt x="1399" y="2384"/>
                </a:lnTo>
                <a:cubicBezTo>
                  <a:pt x="1405" y="2390"/>
                  <a:pt x="1411" y="2394"/>
                  <a:pt x="1417" y="2394"/>
                </a:cubicBezTo>
                <a:cubicBezTo>
                  <a:pt x="1423" y="2394"/>
                  <a:pt x="1430" y="2390"/>
                  <a:pt x="1436" y="2384"/>
                </a:cubicBezTo>
                <a:cubicBezTo>
                  <a:pt x="1558" y="2263"/>
                  <a:pt x="1679" y="2141"/>
                  <a:pt x="1788" y="2019"/>
                </a:cubicBezTo>
                <a:cubicBezTo>
                  <a:pt x="1898" y="1910"/>
                  <a:pt x="2020" y="1789"/>
                  <a:pt x="2117" y="1667"/>
                </a:cubicBezTo>
                <a:cubicBezTo>
                  <a:pt x="2135" y="1685"/>
                  <a:pt x="2162" y="1694"/>
                  <a:pt x="2191" y="1694"/>
                </a:cubicBezTo>
                <a:cubicBezTo>
                  <a:pt x="2220" y="1694"/>
                  <a:pt x="2250" y="1685"/>
                  <a:pt x="2275" y="1667"/>
                </a:cubicBezTo>
                <a:cubicBezTo>
                  <a:pt x="2323" y="1643"/>
                  <a:pt x="2348" y="1594"/>
                  <a:pt x="2384" y="1557"/>
                </a:cubicBezTo>
                <a:cubicBezTo>
                  <a:pt x="2420" y="1521"/>
                  <a:pt x="2457" y="1484"/>
                  <a:pt x="2493" y="1436"/>
                </a:cubicBezTo>
                <a:cubicBezTo>
                  <a:pt x="2555" y="1351"/>
                  <a:pt x="2628" y="1265"/>
                  <a:pt x="2701" y="1192"/>
                </a:cubicBezTo>
                <a:cubicBezTo>
                  <a:pt x="2737" y="1144"/>
                  <a:pt x="2774" y="1108"/>
                  <a:pt x="2810" y="1071"/>
                </a:cubicBezTo>
                <a:cubicBezTo>
                  <a:pt x="2847" y="1022"/>
                  <a:pt x="2920" y="937"/>
                  <a:pt x="2920" y="937"/>
                </a:cubicBezTo>
                <a:lnTo>
                  <a:pt x="3066" y="937"/>
                </a:lnTo>
                <a:cubicBezTo>
                  <a:pt x="3090" y="937"/>
                  <a:pt x="3102" y="925"/>
                  <a:pt x="3102" y="900"/>
                </a:cubicBezTo>
                <a:cubicBezTo>
                  <a:pt x="3102" y="791"/>
                  <a:pt x="3090" y="670"/>
                  <a:pt x="3090" y="548"/>
                </a:cubicBezTo>
                <a:cubicBezTo>
                  <a:pt x="3077" y="438"/>
                  <a:pt x="3066" y="317"/>
                  <a:pt x="3066" y="208"/>
                </a:cubicBezTo>
                <a:cubicBezTo>
                  <a:pt x="3066" y="183"/>
                  <a:pt x="3004" y="135"/>
                  <a:pt x="2993" y="122"/>
                </a:cubicBezTo>
                <a:cubicBezTo>
                  <a:pt x="2980" y="110"/>
                  <a:pt x="2883" y="37"/>
                  <a:pt x="2847" y="13"/>
                </a:cubicBezTo>
                <a:cubicBezTo>
                  <a:pt x="2834" y="0"/>
                  <a:pt x="2822" y="0"/>
                  <a:pt x="28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0675"/>
            <a:ext cx="9144000" cy="28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istory of Journalism with Whiteboard Style Infographics by Slidesgo">
  <a:themeElements>
    <a:clrScheme name="Simple Light">
      <a:dk1>
        <a:srgbClr val="000000"/>
      </a:dk1>
      <a:lt1>
        <a:srgbClr val="FFFFFF"/>
      </a:lt1>
      <a:dk2>
        <a:srgbClr val="CC0000"/>
      </a:dk2>
      <a:lt2>
        <a:srgbClr val="1155CC"/>
      </a:lt2>
      <a:accent1>
        <a:srgbClr val="33A41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