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59" r:id="rId12"/>
  </p:sldIdLst>
  <p:sldSz cx="9144000" cy="6858000" type="screen4x3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>
        <p:scale>
          <a:sx n="75" d="100"/>
          <a:sy n="75" d="100"/>
        </p:scale>
        <p:origin x="-123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B6F21-CBF5-4BA9-9067-B0EA33C56FA5}" type="datetimeFigureOut">
              <a:rPr lang="ar-JO" smtClean="0"/>
              <a:pPr/>
              <a:t>30/11/1436</a:t>
            </a:fld>
            <a:endParaRPr lang="ar-JO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6D6A028-8AD4-47DF-B8FA-855161DE4EA3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B6F21-CBF5-4BA9-9067-B0EA33C56FA5}" type="datetimeFigureOut">
              <a:rPr lang="ar-JO" smtClean="0"/>
              <a:pPr/>
              <a:t>30/11/1436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6A028-8AD4-47DF-B8FA-855161DE4EA3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B6F21-CBF5-4BA9-9067-B0EA33C56FA5}" type="datetimeFigureOut">
              <a:rPr lang="ar-JO" smtClean="0"/>
              <a:pPr/>
              <a:t>30/11/1436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6A028-8AD4-47DF-B8FA-855161DE4EA3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B6F21-CBF5-4BA9-9067-B0EA33C56FA5}" type="datetimeFigureOut">
              <a:rPr lang="ar-JO" smtClean="0"/>
              <a:pPr/>
              <a:t>30/11/1436</a:t>
            </a:fld>
            <a:endParaRPr lang="ar-JO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ar-JO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6D6A028-8AD4-47DF-B8FA-855161DE4EA3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B6F21-CBF5-4BA9-9067-B0EA33C56FA5}" type="datetimeFigureOut">
              <a:rPr lang="ar-JO" smtClean="0"/>
              <a:pPr/>
              <a:t>30/11/1436</a:t>
            </a:fld>
            <a:endParaRPr lang="ar-JO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6A028-8AD4-47DF-B8FA-855161DE4EA3}" type="slidenum">
              <a:rPr lang="ar-JO" smtClean="0"/>
              <a:pPr/>
              <a:t>‹#›</a:t>
            </a:fld>
            <a:endParaRPr lang="ar-JO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B6F21-CBF5-4BA9-9067-B0EA33C56FA5}" type="datetimeFigureOut">
              <a:rPr lang="ar-JO" smtClean="0"/>
              <a:pPr/>
              <a:t>30/11/1436</a:t>
            </a:fld>
            <a:endParaRPr lang="ar-JO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6A028-8AD4-47DF-B8FA-855161DE4EA3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B6F21-CBF5-4BA9-9067-B0EA33C56FA5}" type="datetimeFigureOut">
              <a:rPr lang="ar-JO" smtClean="0"/>
              <a:pPr/>
              <a:t>30/11/1436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46D6A028-8AD4-47DF-B8FA-855161DE4EA3}" type="slidenum">
              <a:rPr lang="ar-JO" smtClean="0"/>
              <a:pPr/>
              <a:t>‹#›</a:t>
            </a:fld>
            <a:endParaRPr lang="ar-JO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B6F21-CBF5-4BA9-9067-B0EA33C56FA5}" type="datetimeFigureOut">
              <a:rPr lang="ar-JO" smtClean="0"/>
              <a:pPr/>
              <a:t>30/11/1436</a:t>
            </a:fld>
            <a:endParaRPr lang="ar-JO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6A028-8AD4-47DF-B8FA-855161DE4EA3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B6F21-CBF5-4BA9-9067-B0EA33C56FA5}" type="datetimeFigureOut">
              <a:rPr lang="ar-JO" smtClean="0"/>
              <a:pPr/>
              <a:t>30/11/1436</a:t>
            </a:fld>
            <a:endParaRPr lang="ar-JO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6A028-8AD4-47DF-B8FA-855161DE4EA3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B6F21-CBF5-4BA9-9067-B0EA33C56FA5}" type="datetimeFigureOut">
              <a:rPr lang="ar-JO" smtClean="0"/>
              <a:pPr/>
              <a:t>30/11/1436</a:t>
            </a:fld>
            <a:endParaRPr lang="ar-JO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6A028-8AD4-47DF-B8FA-855161DE4EA3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B6F21-CBF5-4BA9-9067-B0EA33C56FA5}" type="datetimeFigureOut">
              <a:rPr lang="ar-JO" smtClean="0"/>
              <a:pPr/>
              <a:t>30/11/1436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6A028-8AD4-47DF-B8FA-855161DE4EA3}" type="slidenum">
              <a:rPr lang="ar-JO" smtClean="0"/>
              <a:pPr/>
              <a:t>‹#›</a:t>
            </a:fld>
            <a:endParaRPr lang="ar-JO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93B6F21-CBF5-4BA9-9067-B0EA33C56FA5}" type="datetimeFigureOut">
              <a:rPr lang="ar-JO" smtClean="0"/>
              <a:pPr/>
              <a:t>30/11/1436</a:t>
            </a:fld>
            <a:endParaRPr lang="ar-JO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6D6A028-8AD4-47DF-B8FA-855161DE4EA3}" type="slidenum">
              <a:rPr lang="ar-JO" smtClean="0"/>
              <a:pPr/>
              <a:t>‹#›</a:t>
            </a:fld>
            <a:endParaRPr lang="ar-JO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7" Type="http://schemas.openxmlformats.org/officeDocument/2006/relationships/image" Target="../media/image19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2614610"/>
          </a:xfrm>
        </p:spPr>
        <p:txBody>
          <a:bodyPr>
            <a:noAutofit/>
          </a:bodyPr>
          <a:lstStyle/>
          <a:p>
            <a:pPr algn="ctr"/>
            <a:r>
              <a:rPr lang="ar-JO" sz="8000" dirty="0" smtClean="0">
                <a:solidFill>
                  <a:schemeClr val="accent6">
                    <a:lumMod val="50000"/>
                  </a:schemeClr>
                </a:solidFill>
              </a:rPr>
              <a:t>حقوقي</a:t>
            </a:r>
            <a:endParaRPr lang="ar-JO" sz="80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4098" name="Picture 2" descr="http://www.crdp.org/sites/default/files/6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2714620"/>
            <a:ext cx="7286676" cy="35719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5757882"/>
          </a:xfrm>
        </p:spPr>
        <p:txBody>
          <a:bodyPr>
            <a:normAutofit/>
          </a:bodyPr>
          <a:lstStyle/>
          <a:p>
            <a:pPr algn="r"/>
            <a:r>
              <a:rPr lang="ar-JO" dirty="0" smtClean="0"/>
              <a:t>أصنف العبارات الاتية إلى (أشعر بأمان ) أو لا أشعر بأمان.</a:t>
            </a:r>
            <a:br>
              <a:rPr lang="ar-JO" dirty="0" smtClean="0"/>
            </a:br>
            <a:r>
              <a:rPr lang="ar-JO" dirty="0" smtClean="0"/>
              <a:t/>
            </a:r>
            <a:br>
              <a:rPr lang="ar-JO" dirty="0" smtClean="0"/>
            </a:br>
            <a:r>
              <a:rPr lang="ar-JO" dirty="0" smtClean="0"/>
              <a:t>1- (    ) ساعد شرطي المرور أطفالا على عبور الشارع</a:t>
            </a:r>
            <a:br>
              <a:rPr lang="ar-JO" dirty="0" smtClean="0"/>
            </a:br>
            <a:r>
              <a:rPr lang="ar-JO" dirty="0" smtClean="0"/>
              <a:t>2- (     )حضور حفل زفاف في إطلاق للعيارات النارية . </a:t>
            </a:r>
            <a:br>
              <a:rPr lang="ar-JO" dirty="0" smtClean="0"/>
            </a:br>
            <a:r>
              <a:rPr lang="ar-JO" dirty="0" smtClean="0"/>
              <a:t>3- (    )سأذهب أنا واصدقائي كي نلعب .  </a:t>
            </a:r>
            <a:endParaRPr lang="ar-JO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15" descr="حق العلاج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15206" y="285728"/>
            <a:ext cx="1628775" cy="142876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/>
        </p:spPr>
      </p:pic>
      <p:pic>
        <p:nvPicPr>
          <p:cNvPr id="4" name="il_fi" descr="http://factjo.com/NewsImages/LargImage/New-pic-SS(375)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285728"/>
            <a:ext cx="1485900" cy="150019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/>
        </p:spPr>
      </p:pic>
      <p:pic>
        <p:nvPicPr>
          <p:cNvPr id="5" name="صورة 9" descr="حق الغذاء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85918" y="357166"/>
            <a:ext cx="1628775" cy="142876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/>
        </p:spPr>
      </p:pic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7143768" y="1785926"/>
            <a:ext cx="1785950" cy="500066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dalus" pitchFamily="18" charset="-78"/>
                <a:ea typeface="Arial" pitchFamily="34" charset="0"/>
                <a:cs typeface="Andalus" pitchFamily="18" charset="-78"/>
              </a:rPr>
              <a:t>الرعاية الصحية</a:t>
            </a:r>
            <a:endParaRPr kumimoji="0" lang="ar-JO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7" name="AutoShape 3"/>
          <p:cNvSpPr>
            <a:spLocks noChangeArrowheads="1"/>
          </p:cNvSpPr>
          <p:nvPr/>
        </p:nvSpPr>
        <p:spPr bwMode="auto">
          <a:xfrm>
            <a:off x="4429124" y="1785926"/>
            <a:ext cx="1714512" cy="500066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dalus" pitchFamily="18" charset="-78"/>
                <a:ea typeface="Arial" pitchFamily="34" charset="0"/>
                <a:cs typeface="Andalus" pitchFamily="18" charset="-78"/>
              </a:rPr>
              <a:t>الأمان</a:t>
            </a:r>
            <a:endParaRPr kumimoji="0" lang="ar-JO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1714480" y="1857364"/>
            <a:ext cx="1785950" cy="500066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dalus" pitchFamily="18" charset="-78"/>
                <a:ea typeface="Arial" pitchFamily="34" charset="0"/>
                <a:cs typeface="Andalus" pitchFamily="18" charset="-78"/>
              </a:rPr>
              <a:t>الغذاء</a:t>
            </a:r>
            <a:endParaRPr kumimoji="0" lang="ar-JO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AutoShape 5"/>
          <p:cNvSpPr>
            <a:spLocks noChangeArrowheads="1"/>
          </p:cNvSpPr>
          <p:nvPr/>
        </p:nvSpPr>
        <p:spPr bwMode="auto">
          <a:xfrm>
            <a:off x="6072198" y="2857496"/>
            <a:ext cx="2509843" cy="1133475"/>
          </a:xfrm>
          <a:prstGeom prst="wave">
            <a:avLst>
              <a:gd name="adj1" fmla="val 13005"/>
              <a:gd name="adj2" fmla="val 0"/>
            </a:avLst>
          </a:prstGeom>
          <a:solidFill>
            <a:srgbClr val="FFFFFF"/>
          </a:solidFill>
          <a:ln w="57150" cmpd="thickThin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dalus" pitchFamily="18" charset="-78"/>
                <a:ea typeface="Arial" pitchFamily="34" charset="0"/>
                <a:cs typeface="Andalus" pitchFamily="18" charset="-78"/>
              </a:rPr>
              <a:t>حقوق تـوفرها أسـرتـي</a:t>
            </a:r>
            <a:endParaRPr kumimoji="0" lang="ar-JO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0" name="AutoShape 6"/>
          <p:cNvSpPr>
            <a:spLocks noChangeArrowheads="1"/>
          </p:cNvSpPr>
          <p:nvPr/>
        </p:nvSpPr>
        <p:spPr bwMode="auto">
          <a:xfrm>
            <a:off x="1643042" y="2786058"/>
            <a:ext cx="2938471" cy="1133475"/>
          </a:xfrm>
          <a:prstGeom prst="wave">
            <a:avLst>
              <a:gd name="adj1" fmla="val 13005"/>
              <a:gd name="adj2" fmla="val 0"/>
            </a:avLst>
          </a:prstGeom>
          <a:solidFill>
            <a:srgbClr val="FFFFFF"/>
          </a:solidFill>
          <a:ln w="57150" cmpd="thickThin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dalus" pitchFamily="18" charset="-78"/>
                <a:ea typeface="Arial" pitchFamily="34" charset="0"/>
                <a:cs typeface="Andalus" pitchFamily="18" charset="-78"/>
              </a:rPr>
              <a:t>حقوق تـوفرها دولتي</a:t>
            </a:r>
            <a:endParaRPr kumimoji="0" lang="ar-JO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صورة 14" descr="حق التعليم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15140" y="4214818"/>
            <a:ext cx="1628775" cy="158623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2" name="صورة 12" descr="حق الملبس2.jpg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214810" y="4286256"/>
            <a:ext cx="1681164" cy="158623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/>
        </p:spPr>
      </p:pic>
      <p:pic>
        <p:nvPicPr>
          <p:cNvPr id="13" name="صورة 13" descr="حق المسكن.jpg"/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785918" y="4286256"/>
            <a:ext cx="1628775" cy="157162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/>
        </p:spPr>
      </p:pic>
      <p:sp>
        <p:nvSpPr>
          <p:cNvPr id="1031" name="AutoShape 7"/>
          <p:cNvSpPr>
            <a:spLocks noChangeArrowheads="1"/>
          </p:cNvSpPr>
          <p:nvPr/>
        </p:nvSpPr>
        <p:spPr bwMode="auto">
          <a:xfrm>
            <a:off x="6643702" y="6072206"/>
            <a:ext cx="1857388" cy="571504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dalus" pitchFamily="18" charset="-78"/>
                <a:ea typeface="Arial" pitchFamily="34" charset="0"/>
                <a:cs typeface="Andalus" pitchFamily="18" charset="-78"/>
              </a:rPr>
              <a:t>التعليم</a:t>
            </a:r>
            <a:endParaRPr kumimoji="0" lang="ar-JO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2" name="AutoShape 8"/>
          <p:cNvSpPr>
            <a:spLocks noChangeArrowheads="1"/>
          </p:cNvSpPr>
          <p:nvPr/>
        </p:nvSpPr>
        <p:spPr bwMode="auto">
          <a:xfrm>
            <a:off x="4143372" y="6143644"/>
            <a:ext cx="1928826" cy="500066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dalus" pitchFamily="18" charset="-78"/>
                <a:ea typeface="Arial" pitchFamily="34" charset="0"/>
                <a:cs typeface="Andalus" pitchFamily="18" charset="-78"/>
              </a:rPr>
              <a:t>الملابس</a:t>
            </a:r>
            <a:endParaRPr kumimoji="0" lang="ar-JO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3" name="AutoShape 9"/>
          <p:cNvSpPr>
            <a:spLocks noChangeArrowheads="1"/>
          </p:cNvSpPr>
          <p:nvPr/>
        </p:nvSpPr>
        <p:spPr bwMode="auto">
          <a:xfrm>
            <a:off x="1714480" y="6072206"/>
            <a:ext cx="1571627" cy="571504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dalus" pitchFamily="18" charset="-78"/>
                <a:ea typeface="Arial" pitchFamily="34" charset="0"/>
                <a:cs typeface="Andalus" pitchFamily="18" charset="-78"/>
              </a:rPr>
              <a:t>المسكن</a:t>
            </a:r>
            <a:endParaRPr kumimoji="0" lang="ar-JO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2357430"/>
            <a:ext cx="8458200" cy="3071833"/>
          </a:xfrm>
        </p:spPr>
        <p:txBody>
          <a:bodyPr>
            <a:normAutofit/>
          </a:bodyPr>
          <a:lstStyle/>
          <a:p>
            <a:pPr algn="r"/>
            <a:r>
              <a:rPr lang="ar-JO" dirty="0" smtClean="0"/>
              <a:t>هو ما يجب أن يتمتع به المواطن داخل بلده </a:t>
            </a:r>
            <a:br>
              <a:rPr lang="ar-JO" dirty="0" smtClean="0"/>
            </a:br>
            <a:r>
              <a:rPr lang="ar-JO" dirty="0" smtClean="0"/>
              <a:t/>
            </a:r>
            <a:br>
              <a:rPr lang="ar-JO" dirty="0" smtClean="0"/>
            </a:br>
            <a:r>
              <a:rPr lang="ar-JO" dirty="0" smtClean="0"/>
              <a:t>وداخل اسرته .</a:t>
            </a:r>
            <a:br>
              <a:rPr lang="ar-JO" dirty="0" smtClean="0"/>
            </a:br>
            <a:endParaRPr lang="ar-J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785794"/>
            <a:ext cx="8458200" cy="1357322"/>
          </a:xfrm>
        </p:spPr>
        <p:txBody>
          <a:bodyPr>
            <a:normAutofit/>
          </a:bodyPr>
          <a:lstStyle/>
          <a:p>
            <a:pPr algn="r"/>
            <a:r>
              <a:rPr lang="ar-JO" sz="4400" dirty="0" smtClean="0">
                <a:solidFill>
                  <a:srgbClr val="C00000"/>
                </a:solidFill>
              </a:rPr>
              <a:t>ما هو الحق ؟</a:t>
            </a:r>
            <a:endParaRPr lang="ar-JO" sz="4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785926"/>
            <a:ext cx="8458200" cy="4857784"/>
          </a:xfrm>
        </p:spPr>
        <p:txBody>
          <a:bodyPr/>
          <a:lstStyle/>
          <a:p>
            <a:pPr algn="r"/>
            <a:r>
              <a:rPr lang="ar-JO" dirty="0" smtClean="0"/>
              <a:t>1- حق الطفل في الحياة </a:t>
            </a:r>
            <a:endParaRPr lang="ar-J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500042"/>
            <a:ext cx="8458200" cy="1071570"/>
          </a:xfrm>
        </p:spPr>
        <p:txBody>
          <a:bodyPr>
            <a:noAutofit/>
          </a:bodyPr>
          <a:lstStyle/>
          <a:p>
            <a:pPr algn="ctr"/>
            <a:r>
              <a:rPr lang="ar-JO" sz="3600" dirty="0" smtClean="0"/>
              <a:t>ما هي </a:t>
            </a:r>
            <a:r>
              <a:rPr lang="ar-JO" sz="3600" dirty="0" smtClean="0">
                <a:solidFill>
                  <a:srgbClr val="C00000"/>
                </a:solidFill>
              </a:rPr>
              <a:t>الحقوق</a:t>
            </a:r>
            <a:r>
              <a:rPr lang="ar-JO" sz="3600" dirty="0" smtClean="0"/>
              <a:t> التي يجب أن يتمتع بها الانسان :   </a:t>
            </a:r>
            <a:endParaRPr lang="ar-JO" sz="3600" dirty="0"/>
          </a:p>
        </p:txBody>
      </p:sp>
      <p:pic>
        <p:nvPicPr>
          <p:cNvPr id="2050" name="Picture 2" descr="http://forums.svalu.com/data/MetaMirrorCache/e2134f0abc3d2ad7b4333b1966fcaa3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2643182"/>
            <a:ext cx="3857652" cy="30718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1752" y="785794"/>
            <a:ext cx="8686800" cy="1357322"/>
          </a:xfrm>
        </p:spPr>
        <p:txBody>
          <a:bodyPr/>
          <a:lstStyle/>
          <a:p>
            <a:pPr algn="r"/>
            <a:r>
              <a:rPr lang="ar-JO" dirty="0" smtClean="0"/>
              <a:t>2- حق الطفل أن يكون له عائلة </a:t>
            </a:r>
            <a:endParaRPr lang="ar-JO" dirty="0"/>
          </a:p>
        </p:txBody>
      </p:sp>
      <p:pic>
        <p:nvPicPr>
          <p:cNvPr id="5" name="Picture 4" descr="2- دور الطفل في العائلة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5919" y="2481262"/>
            <a:ext cx="5715040" cy="280512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JO" dirty="0" smtClean="0"/>
              <a:t>3- حق الطفل أن يعيش بأمان </a:t>
            </a:r>
            <a:endParaRPr lang="ar-JO" dirty="0"/>
          </a:p>
        </p:txBody>
      </p:sp>
      <p:sp>
        <p:nvSpPr>
          <p:cNvPr id="17410" name="AutoShape 2" descr="نتيجة بحث الصور عن حقوق الطفل في الحياة"/>
          <p:cNvSpPr>
            <a:spLocks noChangeAspect="1" noChangeArrowheads="1"/>
          </p:cNvSpPr>
          <p:nvPr/>
        </p:nvSpPr>
        <p:spPr bwMode="auto">
          <a:xfrm>
            <a:off x="8923338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JO"/>
          </a:p>
        </p:txBody>
      </p:sp>
      <p:sp>
        <p:nvSpPr>
          <p:cNvPr id="17412" name="AutoShape 4" descr="نتيجة بحث الصور عن حقوق الطفل في الحياة"/>
          <p:cNvSpPr>
            <a:spLocks noChangeAspect="1" noChangeArrowheads="1"/>
          </p:cNvSpPr>
          <p:nvPr/>
        </p:nvSpPr>
        <p:spPr bwMode="auto">
          <a:xfrm>
            <a:off x="8923338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JO"/>
          </a:p>
        </p:txBody>
      </p:sp>
      <p:sp>
        <p:nvSpPr>
          <p:cNvPr id="17414" name="AutoShape 6" descr="نتيجة بحث الصور عن حقوق الطفل في الحياة"/>
          <p:cNvSpPr>
            <a:spLocks noChangeAspect="1" noChangeArrowheads="1"/>
          </p:cNvSpPr>
          <p:nvPr/>
        </p:nvSpPr>
        <p:spPr bwMode="auto">
          <a:xfrm>
            <a:off x="8923338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JO"/>
          </a:p>
        </p:txBody>
      </p:sp>
      <p:sp>
        <p:nvSpPr>
          <p:cNvPr id="17416" name="AutoShape 8" descr="data:image/jpeg;base64,/9j/4AAQSkZJRgABAQAAAQABAAD/2wCEAAkGBxMTEhUUExQWFhUXGSAbGBgYFxoeGRwcGhgcHBwcHh0cHCghIB0lGxseIjEhJSksLi4uIB8zODMsNyktLisBCgoKDg0OGxAQGywlHyQsLCwsLCwsLCwsLCwsLCwsLCwsLCwsLCwsLCwsLCwsLCwsLCwsLCwsLCwsLCwsLCwsLP/AABEIAL0BCwMBIgACEQEDEQH/xAAcAAACAwEBAQEAAAAAAAAAAAAEBQMGBwIBAAj/xABDEAABAgQEAwYEBAQEBgEFAAABAhEAAyExBBJBUQVhcQYTIoGR8DKhscFC0eHxFCNScgczYoIVJENTkqIWNGOywtL/xAAZAQADAQEBAAAAAAAAAAAAAAAAAQIDBAX/xAAnEQACAgEEAgICAgMAAAAAAAAAAQIRIQMSMUFRYRNxIvAjoTKR0f/aAAwDAQACEQMRAD8AAnyz4rM/lQuLHn7vBKJRC30ow000F3ggoBCiatQADer+Zt16RKqSAoMnwnQmmgYC5eOQ6fAMUFiVCjEh2B0+jv5wnnLJQCxcrFxpkUHHnXy50ez5ZCatR3INBQUr6V0gDFhOSWfEAVm/9i7enpAl5DBBhgSFBve3q0dy54C0uasQN6gfcQRhSlqgc31B6c9fyeJJszLkA/qoT/ab9X6WiKyXZJJmOHys4NxWzjRvdoE7RoCcFimDMilLuQ8OQlVioMX0HIWvCjtM/wDCYnUd0dr+GtBzf2YcL3IU6rBWv8POHzFJUtUwCVTMhgoq0Dg0AfUcovyuzaELE+ZOOY0JHhLPUUZhRt20EZ/2Gx6paD4SoaMNK5gWL+TfYG5YbHnEFMtJcFQUQPEzWzPoCKPQGjWi5ye4mKwWiYcPNKWUFKAoqWHZjWpJ3u553iodoOzclcxSlTZy2Z0KUVM4PRKVNp7LPHomIGSS6lEeM0HTLZujs/zi4Vw9Rmkzn8BBSkqe9Ho2hOm5oWiVLOEPaubOODcHMucJZEtKcjj+YrOSfwqSRdq0JoOYIZ47s/LnTApaWSgNSjv+FwXo1mtzaJ5YlrBmIJdKmIs5ScpuN/CGZ2FYayJ6UpSlwS+Wp10rz+x2LDD2ecGlYeSckqUmWbkpSKk1Lm5g7i0wkBUtBWQ4ozso0IdtjzrECMKxDUI/f0/aCP4ooFj+VIL8ktWKsPhkIVkWMoIYBVM7kFQDhzUE639IOKyFFbKSe7I8KlAZSbsxLlw9bekP0TUqR4gD/cx5NXytCHiuORNnISBmRLzVcFPeZWa+1aW6mKuhJZBsUCiVLIQGGoBAc3DszsPkRSwQDAd5OAXNXLw5JzSQoiWXDBspoQpqchs0PZ+IUpKZeiDaoHTq5+ZjiUsutCkkJNFP8KqPXYsGhpWgbzkBwfZnBy0ZO7QsKcBS2Klk1DklyNG0rrDlGGCRllpSgNRKUhIe7MABdvWFmCT4VywAhSC8onUUOpsFE3DVDM8Ff8QVKQSs5gmr02oGcGri3PRhFXXJPIWnEokhUxeUIAcqILgagNt5XEVTjXAxPCZqFAJ/6ZBIHiaoINiT16wolz52OxClTlhMmUUkyk3IegbXUknSmzXPHcTKkpASkgEeIJAGVqBgwAA2DWhOVYBKj6dOkpQn+UlQofCCAagAOGBa5G3NoYysEjLnlpQyrpBFFBrk7UfzpFNxPEVqOXMrK+hOps1mI1ht2V4+t+5UGFwulKNUM5qBfnSzzgpq+BnKxUyUcqmNQ5IIbNcu5oNA3VqwnwPanDmYuWJUyZVRJQnwnT4ioc6lhzrVhxuTLmAqK0ApooAgOdm3+8K+D8PloWqWEmlcxJzEE0JPxAcnoTatEAx/44UBROFW2wVKKuQAK2PKu8DBGIxAKhllI0lqSFTAa1JcJFHoH6mGKZIIHhsLfuPfzibBynTlSsgqLFLDw63uNLvSGhFUPZ5MtRVNVNWT8JLU/wDH8x1ey89nJJWFlUxbeIVJpvUlmfStou2Jlol5ZU4qYimVR8NdbP78h8JhES1kvNmZg/wgsCHAZKXFN63hrAcgeBxqVFik5UiuUFiQwzE2oC9TWu0ETJsxy2Qh7hbD0NoJmTEMpKEkEp/GnKlmu5ahDDbqwgeTw9RSD3ebnnI//YfSNVpTqzN6kboGODK1s9CbPUVD39I7xEkoIzG5s2g+/L5xLhkuoZXdLi9HGvMOfdX5xkhSiCT4m0ZqfhAd7C0ZUa30AYuSVMylV8LGnT9xy8wp4/yQsgeMuRZhKmVe3vWGGIkZMqypg4z03Arz0r02aB+ISAruSDmCl085MwvWxNYXZSRFJljIqupcH9+RHp5kTUuEEAE5mtyKQRrR/p0PEuT8IuR97/Rn5XghYICVAFVWIemr/XnCQ2fSpjli+UBuW30LfvHnatY/gcSB/wBtTfJ9eseoSpSWY0Z3Oj+9YH49mOExAoHkqbplsKbQJ/kgauJRuwvEcszu8uYLts435e+R0JfB6gImdy6gc1WUTTKopLgEUrSobURQP8PeMS5C194FZSKtpUVI/pAewe1DFtx3aCTfClCwxzoKWDVqBmfZwHcPF6izZMOC/YfhIRLyFfjNuW7NUs7+dYUp7NzEzCTMzS6+Anerks1+RNjsBVMF2lnSSCZxL/gWskU2CWIbaDsX/iIEAd4krNmUlIcHYBz6xljoumPMfxCUlpCJUwKDZaqCT4rULkEg1PzYiPJnaGQmYkTwUTAcxSpBLFNaEUegr+0FdluIHEAzFye4AJKEMMx8Px2ezVoaHrBnG+Gpngp7sKUaeKifViW8obFixSr/ABDwJV/mKSGpmQprEu9fn9oj4tx/EkJVhcOFIU3jWrKfJLuAoWUesL+IcCkYUpKJLmp7wgHLowB5ECz1HNn2Ck50ZlLDNU/iqyvEDrVNGdvmWFKhEMVjp4MrNJk964Ucqs4JuA6hdnqzAwajAfwUhEt6g5U0bNmUHNHqSWYVBN7P5wtKP4hRkl7OsnxCrZGIcAZXI1O9QD+0eHwkxH80EzUAMylFST+EhiyS7VoaQqvAm0vo94dwxZS6lHJUgty5aO1dfr5IlsTmqDUHn0bemulYruE7QiWlclUyZNWk5UgqBJb4gTokAa31MLTiVqVmlS5wKBkOackAg6BSSN6tYGOqOmqyzCUneEW3isopIWhBUtNUhviqxG9a/rFZ7YSpk9kyUzCzZ6LCEkksFqokEFxQ3LNAqO2H8MUoUjMmhbvNQa1S72d9BQXMSTf8REqUUoSjLVjMzA5aFipzV77lqRXxxXYbpPo87L9mpsiYnvTkC0uSWKXDukEXJD15GzxYkSitShmRLQl0l3BVleiQaAM97O1Yq0jtLNyqlo7kJYshIuDUkKeiw7uahobS8NiJiVBeKdJTlOeUbO4YZwzGr0NoNun2ReoMcLwXMkqmrQmWQcqlKKSa6Ahm18uccS+D5JoSJ8hBVUA+JQToWZtm86ERXpPB5k0zO8xCluWUFob4TYkqcEDQbxEeAKRM/wA7OlSSSrKkKcb5idC4NfvCS0iv5B3PkyUqSDOSsyyKAkKq3hNwNmOh6O14l2nlpUFSULUuWMpAQ6VgscpUH6v5HaKLj+HBCe87xSsjd2V5M4BciwZwSfkawHw3EIUlphnnM4Iz0oaEUvbnWKUtJdCcNTyaDJ7SzljKnDZ1XdJygP8AhZT1BO/KkK5PEJ4PgkS01IKJk4JmKJYjNlLAvsa08kWOm4cCnfE5Q2aYaBjRxVh8vlA4wkojP3ZUpqqzqJHN3d21fWI+SN8FfHIsU3jfEAU/ypEhP+ohSXqQS7qdqRFi5nESpBTi5VAUlacqSxLgMSx5fpQLCYSQqoliZRleJT2Y3NYh4hw+Qzy5SQCfhUkZgdCGuPOnnAtVJA9LpkHEJy1EibjyFJJDihqXuNCfZifAYj+Wl8al23P5QP3DobukJIPxCWAVDQ00LPyj5EtQ1HXImtb6QOaeA+M0ASVJZrZ3N6jzPW3Pm/c2aM5azXcPcb7U6MIMSkFtav8AX3a+0BYqUEryhI1r1anvl1jJmvJFipQKS5cNbRufmddoWT/EiQR/XV9u6mb/ALwyXhwgEqWyT6NzNvPnrcLsWVKGHUP8vOBVwaoWAdaVtpC9DWCZckhJL+EA11s3X56awUmTQaMRpoCxp5exEiZBzKSSLBgddvJx7aD+7GVktQBtm29B8zCQwApAEw2JFmuyaD9ITdom/hZz0UmWodWT+v12ixDDhiXvy2aKx2hmvhJwCWdCh4f7SduXKBZeBdGY9nGGIQ9icpTvmp936xsHBuzWCKgRICkpUElWdedJAGUuCGB5fcxknZMo/iJecskF31GzA3YtTr1Gr/wk9CkzJVVWOUUJe7GgBFcpsekaanJMOC4SuB4RioolpIupQALPqeTAX3hNiuyeBXO77K6wfCfEWo4JS2UV3T6Wh7g5YWhJWk7soBVRcEa2p5bQVxBagkqKGTl8/QHn6PaIfoE+iAFM0ZhQAtVnNAWJFGp+1yLMDIKlMAHJegAapI2DUj7D4lMwpAqkpdiCKpZh0ZT+kR4xWZJRdKxUEMqjKymmuzPfaIfkpEPFAZgSZbkBJLu4dXIOSwBvT5sPKxiVTAoS8pHhcJ1aqi25f5Gjwyw3E0lK0oQFEEAgWsKBuW3ziZeGQ9EsSasX+322hthQLP4xLC1JXKadXKoIcKGhOosPMBjCfi86UhGVCSVk5iSFtmzeB9XJN/Whh1j5YW6kodQIAYgFjsSC7B30IpCHjFZ6AEgS0sZi1gg+FvCFE3z5UnlTpUcuxSrgrPFlIkS1KAeY/wDMqxJLOXFWLsBcDmIoeM4itd1HLoASByoCzQ97cYsgkvlWqhTuk/Sw9eUU+Stw59+/dq6Qj2yZYwRTJjnlHqATHipRr75/lE8ogRoQzwnLb3SLp2fx4ngFcxQIplBAc70qTWrjm+1Kmq96ftEnDpygt0uDr+sKSsadGmmaXHhKQbaaDycCu947MrOhleEF2IUXDsCKUZxa1TCbA4ZE3KqeSpw4DHLpfc6P06w3XPRKTTNlvrmY0o43HX0pgakP/Ds7VYZbPTYV9flC1PCVJmALokmhHwgVe9PL8od4PiUpQKiJlU2DNqxYgmru77WixSESloSEqLC4N6moqNa+vIRI7M+x4dbIKcqQXKnIL8t9WGkE8I4igIyrHiBZkgl0jXXpFtkYHDgKHdp6ddTpHqOHykKStCgEGjNmGjh977w0LcK8LhpK5hEtQCqEhJqHsbbcolXw1yCXOWp9GHrp0hucH3YVNlJz7hABVel2o/3rSFS0YpSwonuyzsA+YbEHamzOa1hUh26PkcPzJZ2VcE1B5N5mPEYdCQxNR13gvC4cmYgmaDl0oFV/qG/lzuIaKwaXqUxVEthM1WRDp09GcD35QAC7Eq8ZSos9LgB6a3hs1Nb7D5wnVhj3lToWamoL/O+kMEErQGFju+po5oNae6wp4lOQmVJNAO+lgBq+JZSGDc7w4mJGZNdLPbna1YTdq8OO5lmtJ8nY/wDVQ9tYSeQ6GuKwxBURVRs5YANboL+fnH0ucwYgudTe9vT6R7jASKKA29fr+keSpZKfE4POr09/lWJGSTJBCwczBmYP5/UX5dIR8dlg4eakAA5Tb+3Zr9OUPETxYAkctntvvCHtBKUJcwNQgvoNR5fZhDTyFGKIUQftF/4T2gnTpKJWYrKVDwmpIFn1I62Z9jFATQ184uvYdUtE4UdV0k1NLgJcB9tiBfTbVWCNN5NG7O9ou4JROWUILnMXYH58wzUPIvFjm8fkLviJTM3xAZgQT8LPato9mycIlCe+IqGGfKBvawHswMez2GU5ly5ehJAD12I6exGCui3TdksvEyzMTkUlQCSSQQzWZn5nTataeT8QpYIlMlRS+ZSc1C5LBJZyahybG9ITcOwZlLnZ5PdqKkqzHKc7pZgU+Isxp/qSzPRTxT/EHDyHTJ/mEUDOUpr/AFmhHMf0iCug9lv4bhEpmqSSVZkpKgQAzUYganUcmgqbJ8JyPTQdKM9Pp6VjIZnb9apwm9yj4crOTQs1Wd6D8hFq7N/4iInKEqYkS1mxzAJLlmBN1E8xbWG4PkLTCsXxLEqLfAQaqCjlNWHhDuSHLEtQcmECQvvZ5Iy2QpnLAljsHKi4A/Ck7w37SJCZSVujvSB3Zy3DgFqO5TXLV2HWEeOQUJBmElI+NyRZhYeEkq1o4LUi0tsfslO5mUdpFkzlOQ5Oj0ALAVrp7eBcPLzKQke6Vgvjk/v58yYlJAWokB3pa+p35xNw3hMxa5bJUCVDS7t93HrtGjdIcYtyHquFgSQcu9dTr784qGKSUKazWMaZ2g7KzUq8EwpTZRDmvQaPSKhP4BPWklacvMlz+8ZwbStm2rDdhIrhX89Im4fNAW5525iBp8opUQYkw++sbcnLw6NJ7L4/KhKVAmoAUgOUhhUv05/lbkYOXZwUKt1NPnQNGf8AZHHJVlluyyWAY1bxXswrQ3oOug4fBkgEEpIvlFCG6/pGEkaITcQ4eJKsyQAEkApYMNXAbn+zQcghguU/OgFCOvz/AGg+bhswyrlpUGqo+Kj2I+7/AFMVTtPwnFSCqZhFEyj8cspoCNQC5voGiNtsrchzjqVKQsEMp1ae9doGkTBJJOQ5L1U45F9C2rC/lFV4d28Y5cRLIp8Sa9PDt6xZZXEpE9JXIWCB8Sa2OhT56jeBxa6EpJjqVxKXRSFMdgzefK49YKmcTygHLL5AKf5xUTJlKLJF/IA8m1f7Xj2RPKXBL8r23AHkaxKdDaLUviBKhllhtSa0amn0iWVg5ahm8BfVzvCrATVTAA4CeZB0empG3lBSuBPUEEcnaNFZHA3/AIkFJDHW/Is/nTTaBZgCpqAD+Emzs6qavoYlXiBlUWYgszBzXR96/SFclbTyFE0SCTrdXPVmo+2zNjrsaKQglnNLg3oPdekKO0ywrDJIFO+k6f8A30pttyjuYp1FVnYkeevveJe0DHChQ/7kkijH/wCol09N4SDolxGMDFI8RDUF2LVa9mpsTBacQCGZ2FRS/v3aA0TbKCBZ3G1+Wwp08vZQd+lX3c731a0SUz7xZwpAob0pU1O/OnzuBuLJUUzczNQO7FtfL84OkrypqoAA3NqtvS59uIE49jpYQXWDmoGqKB2cawZDkwhQeYeuvWLT2fwYIDAk33Irpychx1inhZCgdbxeOyXFU5kAhWZFgA4IOliz/wCqjsXvHRqJ0Z6bSZpHCO2WGP8ALmyikpoFEEkigzEaWuCdocTO1OHllIkAzATXIE1emrWp8hs9Tl4OXMnpICVy2V4QlVFD+qnh1vep5w3xEnCVyiYgipZOUg7Hfyp6Rz5NKQj/AMQ+0iljukhUvMPFvl8uen7nM8TLsB+whpxyfmxCgCTVhWrO2Xye3OF6pSnVStgHD3GhL76GNY4HtA0oOXn+v5iCZpBYM1K8y5r9B5DUkxFiJuVSktYkV1YxH3z+9q/aLoh4NH7B8XmYmZLlTDm7kXLWQ5TepJp/4uatDLtvMXNSZaDV8rOXJmLI9MuaKJ2F4j3WLJdgoX8mH1fyizdqsSJbTKZioqzVfwjI4arB819B5ZSzIcVRR8dLElSLNSu/8wk2OyRGryFKCZS5KUKUlyAosD4T6GsYziSpRdT2AroNPfOLHwPiQmJEuclCwAye8JALUooVBFDT84c42rNdGdOmadw+bOClrnoCQqhAVmD7igp76ru0OOk5VOwpTl7+0VGfxtUh0pZhZImKWnyzVtCvDYOZjJpCyoJHxAByK2be/sRCwvR0Sml9lb4mpJmHLUb/AJRyZfgB2eL3x3srKlSlZZRoAcxV4hu7Egnl+cVCbgV92VNQUUdn/UNGmnqRlwcU4u7DezWJIWk7F92Ohbya4jV+G4kH4y4oWIKW5gsaWjGeATymcgpvb0c/aNi4TiQUhJu1PCxrXSmp9iCapkReB1LSCaVdquCetC3pv6r+PhKZS0+IEg5nIrtvTk+20GIZQS4D0IFCfLT3s0I+1c5EoFJUSsgPcmr60/O3nky0ZVx/CBK38/3hP3iknwkg7hx9If8AGQVqJBNbP+8JMRLqwjogzOfJ9Ix81HwrUN2JrBsjj09JfP66+kTdkeCDFYlMlaihKqkhJJLfhTpmNq062Oxjsnh5SCZMpAUwrlClU51Onn1gnt7EtxWuAqxCkCZMkMDRKSplGgOYA6da3vF0kFISA6i2pXX51eO588GSnwqSoBiCK5g1NbtroCY9w2Jl5QPDQNppSM1Vl5aF88KISog6hgNQbPsfzNLwEVfzSC2YIS5B1BU3LYtrCuZx3Drm5kznNRkAUXJIqeQIsz2HKCcOVZ1KCFEnXKADSjAnRy56+ctDXo9VilLASiiqMCxAd6nej1fyqIZY+Znw5l6Bcvr/AJyK84FVJmUypqSKuE2BAGu8EIw81SWIQFOHGangIJbw8tdvQq8ja8krZQAk0Ca8xSjm+nXziGTi0l32D7289CNNY6m8PmkOVI6Vb6anQ/eAcXwOct2WkvRQDgZT5H0EKgEnGOLqnZRuXoVVByhrtarjcV39x8lpZbqHqxYs/QPf7F36OzRlHvO+TQDwlDuyQCHcGo3FebwKOEKUpYSSnKy05gCFVZg1akactmjRJPsltp0ZBMQ525co0P8Aw1TOoJZllINluHJPIOan7bNLN4HJzOJSUgJUrL3d3KfA7hiHuGNwdIc8C4SmVhVT0KNTVN8tSPCp7Ofdjer4I0x1xHiONlp72UUFIcqSqXZtNKAau58mivY/tytack7DIH+pL76BSWB/3GsPP+F4hUkBGKSj8SgqXmUAVOB8Y3Ykg7NAfD+AypyFZpiisFlETFpCqM5SDQG9Oe0YdGyM24WoLxUkmgM1LvsSPyjbZ/ZTCmWJ/dgkAqZrvyGrcnjJuH8GSqbMClMULHdgG/ickmvhAo/I7RpGD7QqmSQiQopXZRCc5SxqwJAuL/IRfZrFWqRxxLs7hcdOUEoCShFwkpOx0cGnxNekZ/217OycIg9292BJ3i9yuO4iUpYxEzONFKld2of+xB2fnGadruJKxCnTVINzq9uvltAuaKmkk2xTwaYkTkuTZief7CHPaFajKLMUFg43KgS2z5fkecVjCpOcn+mteUXHiOLPcJk5WKiFOS6nezaN50bepP8AFpnPHOCPA8JEwgKt+I+6WeGkjsmicVKSyUhRSliWudTyBpu+0HcMlBKA7eIsLUqxeprp5Qww01g0pKUsCw0A1USak2Nak63I5Pka4NnFMrOJ4XJw8xSpYzLQMqH1mkO+zIDHrtlhz2REvDyxnclySyFEldEiwqXCj5aQAqXmUqYmqU/Dz1Ur/cavqAOcXPsTLSqWlZq6lEAXqo+gg1NTG0KXIHxfh+JxYDoMmTeo/mK5toNdebR4nsygIMspGUhiLvQ3PvrF6nlx0/LrAM6Vd9RGKkxXg/PWH4aU41UgPmCyBUA0qKnVvvGp8OSWCX8TOAaHbX7RQuIy34yutO9Yn/YAY1zApC8roPhDE/EB/uTpXVj0j0ZO0jBdnWEKillpAVXQlNNQelal7jSKJxycqbNWogtYfQEvqaGusX7HSVd2vui6iGCaoNf6nGgNW3ipcS4bPSn4Aw5tXbXe8QUkVA8KUtQSkOtXPlvoANeUWDg3Z6RIzCYnPMAdRLMOSQaNav7RxwJcxM852SpXwapbmQNS2lmj7tP2qw6FABJmLTdlDK7WcULWfSKbfCFzyMuAcPSnEd6fBYpS1QxBAoL6mGiJzLVQsDlpSn4TtanIuBFA7GcdmT8eiWtTJmBSQkaUzBn1cXMaTKY5gTVBZXKmp6MYGmsCtPgHlTiZikqJCSHY2I0pDGXLU1ADzYQmEtKV+AFnNPxWbpT7X2bYcKyhrf3QRzyDwVbH8UrlTLWHZiwF9zYXPpe0e4OXMShgFmrVUMzqrd+dq/WDJpCgh6oehAJL8gOjdWveJMRiJSFgBVRVmqbV6aMdRvcKApvEVysxIWSBVk102oG+5hrwjii1JClS1JDMHZjVwW01LfcQCqQhcyZMyh8glmYVUy3Uyfh1NeukPUIKksnKxruK6jcWrA3gERT8eSSAkeLdiGpRhqSfrsRBBnzEtmyoS+agUpQAswCXcnT8ogXISkED4la3Zn+Qqa0qd49CUgpBLEihdzSl9625GJaGmwmWvPUo7skPVIqGYWNDehPPWK5KxkxOKSmwQnZ7rLMbtlAiwh0glSi278zQAa6U13isLxJ/iKOWSQywyh4ifQ5nA0qN3uKTIlJoUS+JrE5aVsEvnGyVFiGLWIYU3O7QbhuIq7ibJSgALBSk5qhSj4VVAPxEKdqcmiucVxKDMIBK1qUQaOAkDwjq716Q6w4VMRKmpoxyFPwihf4QWJudwGcRtqRtWZacqLYrBzUoExIClpoEp8JPJ9QWrSrC94T4Hh8z/qjKsm4Lkf7tzf8AaCMVxSaEZZQKlk6MyQN3HPnc8or/AAzvZywpc4MkuUAFRVXUJeh3P7c1HQiw4zhMseJJDE6pSrxMHy7EsCdCXpWPuynY7Ed2xBQylFKwRnCSXAdw/qz/ACbcH4embMeaciZShlD2JSkuHDE1HQh9ovGJm93KUbMPn5e7xtCFrJzz1XF4K3wnsahKnnFU9Yt3xSyKUKZaHD0uouNGhnxfsijEJaYtR8LAJASkbUAenWGXCJKkoGf41VV1Nf0hj3jB9hX66RpSQlqObyfl+dwBWGx5wyymiswOikAKWDu3hYjlB/FZCkqCzdYILvXXUChr6RaO2WKXNxC5gROl1aWtCEqBSD/aTUl9qjrFYxk+dO7tM7DETVKYFBypL2zAgtzI0BtHLN7ng6YYWSw8MXLUZYUfC+er/CkV/wDcp+cc8UnZ1lCVZEmzp8LbEBn6Fw70oI8kdkJoWZkyahalJyJSkEBIBBo7mjH1rDfCzjLltiAlWX4TStdR9Wjkmkn+JqmV04LGyCFywicg0uPdfd4ddmZc/OFZRJQH8JWA7muUAua+USHjMsBkBKeQtX5D5fWHfDJeWVlxGVaSXS3xIJrlJu9y/W+pK0soT5ocSpriBcVimelBr9m9YilnKWSSRo9/3hV2pnDuF5TUsA2l6/WIjQjHkqXNxc1SUqVnmEgpNQCtwR5a/OsX7hEyalKjmyqRfmzWpdi7X2cila7HyzJqACbl9i2umltxGmcPmyJrBSUhWmZiK89NC9qx6EmngyylkZSJwUhPfVNwsKKZgFwcyS5BfQkPSAf4eQu6DmvmV4i+jqNaPozVbk049hx3VTkIcOltQKih9fnWiHieIEpQWpwl2zsQAGJdTgMNHt9Il2CBOMdnRNT4FFKmNRet3FPt9IonEexM5L+MHoG+saqmfmS4JPQavyjyesFOYjNo41Lb/OGpUHODHuA8PmYbFyJpBGSakk7B/EfR41ReZGIMskfzQVJLD4k3ctqGIpRjAvaHhQMkqSx3DW16H8464JxVE5MszZas8sBObTMPm5Bd/VnDuTsSVBS5ZCqhqb+7efVrzyiGFT89IkxqEskhwWP039KfuIe7bT6xKfkGV3F8YRKdRqoUCfbhsv23iu//ADiTnAmSFKvnJKSVK/qAIttWzDQRV8bxacpRyFSamr1Nfem8DYfhsxbqL3135xsorlicvBef/nGHNMswJqQC1z9BT5vpCo9vZvfpWyjLQ+WWF5QSdSwr+1hSFsvgilJzBJNdPmw6t50pDXhPAUTsstIAWofipoCVF9AKv+xS2oMsYD/EVDlRlLKjQDwsBtf3SGWF7eyCoGYFAgUARSrO1a6D7RUZ/CMq8iahqKKSL7A8vr5QwwuCQUB0EEDah51pfc7aQml0Umy2ntjhzVRUGqEtrbMX5WHI8oS8U40maSZaykKNcp0IZix8uhMTSuCyQhKsgzGpoCb7aGJ08OSp/Bl/0hqto40bY/pn9FteSvSZ6Ja8yU6AAsLguBqfSzPpEMjiJGIzIZSAc2Qh3JcgHR6Vo1Oj2+VwRPd94oOAzWLnoaO51jlHBpSUeEK8VDmBd3IKVPzGtmawi1NpZIcE+BXi+GyMQUzM65alJZaS+R7jWg0o5e4i1dleGoMtI7xalZgpCfBlyhqeFwRcu7trd6H2knZHli4+Ll/p+ltzGldiEom4DDBhm7oF9aUNesN5W5ipK0OMJw0LzJmody9egfS96xL3C0gSS5llglRNQxHhJ1Tt6dIcCrEImd3LmZgCRlmEEUALBVyW9uIdzUqmIKFpSFENQ20c8qxUJow1NK3yMQsMCKu7bbR9jlAILbGg+cIcQtOGQhKKhCcqA7uTdR9SecJZ/E1qqSSTufoNPKFPVSNIafgqWH49iv4vuhIeQglJVVxl/EFWchQ8PzuYdKVmSXllJB8JcOKaCoqSbk0vePZmMSpWXMCdhX9NdInEgqBY1Apu5t6G/wB45HU3aR0L8RcrAqUPFNXmIajeluUVXiPAp8s5wtUxN3eo1qHt67Rb5MtSAyy+3s9PnA83EvZyx20L382pzhf4svkV8Pw5MuVM7wr/AKtEuCPwilHS71rD84tBFgCKFibfly5GEOL4ZkTmkDJXMsJcBQrXLbkaDXm6TiuNmy1FMxBSLpNwwBuQSLs1d+kVOG/KIvaWbFcbCQa2hUviypxoSxoebxWZUtc6qiydhbzPsQ+4NhhT+kWEYuO0u7OeGjxFgQBR+mvy+cWXBqAUHoeQGr/rv5QFwjhapYzK8aVUY3DFwQwqXPLXarFOGTmIz5dgpPiSQPwqBykHz+sdVGbZYJfeFKkJNGcA7hqBzSg3jnhSwlBGWigFFtXFiBerWv1hWmcpGRJdWahypZuoJ15V5FmBg4p4kZkBDulnBAINszXejUbyhr2Q0xh3KCCQBk0owfoPd948nyEd0VagDNUE+ennBYmhj5vS46faBG/CRpT4bc67xVWIE4LPC5bsQCo5XZ2FKtzBYRBjcKE+NAOV/ElKQxpdmuK25wP/AMRnJUsTJYVJH43bKX3ezi70rswYYTFS5g/lEK6M45NprAuB8AC8UrLfMz+Hk9dI+kcZRlD0O3i/KDsiS/hF3dqu73G1Y67ke8v3ETViXBmUnhYzOzIJABCQXLhgS+o+frBpwRKZeVIzZnWxYMXYC5dtq2MNEkhTBLC5LkPzGvvSI5OFVmoGd6+G1XH3pfLzrdl9AeHSGUpeYVzAc02PhArfcD1aXBY9KlKUlKVeEJSCGKqAjWzcq6mkHplU8YcDbmwoGpa2lIjEtCF5HBJckSxyq553e1W5wrHQuOBVNWzM5qRQUB0NWY32JMO5XDqBlAM1gHr51qB9KhhB0oClwwsXqPXpXypHV9Lakcrn5HzG0Dk2CiCJwtWdKUAVVV2v5dXsRSGaJaGOU3G1W96wMtQWWNAk0IYEH00d9YlQQhJbrb5l+TiJAJloGUuAxFRQv+tSfWE3GUIw8qZNyggABABPxEUcC1WLVpWJ5s4GrOBTo52v59KajOu3HGCpaZKSyUByNlMwH+1NPMiKjG2S3QomzFLJKqlRr1epjceyaBLwcgILp7qWxDGhlh3bUqctGCS1kMz1LHbl9/QRov8AhrjpgSpEtVQqiVPlZTlnHw1BL70uRFz4wQi/8IzoKiQCp6GtjXUfKLLw1BSkzFqT49FDQOzE+ZhLwf8AmKJmjKUtmSDSrtoNr8xaCeO8WSiXl7tegD0HmXf5ekKC7E84Qk7R8TC5lGAy02dzX6RVZk/OopK2FzzFt+fu0CdqONpQXVQ1DJv661+8KcLNzFE0kX8zvpsYyms2axotUtKQwSzXu5jvh2PWszLEJOlWbfm0BTVAMRR7VFekL+yWIKMRPD3SfXMAG/8AKJirwypcD/iC81T97H7wtnTggAvmBN9bv0/U8w32OmeIszCnLSF2Kllv9JYkagsKj8oms5HeB1NxQAl83t1DfWKz2lkzZmVlBaEfDLb5A6toPyiZeIokZsxQGJZh4iCAz1+El+YtaJEzXvv78odOLwAv4fjpS0hKyZadt20fakMxxWUgFKTeg5vTzgLH4GWcwchR1TRQo+alwDoedYqfDg6wRZPm7fofrSH8KebJc2sGycOW+HSUHMWc1Ymtt/fnBsnHIZ7gHxINFJ3JJcFPP6kQr4TiJa0gHMFszBwDTkdi8Pv4UGUS76Esx6Ea+f6xpRArm4FCZh7tMwApfw5crUuFKP4mtal3aIkyj/NQRmC/5iCzF2DjzVXqpqwXI8WXwgAUKgag7V0Irf7x7MUAQ1QDZqsaNzobGAPs54ZxjMR4SEijl6UA1FNtPODuJKUpAajauGewIOWt7OIGTLyDMB4S4LCviFy+t/z38WDlIBKCaGgaljX10NukCwFE5xOeQAAMwHiSXAcXIYVBoabixis43gSVZCib3U0VzJF62vVKXsa28zOGyZslawVKWlWv4hplB28t9LLcVwrvBmEyYGfwkgsKtcaW8ucPNhQ54bMnBAE1QWpyCtIuAWB2fU6XhxKnJIBUS+tvyhZwnDqRIlpXVTOrqSSTUvfn5wQlDWY83aAQnxKHICfo4Hv1tAWI4eVjxqVtlQrKC/3Ys7/nBcwu4dm+XtvraIThyauUhxQOLHfnyaJRoG8PwSZacqRS9avbfpvTzghWwavtq8oWypiipVRy0HJy17/uDEClTvhTStVEHw3N7dLfKqrIxzIAI5W89QH93iVagDQ+JqGnu/TXeFMqfMKWJDh6iz7eR9iPUzFPVaa/EQwYbtUtz2gQfYWp7qyvoncixt51ZteQkpMx3UsG5ZCctzRJJJL8+URcU4iiUglM1ExWgGwDl2NdS2vlCRfa1KaGXb+lTueRa1ef52ovoi0WDEzMgLtQEu+1bDSnyG8ZHjlHOpRckklSuZLn6xe19skrzJMpKQQU3KlOeZsP03it4mbnCkhAJL1cADmX26xcYyQpST7FGDSSH5/YQ+4Di+7nhOcy85AzBRHz2PPYcjAmHlplywlRBuS29G99YEmKChZg/P3rGrjgzjKnZteBnHDJWuYoqSpIBBU5YOQoOdHNBzuQGp/aHtkZp7uQ80aEPTziiY/GTVAJXNVl25eQrEHB+NzMMp5bEG6VBx+nkYlRaVFzlFytD5PCpqi8xC1q0sw+dIKxUmYiWhJypAKtbAsW6vEZ7Yy5z94DKJYUcj1uPSBJ4lzFp7uZV/iKnyuakxDjgFKjvD9ocie7WHAPhOw25/ttDjs6pEybNVQhaEZXDMcxV9UiEPF8IysxD7Vo3pr1ifs/jhKlqKiAczAMfhuK/wBxMZ1StF+h1NxBSohXm+0fLmKIdAKxqzPWtnd/lHR4rhJyPHmSr+pNf2vaFysPId0zJswm4f7AbezaISrko9lLBQEpNc5zEsHNtNgAPKCggij15tAElQlLUopyoJYDYsH5jr9mgw46WnxKLDYXPstXaLcSbCcRh0j+Yr8CSfIA/mR5xXOF4ZjTWvv5VjjiXEl4iZ4aIeiRQFt97Q54VJscvyfpTU3h7aQnKyTAY0y/CpxtUgULjyZw3OzO1z4NxgrpPANPD3dWvUsSS+4oG5iK5isOkscppUWb894IwgKaoS9vhJcE0cAXf29oTY6sY/8AHErWoSndK2AUGKw9h10Oh2cO54liQAhYJKFsQoJJAsCFajWh1DPVorWH4UAozZxyJCgQkFiVF6sOQtuOUWJOGK5ZlkEy1OKs9dQ259h6Mzi32NJKXAANaG/1b31gaYhIT8RAs1hTZtw37xWp2Px8g5csuaBQEOlRGhNw/wAvWPD2lPh76VNlFg5QEzE6MfhepN2esBQymrzTU1D5VAhRpYtXY79Gj6alnQKEgl/zIuPyMV0451Lmd2opLjKpGXMCGUa1ZiQ589484fxdYnCWotLW4QouVZgxyqpZnY8mgBluM6gJcPRvRm847Rb9WiCfNAFSw9f38oB71G6j6/8A8wCBwVOTfqNKc7afWOpk56VbfTZq096UMQYp3fK7Dz261+kdSySKkuRe/o45bfomjRMnE0hrki2UD7lh9eunJx6UFiSCRUAlRPOgDV1aPXyXDmxJqwa3oIFM+igEkC5YZTXXf3yhBYTMmi5uTvUswDvoAKWsYFn40IBLUNg71Jenz9iPlvQkl/J3vWtan8hHE/DnSh0BD2Y6fYNTpBQtwq7QrQDlVMC1BIXQksVJpVg7A7mKtiMVUJFiCOj611/M7w84vwmapZUEpZTD4gm9Gqb/ADFnhNjOGTa5ZRoWOWrFn6uefPaN40ZSuwGWqvQv9o5xU9mZx7rEqcBPdv4eZTdCh7rEM3h0417qZy8CiG9I2cvBmjuXjHGgMALxFYLlcGxCiQJS+pDC+5aHOD7DzCHmTAncDTzMRuRST6KyqaTH0vDLX8IcvpflF+wXZaTLUAtJWafEWF9hr6/nZJHDJaQAnwjQBtdh+EVfrbnL1PBSgZdI4DMLZkkas1bszc4azAUJyISEJarAuaNU76V+kXFfDhbKSCa0bWtvz3G0Qz+zqEpBQhIUGUCqtiKsXr7EC1F2J6fgruD4NOy+JXge1Xcnewcv84kwWFEtRBSGUPpp+rQ7RMXlymXNSP6kgKSwrRi4+esRo4VNWQqrP/SEnp4q76etot7OWR+YGqUlJcMAf6VAfWh84670pt3rcwB/+IPrE87spMXVKkWqSSQ1dGq9dYIT2ZRLZDvmAdYKrkAlx8IDk6DSusc8oro3Unw0IcZPK5a2SASCA7lTkUDnmWYCFWE4JNLFbto5p6RfkcDQk+EJINXLuzV6jp93gvCcHSWc5iP6jyd/u/TYQ06Cmyu8O7JziAoSFl7EIUxF3DJY+UN8JwrEBwJE0Fr93M9AcvLT7iNp7PUwsnkgRPhsYFoKykpykgglJ+G58JI+8XtIt9GR4DhmJygrkrDj+hVNbNStGLelYZHCzkhRTJmP/YqlKtS3KlvONRQtwCLEOIgRjAZhl1BHoQAklumYXhbECkzHsThp8uYf+XmFKi/gkLuSc1AGc0c6wx4RLnKR4pM5IFPFLW5erAZaDrfWNSwWK7xObKU1IYlJsWulRHzicGD47FbizM1SV5W7maQ9sij9rNpzhYvAznYSZgD+Ed2tgNdL7D6xrWKn5E5iCagUb8SgNesQnHj+UwJEyygUhvDmDgkG2wPNoWxFW3mjNZfCJn/bm+aFVq+oLdNmiv8AFuCTs6SiTOdKgoNLXoT/AKTR42+Xi0qWpCS5T8TfhJALE2diC12MTvDUPZLk/BjuKRNCCVyZiUXIKFAAcyQ1N9IHlTi1EON3P2F40zthOSvh+JKSCO7UHFqFj84x+XLmNRK//b7RMlTo2Uf49/uv6QbMMwq8KQE7k3rXpEa8QkEgEqIHIgNv5V5fM+z0AKJrrrS+1jHc5RQEKH4jQEUDH5xIrORMSS2bNs+uvttjEiy9akbk9a01sPZERpw9QSfiSFep+dh8okWSlqu4BqK1A+xI6HTQAHmoDnwvuMpchvT1I03pLKngOGFi+xLGtqmppq2jx2pVVbOw/wDEqv1HL8/JavAo7OPRyTT+0QchZGtT5nJAL9A2hLervyFGjqWgM7amrGlnGvz+ccvUsGykN6tY7XEeoSygAaOx3IoGe+sAHsxBUDUNzu8cGQKDMHIc1dg7Bzpy86CPkEkgaE/Nv1g+XJTlZh19NoLACw0ovoX1OuzsOtNHPkQZagNATpyPnT9eVSGBZNnB/KDMLhvCHNGNACPuTfnAAlVImLqbGrlLnZwb0P1g3D4CifESdRtQXowpfyveHsyV/LcMBSjeUeJwoFX0NAGhNioCRIFaAUelD09aUa8DFQJL0Nd3t8v3hnO8KUm+ahtvHWGw4UNi4rDGKJ6DoHBPprZ36D1e8SypKiK/TX6jZuUGLwwCinXc10Edrw6QWAGo+bfaAQunjKLl9G+fT3eIkglqHau3m9QKQVjJATl/1EaClvziJROZYB+FRHPa/lAM4VhW/CS9a+/fyjqSWSwLlvKpZhQ1q3JoLqxD+tflEAUQHB602f37MAjSOzo/5WV/YIHT2dQlSSmZNCElxLKgUg5Sk1Iz1B1UeTOYpuH7R4iWkJSsBKQwTkTQDyjlHa/F/wDcTUhvAmnyjS12SnKPDLdM7M5igqxWIUpFZZPc+AszhpIelPE4ruxDHAcMEuqpi5qq+NeV65aeBKR+EaRQFdrsWH/mCj/gRVn5QL/82xpytMSM3+hNHPSHcRuU5Kmy7Yns6sECROmolh2TnSyVZWBBVKUovUHMoipYOzSnhk5RbvVyEoASnulpWVpGq+8lEA9K8zSKPI7a4xRy50ihrkTpV/SkQq7cYwf9QHwk/AncDa1Ym4lfJPuv397L9guzYlMlM+f3YVm7o91lJdy57vNVVWChyYUgvF8HQoIyqXLVLGVC0KqkUeigUlwGqkxmK+3mNExCe8SymHwIo/lBU/ttjEpH8wHT4EbDlDuJLnqN22XhPZ5QUVjF4gLUwKgMO5Adgf5DG+tY9kcCmgD/AJzEA3UB3JBJLmpkvXk3JozzFdu8cA4mJoW/y0ddo9w3bTHqUxnDT/pI1flyguI3qanr/S/4XTtBwtMjh2LAWpTyySVZBpshKRztFDkDwih+ce8T7W4uamdIXMBSQpJ8CQ4Cm0EK5M3wh3Pn+kTJZwXLUvT2y5tv+kf/2Q=="/>
          <p:cNvSpPr>
            <a:spLocks noChangeAspect="1" noChangeArrowheads="1"/>
          </p:cNvSpPr>
          <p:nvPr/>
        </p:nvSpPr>
        <p:spPr bwMode="auto">
          <a:xfrm>
            <a:off x="8923338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JO"/>
          </a:p>
        </p:txBody>
      </p:sp>
      <p:sp>
        <p:nvSpPr>
          <p:cNvPr id="17418" name="AutoShape 10" descr="data:image/jpeg;base64,/9j/4AAQSkZJRgABAQAAAQABAAD/2wCEAAkGBxMTEhUUExQWFhUXGSAbGBgYFxoeGRwcGhgcHBwcHh0cHCghIB0lGxseIjEhJSksLi4uIB8zODMsNyktLisBCgoKDg0OGxAQGywlHyQsLCwsLCwsLCwsLCwsLCwsLCwsLCwsLCwsLCwsLCwsLCwsLCwsLCwsLCwsLCwsLCwsLP/AABEIAL0BCwMBIgACEQEDEQH/xAAcAAACAwEBAQEAAAAAAAAAAAAEBQMGBwIBAAj/xABDEAABAgQEAwYEBAQEBgEFAAABAhEAAyExBBJBUQVhcQYTIoGR8DKhscFC0eHxFCNScgczYoIVJENTkqIWNGOywtL/xAAZAQADAQEBAAAAAAAAAAAAAAAAAQIDBAX/xAAnEQACAgEEAgICAgMAAAAAAAAAAQIRIQMSMUFRYRNxIvAjoTKR0f/aAAwDAQACEQMRAD8AAnyz4rM/lQuLHn7vBKJRC30ow000F3ggoBCiatQADer+Zt16RKqSAoMnwnQmmgYC5eOQ6fAMUFiVCjEh2B0+jv5wnnLJQCxcrFxpkUHHnXy50ez5ZCatR3INBQUr6V0gDFhOSWfEAVm/9i7enpAl5DBBhgSFBve3q0dy54C0uasQN6gfcQRhSlqgc31B6c9fyeJJszLkA/qoT/ab9X6WiKyXZJJmOHys4NxWzjRvdoE7RoCcFimDMilLuQ8OQlVioMX0HIWvCjtM/wDCYnUd0dr+GtBzf2YcL3IU6rBWv8POHzFJUtUwCVTMhgoq0Dg0AfUcovyuzaELE+ZOOY0JHhLPUUZhRt20EZ/2Gx6paD4SoaMNK5gWL+TfYG5YbHnEFMtJcFQUQPEzWzPoCKPQGjWi5ye4mKwWiYcPNKWUFKAoqWHZjWpJ3u553iodoOzclcxSlTZy2Z0KUVM4PRKVNp7LPHomIGSS6lEeM0HTLZujs/zi4Vw9Rmkzn8BBSkqe9Ho2hOm5oWiVLOEPaubOODcHMucJZEtKcjj+YrOSfwqSRdq0JoOYIZ47s/LnTApaWSgNSjv+FwXo1mtzaJ5YlrBmIJdKmIs5ScpuN/CGZ2FYayJ6UpSlwS+Wp10rz+x2LDD2ecGlYeSckqUmWbkpSKk1Lm5g7i0wkBUtBWQ4ozso0IdtjzrECMKxDUI/f0/aCP4ooFj+VIL8ktWKsPhkIVkWMoIYBVM7kFQDhzUE639IOKyFFbKSe7I8KlAZSbsxLlw9bekP0TUqR4gD/cx5NXytCHiuORNnISBmRLzVcFPeZWa+1aW6mKuhJZBsUCiVLIQGGoBAc3DszsPkRSwQDAd5OAXNXLw5JzSQoiWXDBspoQpqchs0PZ+IUpKZeiDaoHTq5+ZjiUsutCkkJNFP8KqPXYsGhpWgbzkBwfZnBy0ZO7QsKcBS2Klk1DklyNG0rrDlGGCRllpSgNRKUhIe7MABdvWFmCT4VywAhSC8onUUOpsFE3DVDM8Ff8QVKQSs5gmr02oGcGri3PRhFXXJPIWnEokhUxeUIAcqILgagNt5XEVTjXAxPCZqFAJ/6ZBIHiaoINiT16wolz52OxClTlhMmUUkyk3IegbXUknSmzXPHcTKkpASkgEeIJAGVqBgwAA2DWhOVYBKj6dOkpQn+UlQofCCAagAOGBa5G3NoYysEjLnlpQyrpBFFBrk7UfzpFNxPEVqOXMrK+hOps1mI1ht2V4+t+5UGFwulKNUM5qBfnSzzgpq+BnKxUyUcqmNQ5IIbNcu5oNA3VqwnwPanDmYuWJUyZVRJQnwnT4ioc6lhzrVhxuTLmAqK0ApooAgOdm3+8K+D8PloWqWEmlcxJzEE0JPxAcnoTatEAx/44UBROFW2wVKKuQAK2PKu8DBGIxAKhllI0lqSFTAa1JcJFHoH6mGKZIIHhsLfuPfzibBynTlSsgqLFLDw63uNLvSGhFUPZ5MtRVNVNWT8JLU/wDH8x1ey89nJJWFlUxbeIVJpvUlmfStou2Jlol5ZU4qYimVR8NdbP78h8JhES1kvNmZg/wgsCHAZKXFN63hrAcgeBxqVFik5UiuUFiQwzE2oC9TWu0ETJsxy2Qh7hbD0NoJmTEMpKEkEp/GnKlmu5ahDDbqwgeTw9RSD3ebnnI//YfSNVpTqzN6kboGODK1s9CbPUVD39I7xEkoIzG5s2g+/L5xLhkuoZXdLi9HGvMOfdX5xkhSiCT4m0ZqfhAd7C0ZUa30AYuSVMylV8LGnT9xy8wp4/yQsgeMuRZhKmVe3vWGGIkZMqypg4z03Arz0r02aB+ISAruSDmCl085MwvWxNYXZSRFJljIqupcH9+RHp5kTUuEEAE5mtyKQRrR/p0PEuT8IuR97/Rn5XghYICVAFVWIemr/XnCQ2fSpjli+UBuW30LfvHnatY/gcSB/wBtTfJ9eseoSpSWY0Z3Oj+9YH49mOExAoHkqbplsKbQJ/kgauJRuwvEcszu8uYLts435e+R0JfB6gImdy6gc1WUTTKopLgEUrSobURQP8PeMS5C194FZSKtpUVI/pAewe1DFtx3aCTfClCwxzoKWDVqBmfZwHcPF6izZMOC/YfhIRLyFfjNuW7NUs7+dYUp7NzEzCTMzS6+Anerks1+RNjsBVMF2lnSSCZxL/gWskU2CWIbaDsX/iIEAd4krNmUlIcHYBz6xljoumPMfxCUlpCJUwKDZaqCT4rULkEg1PzYiPJnaGQmYkTwUTAcxSpBLFNaEUegr+0FdluIHEAzFye4AJKEMMx8Px2ezVoaHrBnG+Gpngp7sKUaeKifViW8obFixSr/ABDwJV/mKSGpmQprEu9fn9oj4tx/EkJVhcOFIU3jWrKfJLuAoWUesL+IcCkYUpKJLmp7wgHLowB5ECz1HNn2Ck50ZlLDNU/iqyvEDrVNGdvmWFKhEMVjp4MrNJk964Ucqs4JuA6hdnqzAwajAfwUhEt6g5U0bNmUHNHqSWYVBN7P5wtKP4hRkl7OsnxCrZGIcAZXI1O9QD+0eHwkxH80EzUAMylFST+EhiyS7VoaQqvAm0vo94dwxZS6lHJUgty5aO1dfr5IlsTmqDUHn0bemulYruE7QiWlclUyZNWk5UgqBJb4gTokAa31MLTiVqVmlS5wKBkOackAg6BSSN6tYGOqOmqyzCUneEW3isopIWhBUtNUhviqxG9a/rFZ7YSpk9kyUzCzZ6LCEkksFqokEFxQ3LNAqO2H8MUoUjMmhbvNQa1S72d9BQXMSTf8REqUUoSjLVjMzA5aFipzV77lqRXxxXYbpPo87L9mpsiYnvTkC0uSWKXDukEXJD15GzxYkSitShmRLQl0l3BVleiQaAM97O1Yq0jtLNyqlo7kJYshIuDUkKeiw7uahobS8NiJiVBeKdJTlOeUbO4YZwzGr0NoNun2ReoMcLwXMkqmrQmWQcqlKKSa6Ahm18uccS+D5JoSJ8hBVUA+JQToWZtm86ERXpPB5k0zO8xCluWUFob4TYkqcEDQbxEeAKRM/wA7OlSSSrKkKcb5idC4NfvCS0iv5B3PkyUqSDOSsyyKAkKq3hNwNmOh6O14l2nlpUFSULUuWMpAQ6VgscpUH6v5HaKLj+HBCe87xSsjd2V5M4BciwZwSfkawHw3EIUlphnnM4Iz0oaEUvbnWKUtJdCcNTyaDJ7SzljKnDZ1XdJygP8AhZT1BO/KkK5PEJ4PgkS01IKJk4JmKJYjNlLAvsa08kWOm4cCnfE5Q2aYaBjRxVh8vlA4wkojP3ZUpqqzqJHN3d21fWI+SN8FfHIsU3jfEAU/ypEhP+ohSXqQS7qdqRFi5nESpBTi5VAUlacqSxLgMSx5fpQLCYSQqoliZRleJT2Y3NYh4hw+Qzy5SQCfhUkZgdCGuPOnnAtVJA9LpkHEJy1EibjyFJJDihqXuNCfZifAYj+Wl8al23P5QP3DobukJIPxCWAVDQ00LPyj5EtQ1HXImtb6QOaeA+M0ASVJZrZ3N6jzPW3Pm/c2aM5azXcPcb7U6MIMSkFtav8AX3a+0BYqUEryhI1r1anvl1jJmvJFipQKS5cNbRufmddoWT/EiQR/XV9u6mb/ALwyXhwgEqWyT6NzNvPnrcLsWVKGHUP8vOBVwaoWAdaVtpC9DWCZckhJL+EA11s3X56awUmTQaMRpoCxp5exEiZBzKSSLBgddvJx7aD+7GVktQBtm29B8zCQwApAEw2JFmuyaD9ITdom/hZz0UmWodWT+v12ixDDhiXvy2aKx2hmvhJwCWdCh4f7SduXKBZeBdGY9nGGIQ9icpTvmp936xsHBuzWCKgRICkpUElWdedJAGUuCGB5fcxknZMo/iJecskF31GzA3YtTr1Gr/wk9CkzJVVWOUUJe7GgBFcpsekaanJMOC4SuB4RioolpIupQALPqeTAX3hNiuyeBXO77K6wfCfEWo4JS2UV3T6Wh7g5YWhJWk7soBVRcEa2p5bQVxBagkqKGTl8/QHn6PaIfoE+iAFM0ZhQAtVnNAWJFGp+1yLMDIKlMAHJegAapI2DUj7D4lMwpAqkpdiCKpZh0ZT+kR4xWZJRdKxUEMqjKymmuzPfaIfkpEPFAZgSZbkBJLu4dXIOSwBvT5sPKxiVTAoS8pHhcJ1aqi25f5Gjwyw3E0lK0oQFEEAgWsKBuW3ziZeGQ9EsSasX+322hthQLP4xLC1JXKadXKoIcKGhOosPMBjCfi86UhGVCSVk5iSFtmzeB9XJN/Whh1j5YW6kodQIAYgFjsSC7B30IpCHjFZ6AEgS0sZi1gg+FvCFE3z5UnlTpUcuxSrgrPFlIkS1KAeY/wDMqxJLOXFWLsBcDmIoeM4itd1HLoASByoCzQ97cYsgkvlWqhTuk/Sw9eUU+Stw59+/dq6Qj2yZYwRTJjnlHqATHipRr75/lE8ogRoQzwnLb3SLp2fx4ngFcxQIplBAc70qTWrjm+1Kmq96ftEnDpygt0uDr+sKSsadGmmaXHhKQbaaDycCu947MrOhleEF2IUXDsCKUZxa1TCbA4ZE3KqeSpw4DHLpfc6P06w3XPRKTTNlvrmY0o43HX0pgakP/Ds7VYZbPTYV9flC1PCVJmALokmhHwgVe9PL8od4PiUpQKiJlU2DNqxYgmru77WixSESloSEqLC4N6moqNa+vIRI7M+x4dbIKcqQXKnIL8t9WGkE8I4igIyrHiBZkgl0jXXpFtkYHDgKHdp6ddTpHqOHykKStCgEGjNmGjh977w0LcK8LhpK5hEtQCqEhJqHsbbcolXw1yCXOWp9GHrp0hucH3YVNlJz7hABVel2o/3rSFS0YpSwonuyzsA+YbEHamzOa1hUh26PkcPzJZ2VcE1B5N5mPEYdCQxNR13gvC4cmYgmaDl0oFV/qG/lzuIaKwaXqUxVEthM1WRDp09GcD35QAC7Eq8ZSos9LgB6a3hs1Nb7D5wnVhj3lToWamoL/O+kMEErQGFju+po5oNae6wp4lOQmVJNAO+lgBq+JZSGDc7w4mJGZNdLPbna1YTdq8OO5lmtJ8nY/wDVQ9tYSeQ6GuKwxBURVRs5YANboL+fnH0ucwYgudTe9vT6R7jASKKA29fr+keSpZKfE4POr09/lWJGSTJBCwczBmYP5/UX5dIR8dlg4eakAA5Tb+3Zr9OUPETxYAkctntvvCHtBKUJcwNQgvoNR5fZhDTyFGKIUQftF/4T2gnTpKJWYrKVDwmpIFn1I62Z9jFATQ184uvYdUtE4UdV0k1NLgJcB9tiBfTbVWCNN5NG7O9ou4JROWUILnMXYH58wzUPIvFjm8fkLviJTM3xAZgQT8LPato9mycIlCe+IqGGfKBvawHswMez2GU5ly5ehJAD12I6exGCui3TdksvEyzMTkUlQCSSQQzWZn5nTataeT8QpYIlMlRS+ZSc1C5LBJZyahybG9ITcOwZlLnZ5PdqKkqzHKc7pZgU+Isxp/qSzPRTxT/EHDyHTJ/mEUDOUpr/AFmhHMf0iCug9lv4bhEpmqSSVZkpKgQAzUYganUcmgqbJ8JyPTQdKM9Pp6VjIZnb9apwm9yj4crOTQs1Wd6D8hFq7N/4iInKEqYkS1mxzAJLlmBN1E8xbWG4PkLTCsXxLEqLfAQaqCjlNWHhDuSHLEtQcmECQvvZ5Iy2QpnLAljsHKi4A/Ck7w37SJCZSVujvSB3Zy3DgFqO5TXLV2HWEeOQUJBmElI+NyRZhYeEkq1o4LUi0tsfslO5mUdpFkzlOQ5Oj0ALAVrp7eBcPLzKQke6Vgvjk/v58yYlJAWokB3pa+p35xNw3hMxa5bJUCVDS7t93HrtGjdIcYtyHquFgSQcu9dTr784qGKSUKazWMaZ2g7KzUq8EwpTZRDmvQaPSKhP4BPWklacvMlz+8ZwbStm2rDdhIrhX89Im4fNAW5525iBp8opUQYkw++sbcnLw6NJ7L4/KhKVAmoAUgOUhhUv05/lbkYOXZwUKt1NPnQNGf8AZHHJVlluyyWAY1bxXswrQ3oOug4fBkgEEpIvlFCG6/pGEkaITcQ4eJKsyQAEkApYMNXAbn+zQcghguU/OgFCOvz/AGg+bhswyrlpUGqo+Kj2I+7/AFMVTtPwnFSCqZhFEyj8cspoCNQC5voGiNtsrchzjqVKQsEMp1ae9doGkTBJJOQ5L1U45F9C2rC/lFV4d28Y5cRLIp8Sa9PDt6xZZXEpE9JXIWCB8Sa2OhT56jeBxa6EpJjqVxKXRSFMdgzefK49YKmcTygHLL5AKf5xUTJlKLJF/IA8m1f7Xj2RPKXBL8r23AHkaxKdDaLUviBKhllhtSa0amn0iWVg5ahm8BfVzvCrATVTAA4CeZB0empG3lBSuBPUEEcnaNFZHA3/AIkFJDHW/Is/nTTaBZgCpqAD+Emzs6qavoYlXiBlUWYgszBzXR96/SFclbTyFE0SCTrdXPVmo+2zNjrsaKQglnNLg3oPdekKO0ywrDJIFO+k6f8A30pttyjuYp1FVnYkeevveJe0DHChQ/7kkijH/wCol09N4SDolxGMDFI8RDUF2LVa9mpsTBacQCGZ2FRS/v3aA0TbKCBZ3G1+Wwp08vZQd+lX3c731a0SUz7xZwpAob0pU1O/OnzuBuLJUUzczNQO7FtfL84OkrypqoAA3NqtvS59uIE49jpYQXWDmoGqKB2cawZDkwhQeYeuvWLT2fwYIDAk33Irpychx1inhZCgdbxeOyXFU5kAhWZFgA4IOliz/wCqjsXvHRqJ0Z6bSZpHCO2WGP8ALmyikpoFEEkigzEaWuCdocTO1OHllIkAzATXIE1emrWp8hs9Tl4OXMnpICVy2V4QlVFD+qnh1vep5w3xEnCVyiYgipZOUg7Hfyp6Rz5NKQj/AMQ+0iljukhUvMPFvl8uen7nM8TLsB+whpxyfmxCgCTVhWrO2Xye3OF6pSnVStgHD3GhL76GNY4HtA0oOXn+v5iCZpBYM1K8y5r9B5DUkxFiJuVSktYkV1YxH3z+9q/aLoh4NH7B8XmYmZLlTDm7kXLWQ5TepJp/4uatDLtvMXNSZaDV8rOXJmLI9MuaKJ2F4j3WLJdgoX8mH1fyizdqsSJbTKZioqzVfwjI4arB819B5ZSzIcVRR8dLElSLNSu/8wk2OyRGryFKCZS5KUKUlyAosD4T6GsYziSpRdT2AroNPfOLHwPiQmJEuclCwAye8JALUooVBFDT84c42rNdGdOmadw+bOClrnoCQqhAVmD7igp76ru0OOk5VOwpTl7+0VGfxtUh0pZhZImKWnyzVtCvDYOZjJpCyoJHxAByK2be/sRCwvR0Sml9lb4mpJmHLUb/AJRyZfgB2eL3x3srKlSlZZRoAcxV4hu7Egnl+cVCbgV92VNQUUdn/UNGmnqRlwcU4u7DezWJIWk7F92Ohbya4jV+G4kH4y4oWIKW5gsaWjGeATymcgpvb0c/aNi4TiQUhJu1PCxrXSmp9iCapkReB1LSCaVdquCetC3pv6r+PhKZS0+IEg5nIrtvTk+20GIZQS4D0IFCfLT3s0I+1c5EoFJUSsgPcmr60/O3nky0ZVx/CBK38/3hP3iknwkg7hx9If8AGQVqJBNbP+8JMRLqwjogzOfJ9Ix81HwrUN2JrBsjj09JfP66+kTdkeCDFYlMlaihKqkhJJLfhTpmNq062Oxjsnh5SCZMpAUwrlClU51Onn1gnt7EtxWuAqxCkCZMkMDRKSplGgOYA6da3vF0kFISA6i2pXX51eO588GSnwqSoBiCK5g1NbtroCY9w2Jl5QPDQNppSM1Vl5aF88KISog6hgNQbPsfzNLwEVfzSC2YIS5B1BU3LYtrCuZx3Drm5kznNRkAUXJIqeQIsz2HKCcOVZ1KCFEnXKADSjAnRy56+ctDXo9VilLASiiqMCxAd6nej1fyqIZY+Znw5l6Bcvr/AJyK84FVJmUypqSKuE2BAGu8EIw81SWIQFOHGangIJbw8tdvQq8ja8krZQAk0Ca8xSjm+nXziGTi0l32D7289CNNY6m8PmkOVI6Vb6anQ/eAcXwOct2WkvRQDgZT5H0EKgEnGOLqnZRuXoVVByhrtarjcV39x8lpZbqHqxYs/QPf7F36OzRlHvO+TQDwlDuyQCHcGo3FebwKOEKUpYSSnKy05gCFVZg1akactmjRJPsltp0ZBMQ525co0P8Aw1TOoJZllINluHJPIOan7bNLN4HJzOJSUgJUrL3d3KfA7hiHuGNwdIc8C4SmVhVT0KNTVN8tSPCp7Ofdjer4I0x1xHiONlp72UUFIcqSqXZtNKAau58mivY/tytack7DIH+pL76BSWB/3GsPP+F4hUkBGKSj8SgqXmUAVOB8Y3Ykg7NAfD+AypyFZpiisFlETFpCqM5SDQG9Oe0YdGyM24WoLxUkmgM1LvsSPyjbZ/ZTCmWJ/dgkAqZrvyGrcnjJuH8GSqbMClMULHdgG/ickmvhAo/I7RpGD7QqmSQiQopXZRCc5SxqwJAuL/IRfZrFWqRxxLs7hcdOUEoCShFwkpOx0cGnxNekZ/217OycIg9292BJ3i9yuO4iUpYxEzONFKld2of+xB2fnGadruJKxCnTVINzq9uvltAuaKmkk2xTwaYkTkuTZief7CHPaFajKLMUFg43KgS2z5fkecVjCpOcn+mteUXHiOLPcJk5WKiFOS6nezaN50bepP8AFpnPHOCPA8JEwgKt+I+6WeGkjsmicVKSyUhRSliWudTyBpu+0HcMlBKA7eIsLUqxeprp5Qww01g0pKUsCw0A1USak2Nak63I5Pka4NnFMrOJ4XJw8xSpYzLQMqH1mkO+zIDHrtlhz2REvDyxnclySyFEldEiwqXCj5aQAqXmUqYmqU/Dz1Ur/cavqAOcXPsTLSqWlZq6lEAXqo+gg1NTG0KXIHxfh+JxYDoMmTeo/mK5toNdebR4nsygIMspGUhiLvQ3PvrF6nlx0/LrAM6Vd9RGKkxXg/PWH4aU41UgPmCyBUA0qKnVvvGp8OSWCX8TOAaHbX7RQuIy34yutO9Yn/YAY1zApC8roPhDE/EB/uTpXVj0j0ZO0jBdnWEKillpAVXQlNNQelal7jSKJxycqbNWogtYfQEvqaGusX7HSVd2vui6iGCaoNf6nGgNW3ipcS4bPSn4Aw5tXbXe8QUkVA8KUtQSkOtXPlvoANeUWDg3Z6RIzCYnPMAdRLMOSQaNav7RxwJcxM852SpXwapbmQNS2lmj7tP2qw6FABJmLTdlDK7WcULWfSKbfCFzyMuAcPSnEd6fBYpS1QxBAoL6mGiJzLVQsDlpSn4TtanIuBFA7GcdmT8eiWtTJmBSQkaUzBn1cXMaTKY5gTVBZXKmp6MYGmsCtPgHlTiZikqJCSHY2I0pDGXLU1ADzYQmEtKV+AFnNPxWbpT7X2bYcKyhrf3QRzyDwVbH8UrlTLWHZiwF9zYXPpe0e4OXMShgFmrVUMzqrd+dq/WDJpCgh6oehAJL8gOjdWveJMRiJSFgBVRVmqbV6aMdRvcKApvEVysxIWSBVk102oG+5hrwjii1JClS1JDMHZjVwW01LfcQCqQhcyZMyh8glmYVUy3Uyfh1NeukPUIKksnKxruK6jcWrA3gERT8eSSAkeLdiGpRhqSfrsRBBnzEtmyoS+agUpQAswCXcnT8ogXISkED4la3Zn+Qqa0qd49CUgpBLEihdzSl9625GJaGmwmWvPUo7skPVIqGYWNDehPPWK5KxkxOKSmwQnZ7rLMbtlAiwh0glSi278zQAa6U13isLxJ/iKOWSQywyh4ifQ5nA0qN3uKTIlJoUS+JrE5aVsEvnGyVFiGLWIYU3O7QbhuIq7ibJSgALBSk5qhSj4VVAPxEKdqcmiucVxKDMIBK1qUQaOAkDwjq716Q6w4VMRKmpoxyFPwihf4QWJudwGcRtqRtWZacqLYrBzUoExIClpoEp8JPJ9QWrSrC94T4Hh8z/qjKsm4Lkf7tzf8AaCMVxSaEZZQKlk6MyQN3HPnc8or/AAzvZywpc4MkuUAFRVXUJeh3P7c1HQiw4zhMseJJDE6pSrxMHy7EsCdCXpWPuynY7Ed2xBQylFKwRnCSXAdw/qz/ACbcH4embMeaciZShlD2JSkuHDE1HQh9ovGJm93KUbMPn5e7xtCFrJzz1XF4K3wnsahKnnFU9Yt3xSyKUKZaHD0uouNGhnxfsijEJaYtR8LAJASkbUAenWGXCJKkoGf41VV1Nf0hj3jB9hX66RpSQlqObyfl+dwBWGx5wyymiswOikAKWDu3hYjlB/FZCkqCzdYILvXXUChr6RaO2WKXNxC5gROl1aWtCEqBSD/aTUl9qjrFYxk+dO7tM7DETVKYFBypL2zAgtzI0BtHLN7ng6YYWSw8MXLUZYUfC+er/CkV/wDcp+cc8UnZ1lCVZEmzp8LbEBn6Fw70oI8kdkJoWZkyahalJyJSkEBIBBo7mjH1rDfCzjLltiAlWX4TStdR9Wjkmkn+JqmV04LGyCFywicg0uPdfd4ddmZc/OFZRJQH8JWA7muUAua+USHjMsBkBKeQtX5D5fWHfDJeWVlxGVaSXS3xIJrlJu9y/W+pK0soT5ocSpriBcVimelBr9m9YilnKWSSRo9/3hV2pnDuF5TUsA2l6/WIjQjHkqXNxc1SUqVnmEgpNQCtwR5a/OsX7hEyalKjmyqRfmzWpdi7X2cila7HyzJqACbl9i2umltxGmcPmyJrBSUhWmZiK89NC9qx6EmngyylkZSJwUhPfVNwsKKZgFwcyS5BfQkPSAf4eQu6DmvmV4i+jqNaPozVbk049hx3VTkIcOltQKih9fnWiHieIEpQWpwl2zsQAGJdTgMNHt9Il2CBOMdnRNT4FFKmNRet3FPt9IonEexM5L+MHoG+saqmfmS4JPQavyjyesFOYjNo41Lb/OGpUHODHuA8PmYbFyJpBGSakk7B/EfR41ReZGIMskfzQVJLD4k3ctqGIpRjAvaHhQMkqSx3DW16H8464JxVE5MszZas8sBObTMPm5Bd/VnDuTsSVBS5ZCqhqb+7efVrzyiGFT89IkxqEskhwWP039KfuIe7bT6xKfkGV3F8YRKdRqoUCfbhsv23iu//ADiTnAmSFKvnJKSVK/qAIttWzDQRV8bxacpRyFSamr1Nfem8DYfhsxbqL3135xsorlicvBef/nGHNMswJqQC1z9BT5vpCo9vZvfpWyjLQ+WWF5QSdSwr+1hSFsvgilJzBJNdPmw6t50pDXhPAUTsstIAWofipoCVF9AKv+xS2oMsYD/EVDlRlLKjQDwsBtf3SGWF7eyCoGYFAgUARSrO1a6D7RUZ/CMq8iahqKKSL7A8vr5QwwuCQUB0EEDah51pfc7aQml0Umy2ntjhzVRUGqEtrbMX5WHI8oS8U40maSZaykKNcp0IZix8uhMTSuCyQhKsgzGpoCb7aGJ08OSp/Bl/0hqto40bY/pn9FteSvSZ6Ja8yU6AAsLguBqfSzPpEMjiJGIzIZSAc2Qh3JcgHR6Vo1Oj2+VwRPd94oOAzWLnoaO51jlHBpSUeEK8VDmBd3IKVPzGtmawi1NpZIcE+BXi+GyMQUzM65alJZaS+R7jWg0o5e4i1dleGoMtI7xalZgpCfBlyhqeFwRcu7trd6H2knZHli4+Ll/p+ltzGldiEom4DDBhm7oF9aUNesN5W5ipK0OMJw0LzJmody9egfS96xL3C0gSS5llglRNQxHhJ1Tt6dIcCrEImd3LmZgCRlmEEUALBVyW9uIdzUqmIKFpSFENQ20c8qxUJow1NK3yMQsMCKu7bbR9jlAILbGg+cIcQtOGQhKKhCcqA7uTdR9SecJZ/E1qqSSTufoNPKFPVSNIafgqWH49iv4vuhIeQglJVVxl/EFWchQ8PzuYdKVmSXllJB8JcOKaCoqSbk0vePZmMSpWXMCdhX9NdInEgqBY1Apu5t6G/wB45HU3aR0L8RcrAqUPFNXmIajeluUVXiPAp8s5wtUxN3eo1qHt67Rb5MtSAyy+3s9PnA83EvZyx20L382pzhf4svkV8Pw5MuVM7wr/AKtEuCPwilHS71rD84tBFgCKFibfly5GEOL4ZkTmkDJXMsJcBQrXLbkaDXm6TiuNmy1FMxBSLpNwwBuQSLs1d+kVOG/KIvaWbFcbCQa2hUviypxoSxoebxWZUtc6qiydhbzPsQ+4NhhT+kWEYuO0u7OeGjxFgQBR+mvy+cWXBqAUHoeQGr/rv5QFwjhapYzK8aVUY3DFwQwqXPLXarFOGTmIz5dgpPiSQPwqBykHz+sdVGbZYJfeFKkJNGcA7hqBzSg3jnhSwlBGWigFFtXFiBerWv1hWmcpGRJdWahypZuoJ15V5FmBg4p4kZkBDulnBAINszXejUbyhr2Q0xh3KCCQBk0owfoPd948nyEd0VagDNUE+ennBYmhj5vS46faBG/CRpT4bc67xVWIE4LPC5bsQCo5XZ2FKtzBYRBjcKE+NAOV/ElKQxpdmuK25wP/AMRnJUsTJYVJH43bKX3ezi70rswYYTFS5g/lEK6M45NprAuB8AC8UrLfMz+Hk9dI+kcZRlD0O3i/KDsiS/hF3dqu73G1Y67ke8v3ETViXBmUnhYzOzIJABCQXLhgS+o+frBpwRKZeVIzZnWxYMXYC5dtq2MNEkhTBLC5LkPzGvvSI5OFVmoGd6+G1XH3pfLzrdl9AeHSGUpeYVzAc02PhArfcD1aXBY9KlKUlKVeEJSCGKqAjWzcq6mkHplU8YcDbmwoGpa2lIjEtCF5HBJckSxyq553e1W5wrHQuOBVNWzM5qRQUB0NWY32JMO5XDqBlAM1gHr51qB9KhhB0oClwwsXqPXpXypHV9Lakcrn5HzG0Dk2CiCJwtWdKUAVVV2v5dXsRSGaJaGOU3G1W96wMtQWWNAk0IYEH00d9YlQQhJbrb5l+TiJAJloGUuAxFRQv+tSfWE3GUIw8qZNyggABABPxEUcC1WLVpWJ5s4GrOBTo52v59KajOu3HGCpaZKSyUByNlMwH+1NPMiKjG2S3QomzFLJKqlRr1epjceyaBLwcgILp7qWxDGhlh3bUqctGCS1kMz1LHbl9/QRov8AhrjpgSpEtVQqiVPlZTlnHw1BL70uRFz4wQi/8IzoKiQCp6GtjXUfKLLw1BSkzFqT49FDQOzE+ZhLwf8AmKJmjKUtmSDSrtoNr8xaCeO8WSiXl7tegD0HmXf5ekKC7E84Qk7R8TC5lGAy02dzX6RVZk/OopK2FzzFt+fu0CdqONpQXVQ1DJv661+8KcLNzFE0kX8zvpsYyms2axotUtKQwSzXu5jvh2PWszLEJOlWbfm0BTVAMRR7VFekL+yWIKMRPD3SfXMAG/8AKJirwypcD/iC81T97H7wtnTggAvmBN9bv0/U8w32OmeIszCnLSF2Kllv9JYkagsKj8oms5HeB1NxQAl83t1DfWKz2lkzZmVlBaEfDLb5A6toPyiZeIokZsxQGJZh4iCAz1+El+YtaJEzXvv78odOLwAv4fjpS0hKyZadt20fakMxxWUgFKTeg5vTzgLH4GWcwchR1TRQo+alwDoedYqfDg6wRZPm7fofrSH8KebJc2sGycOW+HSUHMWc1Ymtt/fnBsnHIZ7gHxINFJ3JJcFPP6kQr4TiJa0gHMFszBwDTkdi8Pv4UGUS76Esx6Ea+f6xpRArm4FCZh7tMwApfw5crUuFKP4mtal3aIkyj/NQRmC/5iCzF2DjzVXqpqwXI8WXwgAUKgag7V0Irf7x7MUAQ1QDZqsaNzobGAPs54ZxjMR4SEijl6UA1FNtPODuJKUpAajauGewIOWt7OIGTLyDMB4S4LCviFy+t/z38WDlIBKCaGgaljX10NukCwFE5xOeQAAMwHiSXAcXIYVBoabixis43gSVZCib3U0VzJF62vVKXsa28zOGyZslawVKWlWv4hplB28t9LLcVwrvBmEyYGfwkgsKtcaW8ucPNhQ54bMnBAE1QWpyCtIuAWB2fU6XhxKnJIBUS+tvyhZwnDqRIlpXVTOrqSSTUvfn5wQlDWY83aAQnxKHICfo4Hv1tAWI4eVjxqVtlQrKC/3Ys7/nBcwu4dm+XtvraIThyauUhxQOLHfnyaJRoG8PwSZacqRS9avbfpvTzghWwavtq8oWypiipVRy0HJy17/uDEClTvhTStVEHw3N7dLfKqrIxzIAI5W89QH93iVagDQ+JqGnu/TXeFMqfMKWJDh6iz7eR9iPUzFPVaa/EQwYbtUtz2gQfYWp7qyvoncixt51ZteQkpMx3UsG5ZCctzRJJJL8+URcU4iiUglM1ExWgGwDl2NdS2vlCRfa1KaGXb+lTueRa1ef52ovoi0WDEzMgLtQEu+1bDSnyG8ZHjlHOpRckklSuZLn6xe19skrzJMpKQQU3KlOeZsP03it4mbnCkhAJL1cADmX26xcYyQpST7FGDSSH5/YQ+4Di+7nhOcy85AzBRHz2PPYcjAmHlplywlRBuS29G99YEmKChZg/P3rGrjgzjKnZteBnHDJWuYoqSpIBBU5YOQoOdHNBzuQGp/aHtkZp7uQ80aEPTziiY/GTVAJXNVl25eQrEHB+NzMMp5bEG6VBx+nkYlRaVFzlFytD5PCpqi8xC1q0sw+dIKxUmYiWhJypAKtbAsW6vEZ7Yy5z94DKJYUcj1uPSBJ4lzFp7uZV/iKnyuakxDjgFKjvD9ocie7WHAPhOw25/ttDjs6pEybNVQhaEZXDMcxV9UiEPF8IysxD7Vo3pr1ifs/jhKlqKiAczAMfhuK/wBxMZ1StF+h1NxBSohXm+0fLmKIdAKxqzPWtnd/lHR4rhJyPHmSr+pNf2vaFysPId0zJswm4f7AbezaISrko9lLBQEpNc5zEsHNtNgAPKCggij15tAElQlLUopyoJYDYsH5jr9mgw46WnxKLDYXPstXaLcSbCcRh0j+Yr8CSfIA/mR5xXOF4ZjTWvv5VjjiXEl4iZ4aIeiRQFt97Q54VJscvyfpTU3h7aQnKyTAY0y/CpxtUgULjyZw3OzO1z4NxgrpPANPD3dWvUsSS+4oG5iK5isOkscppUWb894IwgKaoS9vhJcE0cAXf29oTY6sY/8AHErWoSndK2AUGKw9h10Oh2cO54liQAhYJKFsQoJJAsCFajWh1DPVorWH4UAozZxyJCgQkFiVF6sOQtuOUWJOGK5ZlkEy1OKs9dQ259h6Mzi32NJKXAANaG/1b31gaYhIT8RAs1hTZtw37xWp2Px8g5csuaBQEOlRGhNw/wAvWPD2lPh76VNlFg5QEzE6MfhepN2esBQymrzTU1D5VAhRpYtXY79Gj6alnQKEgl/zIuPyMV0451Lmd2opLjKpGXMCGUa1ZiQ589484fxdYnCWotLW4QouVZgxyqpZnY8mgBluM6gJcPRvRm847Rb9WiCfNAFSw9f38oB71G6j6/8A8wCBwVOTfqNKc7afWOpk56VbfTZq096UMQYp3fK7Dz261+kdSySKkuRe/o45bfomjRMnE0hrki2UD7lh9eunJx6UFiSCRUAlRPOgDV1aPXyXDmxJqwa3oIFM+igEkC5YZTXXf3yhBYTMmi5uTvUswDvoAKWsYFn40IBLUNg71Jenz9iPlvQkl/J3vWtan8hHE/DnSh0BD2Y6fYNTpBQtwq7QrQDlVMC1BIXQksVJpVg7A7mKtiMVUJFiCOj611/M7w84vwmapZUEpZTD4gm9Gqb/ADFnhNjOGTa5ZRoWOWrFn6uefPaN40ZSuwGWqvQv9o5xU9mZx7rEqcBPdv4eZTdCh7rEM3h0417qZy8CiG9I2cvBmjuXjHGgMALxFYLlcGxCiQJS+pDC+5aHOD7DzCHmTAncDTzMRuRST6KyqaTH0vDLX8IcvpflF+wXZaTLUAtJWafEWF9hr6/nZJHDJaQAnwjQBtdh+EVfrbnL1PBSgZdI4DMLZkkas1bszc4azAUJyISEJarAuaNU76V+kXFfDhbKSCa0bWtvz3G0Qz+zqEpBQhIUGUCqtiKsXr7EC1F2J6fgruD4NOy+JXge1Xcnewcv84kwWFEtRBSGUPpp+rQ7RMXlymXNSP6kgKSwrRi4+esRo4VNWQqrP/SEnp4q76etot7OWR+YGqUlJcMAf6VAfWh84670pt3rcwB/+IPrE87spMXVKkWqSSQ1dGq9dYIT2ZRLZDvmAdYKrkAlx8IDk6DSusc8oro3Unw0IcZPK5a2SASCA7lTkUDnmWYCFWE4JNLFbto5p6RfkcDQk+EJINXLuzV6jp93gvCcHSWc5iP6jyd/u/TYQ06Cmyu8O7JziAoSFl7EIUxF3DJY+UN8JwrEBwJE0Fr93M9AcvLT7iNp7PUwsnkgRPhsYFoKykpykgglJ+G58JI+8XtIt9GR4DhmJygrkrDj+hVNbNStGLelYZHCzkhRTJmP/YqlKtS3KlvONRQtwCLEOIgRjAZhl1BHoQAklumYXhbECkzHsThp8uYf+XmFKi/gkLuSc1AGc0c6wx4RLnKR4pM5IFPFLW5erAZaDrfWNSwWK7xObKU1IYlJsWulRHzicGD47FbizM1SV5W7maQ9sij9rNpzhYvAznYSZgD+Ed2tgNdL7D6xrWKn5E5iCagUb8SgNesQnHj+UwJEyygUhvDmDgkG2wPNoWxFW3mjNZfCJn/bm+aFVq+oLdNmiv8AFuCTs6SiTOdKgoNLXoT/AKTR42+Xi0qWpCS5T8TfhJALE2diC12MTvDUPZLk/BjuKRNCCVyZiUXIKFAAcyQ1N9IHlTi1EON3P2F40zthOSvh+JKSCO7UHFqFj84x+XLmNRK//b7RMlTo2Uf49/uv6QbMMwq8KQE7k3rXpEa8QkEgEqIHIgNv5V5fM+z0AKJrrrS+1jHc5RQEKH4jQEUDH5xIrORMSS2bNs+uvttjEiy9akbk9a01sPZERpw9QSfiSFep+dh8okWSlqu4BqK1A+xI6HTQAHmoDnwvuMpchvT1I03pLKngOGFi+xLGtqmppq2jx2pVVbOw/wDEqv1HL8/JavAo7OPRyTT+0QchZGtT5nJAL9A2hLervyFGjqWgM7amrGlnGvz+ccvUsGykN6tY7XEeoSygAaOx3IoGe+sAHsxBUDUNzu8cGQKDMHIc1dg7Bzpy86CPkEkgaE/Nv1g+XJTlZh19NoLACw0ovoX1OuzsOtNHPkQZagNATpyPnT9eVSGBZNnB/KDMLhvCHNGNACPuTfnAAlVImLqbGrlLnZwb0P1g3D4CifESdRtQXowpfyveHsyV/LcMBSjeUeJwoFX0NAGhNioCRIFaAUelD09aUa8DFQJL0Nd3t8v3hnO8KUm+ahtvHWGw4UNi4rDGKJ6DoHBPprZ36D1e8SypKiK/TX6jZuUGLwwCinXc10Edrw6QWAGo+bfaAQunjKLl9G+fT3eIkglqHau3m9QKQVjJATl/1EaClvziJROZYB+FRHPa/lAM4VhW/CS9a+/fyjqSWSwLlvKpZhQ1q3JoLqxD+tflEAUQHB602f37MAjSOzo/5WV/YIHT2dQlSSmZNCElxLKgUg5Sk1Iz1B1UeTOYpuH7R4iWkJSsBKQwTkTQDyjlHa/F/wDcTUhvAmnyjS12SnKPDLdM7M5igqxWIUpFZZPc+AszhpIelPE4ruxDHAcMEuqpi5qq+NeV65aeBKR+EaRQFdrsWH/mCj/gRVn5QL/82xpytMSM3+hNHPSHcRuU5Kmy7Yns6sECROmolh2TnSyVZWBBVKUovUHMoipYOzSnhk5RbvVyEoASnulpWVpGq+8lEA9K8zSKPI7a4xRy50ihrkTpV/SkQq7cYwf9QHwk/AncDa1Ym4lfJPuv397L9guzYlMlM+f3YVm7o91lJdy57vNVVWChyYUgvF8HQoIyqXLVLGVC0KqkUeigUlwGqkxmK+3mNExCe8SymHwIo/lBU/ttjEpH8wHT4EbDlDuJLnqN22XhPZ5QUVjF4gLUwKgMO5Adgf5DG+tY9kcCmgD/AJzEA3UB3JBJLmpkvXk3JozzFdu8cA4mJoW/y0ddo9w3bTHqUxnDT/pI1flyguI3qanr/S/4XTtBwtMjh2LAWpTyySVZBpshKRztFDkDwih+ce8T7W4uamdIXMBSQpJ8CQ4Cm0EK5M3wh3Pn+kTJZwXLUvT2y5tv+kf/2Q=="/>
          <p:cNvSpPr>
            <a:spLocks noChangeAspect="1" noChangeArrowheads="1"/>
          </p:cNvSpPr>
          <p:nvPr/>
        </p:nvSpPr>
        <p:spPr bwMode="auto">
          <a:xfrm>
            <a:off x="8923338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JO"/>
          </a:p>
        </p:txBody>
      </p:sp>
      <p:pic>
        <p:nvPicPr>
          <p:cNvPr id="17420" name="Picture 12" descr="http://shakirycharity.org/admin1/uploads_E/1219066399/4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10250" y="1643050"/>
            <a:ext cx="3333750" cy="2381250"/>
          </a:xfrm>
          <a:prstGeom prst="rect">
            <a:avLst/>
          </a:prstGeom>
          <a:noFill/>
        </p:spPr>
      </p:pic>
      <p:pic>
        <p:nvPicPr>
          <p:cNvPr id="9" name="Picture 8" descr="download (4).jpg"/>
          <p:cNvPicPr>
            <a:picLocks noChangeAspect="1"/>
          </p:cNvPicPr>
          <p:nvPr/>
        </p:nvPicPr>
        <p:blipFill>
          <a:blip r:embed="rId3"/>
          <a:srcRect b="12698"/>
          <a:stretch>
            <a:fillRect/>
          </a:stretch>
        </p:blipFill>
        <p:spPr>
          <a:xfrm>
            <a:off x="1857356" y="1643050"/>
            <a:ext cx="3071834" cy="2571768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JO" dirty="0" smtClean="0"/>
              <a:t>4- حق الطفل في التعليم .</a:t>
            </a:r>
            <a:endParaRPr lang="ar-JO" dirty="0"/>
          </a:p>
        </p:txBody>
      </p:sp>
      <p:pic>
        <p:nvPicPr>
          <p:cNvPr id="3" name="Picture 2" descr="download (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2066" y="1500174"/>
            <a:ext cx="3795722" cy="2643206"/>
          </a:xfrm>
          <a:prstGeom prst="rect">
            <a:avLst/>
          </a:prstGeom>
        </p:spPr>
      </p:pic>
      <p:pic>
        <p:nvPicPr>
          <p:cNvPr id="4" name="Picture 3" descr="IMG_3341-w45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158" y="3429000"/>
            <a:ext cx="4071966" cy="2714644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1328726"/>
          </a:xfrm>
        </p:spPr>
        <p:txBody>
          <a:bodyPr/>
          <a:lstStyle/>
          <a:p>
            <a:pPr algn="r"/>
            <a:r>
              <a:rPr lang="ar-JO" dirty="0" smtClean="0"/>
              <a:t>5- حق الطفل في اللعب . </a:t>
            </a:r>
            <a:endParaRPr lang="ar-JO" dirty="0"/>
          </a:p>
        </p:txBody>
      </p:sp>
      <p:pic>
        <p:nvPicPr>
          <p:cNvPr id="3" name="Picture 2" descr="4-4_15_9_2012_57_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3504" y="2143116"/>
            <a:ext cx="3590925" cy="2428892"/>
          </a:xfrm>
          <a:prstGeom prst="rect">
            <a:avLst/>
          </a:prstGeom>
        </p:spPr>
      </p:pic>
      <p:pic>
        <p:nvPicPr>
          <p:cNvPr id="4" name="Picture 3" descr="child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034" y="3571876"/>
            <a:ext cx="4480560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 smtClean="0"/>
              <a:t>6- حق الطفل في الرعاية الصحية .</a:t>
            </a:r>
            <a:endParaRPr lang="ar-JO" dirty="0"/>
          </a:p>
        </p:txBody>
      </p:sp>
      <p:pic>
        <p:nvPicPr>
          <p:cNvPr id="3" name="Picture 2" descr="download (3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0232" y="2071678"/>
            <a:ext cx="5500726" cy="321471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 smtClean="0"/>
              <a:t>7- حق الطفل في الحصول على الغذاء .</a:t>
            </a:r>
            <a:endParaRPr lang="ar-JO" dirty="0"/>
          </a:p>
        </p:txBody>
      </p:sp>
      <p:pic>
        <p:nvPicPr>
          <p:cNvPr id="3" name="Picture 2" descr="health1.74247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4500" y="1857374"/>
            <a:ext cx="6357962" cy="4000517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82</TotalTime>
  <Words>95</Words>
  <Application>Microsoft Office PowerPoint</Application>
  <PresentationFormat>On-screen Show (4:3)</PresentationFormat>
  <Paragraphs>20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Trek</vt:lpstr>
      <vt:lpstr>حقوقي</vt:lpstr>
      <vt:lpstr>هو ما يجب أن يتمتع به المواطن داخل بلده   وداخل اسرته . </vt:lpstr>
      <vt:lpstr>1- حق الطفل في الحياة </vt:lpstr>
      <vt:lpstr>2- حق الطفل أن يكون له عائلة </vt:lpstr>
      <vt:lpstr>3- حق الطفل أن يعيش بأمان </vt:lpstr>
      <vt:lpstr>4- حق الطفل في التعليم .</vt:lpstr>
      <vt:lpstr>5- حق الطفل في اللعب . </vt:lpstr>
      <vt:lpstr>6- حق الطفل في الرعاية الصحية .</vt:lpstr>
      <vt:lpstr>7- حق الطفل في الحصول على الغذاء .</vt:lpstr>
      <vt:lpstr>أصنف العبارات الاتية إلى (أشعر بأمان ) أو لا أشعر بأمان.  1- (    ) ساعد شرطي المرور أطفالا على عبور الشارع 2- (     )حضور حفل زفاف في إطلاق للعيارات النارية .  3- (    )سأذهب أنا واصدقائي كي نلعب .  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حقوقي</dc:title>
  <dc:creator>user</dc:creator>
  <cp:lastModifiedBy>user</cp:lastModifiedBy>
  <cp:revision>9</cp:revision>
  <dcterms:created xsi:type="dcterms:W3CDTF">2015-09-07T19:16:05Z</dcterms:created>
  <dcterms:modified xsi:type="dcterms:W3CDTF">2015-09-13T15:15:05Z</dcterms:modified>
</cp:coreProperties>
</file>