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0972"/>
    <a:srgbClr val="9E388F"/>
    <a:srgbClr val="AEB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F0C0-E57B-432B-A9B8-562DC4732B4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8270-299B-4FB7-93CD-A92F314A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87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F0C0-E57B-432B-A9B8-562DC4732B4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8270-299B-4FB7-93CD-A92F314A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8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F0C0-E57B-432B-A9B8-562DC4732B4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8270-299B-4FB7-93CD-A92F314A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64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F0C0-E57B-432B-A9B8-562DC4732B4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8270-299B-4FB7-93CD-A92F314A8F5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2591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F0C0-E57B-432B-A9B8-562DC4732B4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8270-299B-4FB7-93CD-A92F314A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74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F0C0-E57B-432B-A9B8-562DC4732B4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8270-299B-4FB7-93CD-A92F314A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57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F0C0-E57B-432B-A9B8-562DC4732B4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8270-299B-4FB7-93CD-A92F314A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07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F0C0-E57B-432B-A9B8-562DC4732B4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8270-299B-4FB7-93CD-A92F314A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92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F0C0-E57B-432B-A9B8-562DC4732B4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8270-299B-4FB7-93CD-A92F314A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F0C0-E57B-432B-A9B8-562DC4732B4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8270-299B-4FB7-93CD-A92F314A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28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F0C0-E57B-432B-A9B8-562DC4732B4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8270-299B-4FB7-93CD-A92F314A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5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F0C0-E57B-432B-A9B8-562DC4732B4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8270-299B-4FB7-93CD-A92F314A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10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F0C0-E57B-432B-A9B8-562DC4732B4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8270-299B-4FB7-93CD-A92F314A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47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F0C0-E57B-432B-A9B8-562DC4732B4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8270-299B-4FB7-93CD-A92F314A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4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F0C0-E57B-432B-A9B8-562DC4732B4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8270-299B-4FB7-93CD-A92F314A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29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F0C0-E57B-432B-A9B8-562DC4732B4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8270-299B-4FB7-93CD-A92F314A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961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F0C0-E57B-432B-A9B8-562DC4732B4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8270-299B-4FB7-93CD-A92F314A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2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F6AF0C0-E57B-432B-A9B8-562DC4732B4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7548270-299B-4FB7-93CD-A92F314A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star Royalty Free Vector Image - Vector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9"/>
          <a:stretch/>
        </p:blipFill>
        <p:spPr bwMode="auto">
          <a:xfrm>
            <a:off x="1459345" y="774575"/>
            <a:ext cx="2382983" cy="231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05891" y="3555999"/>
            <a:ext cx="1958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star</a:t>
            </a:r>
            <a:endParaRPr lang="en-US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Fish Facts for Kids (All You Need to Know!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920" y="591451"/>
            <a:ext cx="333375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086561" y="3555999"/>
            <a:ext cx="1958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fish</a:t>
            </a:r>
            <a:endParaRPr lang="en-US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9527" y="2533004"/>
            <a:ext cx="111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+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Image result for clipart starfish | Cartoon starfish, Kids activity books,  Children illust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3476625"/>
            <a:ext cx="2129848" cy="212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956319" y="5749875"/>
            <a:ext cx="19581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starfish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en-US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93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Honey of a Wound Treatment - David Ramey, DVMDavid Ramey, DV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07" y="765498"/>
            <a:ext cx="2321504" cy="232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Bee Kids Childcare Centre - Home | Facebook"/>
          <p:cNvSpPr>
            <a:spLocks noChangeAspect="1" noChangeArrowheads="1"/>
          </p:cNvSpPr>
          <p:nvPr/>
        </p:nvSpPr>
        <p:spPr bwMode="auto">
          <a:xfrm>
            <a:off x="183283" y="-34747"/>
            <a:ext cx="1377661" cy="80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PCF SPARKLETOTS PRESCHOOL @ 571B WOODLANDS AVE 1 Review - PreschoolGu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799" y="583739"/>
            <a:ext cx="2237220" cy="187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ee and honey pot cartoon vector free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911" y="3727736"/>
            <a:ext cx="1519216" cy="19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07102" y="3713016"/>
            <a:ext cx="1958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honey</a:t>
            </a:r>
            <a:endParaRPr lang="en-US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91443" y="3466126"/>
            <a:ext cx="1958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bee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6873" y="5800436"/>
            <a:ext cx="1958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honeybee</a:t>
            </a:r>
            <a:endParaRPr 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27127" y="2237440"/>
            <a:ext cx="111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+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9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Premium Vector | Yellow butter bar with slices on pla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66"/>
          <a:stretch/>
        </p:blipFill>
        <p:spPr bwMode="auto">
          <a:xfrm>
            <a:off x="1043708" y="1339272"/>
            <a:ext cx="2774661" cy="158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reventing bugs from joining your holiday celebrations - Dynamic Pest  Contr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164" y="1339272"/>
            <a:ext cx="2396259" cy="158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Colorful Butterfly Clipart Free PNG Image｜Illus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Butterflies Clipart | Butterfly painting, Butterfly drawing, Butterfly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964" y="3648364"/>
            <a:ext cx="2226854" cy="22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58966" y="2255913"/>
            <a:ext cx="111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+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7102" y="3713016"/>
            <a:ext cx="1958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butter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93571" y="3791526"/>
            <a:ext cx="1958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fly</a:t>
            </a:r>
            <a:endParaRPr lang="en-US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4709" y="6035961"/>
            <a:ext cx="1958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butterfly</a:t>
            </a:r>
            <a:endParaRPr lang="en-US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38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Sun Clipart | Gallery Yopriceville - High-Quality Images and Transparent  PNG Free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Clipart sun 4 » Clipart St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37" y="967645"/>
            <a:ext cx="3150756" cy="222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Black And Blue Flower Clipart Clip Art Library - Single Flower With Stem  Clipart - Free Transparent PNG Clipart Images Downloa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pink flower vector png - Flower Pink Leaf Summer Blossom - Blue Flower  Clipart | #5365805 - Vip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55" y="502427"/>
            <a:ext cx="3241964" cy="281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unflower clipart | Nice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49" y="366683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76556" y="3509817"/>
            <a:ext cx="1958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sun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2702" y="3666835"/>
            <a:ext cx="1958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flower</a:t>
            </a:r>
            <a:endParaRPr lang="en-US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047" y="5902034"/>
            <a:ext cx="1958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830972"/>
                </a:solidFill>
                <a:latin typeface="Comic Sans MS" panose="030F0702030302020204" pitchFamily="66" charset="0"/>
              </a:rPr>
              <a:t>sunflower</a:t>
            </a:r>
            <a:endParaRPr lang="en-US" b="1" dirty="0">
              <a:solidFill>
                <a:srgbClr val="830972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8966" y="2255913"/>
            <a:ext cx="111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+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09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artoon image of rain icon cloud rain symbol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1"/>
          <a:stretch/>
        </p:blipFill>
        <p:spPr bwMode="auto">
          <a:xfrm>
            <a:off x="1117600" y="1146712"/>
            <a:ext cx="2516042" cy="241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Rainforest Clipart - 60 clipar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 descr="Trees tree clip art to download dbclipart - Clipart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57" y="1456891"/>
            <a:ext cx="230505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75533" y="3908791"/>
            <a:ext cx="1958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AEBE18"/>
                </a:solidFill>
                <a:latin typeface="Comic Sans MS" panose="030F0702030302020204" pitchFamily="66" charset="0"/>
              </a:rPr>
              <a:t>rain</a:t>
            </a:r>
            <a:endParaRPr lang="en-US" b="1" dirty="0">
              <a:solidFill>
                <a:srgbClr val="AEBE18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77720" y="3908791"/>
            <a:ext cx="1958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E388F"/>
                </a:solidFill>
                <a:latin typeface="Comic Sans MS" panose="030F0702030302020204" pitchFamily="66" charset="0"/>
              </a:rPr>
              <a:t>forest</a:t>
            </a:r>
            <a:endParaRPr lang="en-US" b="1" dirty="0">
              <a:solidFill>
                <a:srgbClr val="9E388F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7768" y="6105236"/>
            <a:ext cx="1958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rainforest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134" name="Picture 14" descr="Green Grass Background clipart - Jungle, Flower, Leaf, transparent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317" y="3565236"/>
            <a:ext cx="3172220" cy="242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21299" y="2228204"/>
            <a:ext cx="111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+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92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lue-splash - Magi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6" y="1206206"/>
            <a:ext cx="1930401" cy="190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d Bird » drawings » SketchPo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435" y="1362059"/>
            <a:ext cx="2605879" cy="159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88275" y="2158537"/>
            <a:ext cx="111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+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6152" name="Picture 8" descr="Bird Clipart Clipart - blue-jay-bird-clipart - Classroom Clip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0"/>
          <a:stretch/>
        </p:blipFill>
        <p:spPr bwMode="auto">
          <a:xfrm>
            <a:off x="4431475" y="3522145"/>
            <a:ext cx="3231199" cy="209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72333" y="3522145"/>
            <a:ext cx="1958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blue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08277" y="3522145"/>
            <a:ext cx="1958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830972"/>
                </a:solidFill>
                <a:latin typeface="Comic Sans MS" panose="030F0702030302020204" pitchFamily="66" charset="0"/>
              </a:rPr>
              <a:t>bird</a:t>
            </a:r>
            <a:endParaRPr lang="en-US" b="1" dirty="0">
              <a:solidFill>
                <a:srgbClr val="830972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8275" y="5751445"/>
            <a:ext cx="1958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bluebird</a:t>
            </a:r>
            <a:endParaRPr lang="en-US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6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76</TotalTime>
  <Words>24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Comic Sans MS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</cp:revision>
  <dcterms:created xsi:type="dcterms:W3CDTF">2020-10-12T16:51:01Z</dcterms:created>
  <dcterms:modified xsi:type="dcterms:W3CDTF">2020-10-12T18:07:57Z</dcterms:modified>
</cp:coreProperties>
</file>