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E8D7A-8FBC-46D9-86D0-27677D949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740446-6FF2-4CD6-A1DA-99BCE1742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F1AE7-487F-46EB-8CA2-DA3AACDC3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83CE6-30B4-4756-8C49-6B6593B8D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7EF78-37BB-473F-837A-6BBEA4D0C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86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7A847-F9D4-41CC-9128-DE67514F8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7FDFE0-4B56-47A0-93C9-A4209ECA3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BBA2C-7750-4B8D-BF52-62B6C3158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0190E-98D3-4C38-8283-91609F9CD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C2D9B-DDBC-419B-9FB5-6D230B11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597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5F0654-9E19-491D-9E65-71CA837687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D40198-55C1-49B2-8339-C489DBEB0A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EA0D9-A588-4CE4-9AB9-118AB72CA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CBD4B-97A2-4A77-A759-9886CCAFB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5F518-8145-4BC5-B63E-94F4DEC5C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64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8E308-F913-4DA1-B684-93B47AB85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0084E-B11B-4121-9C28-8A86E7708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ACAD1-68E9-4A26-BF0B-A360E1EBB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85B60-9D4E-4F26-A8AB-3C300709F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0614B-5979-436E-835E-8861DB340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72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B4F01-D263-4246-9A0E-A2B1C77BB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E11BDA-442E-4C86-955D-D8BE55795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3702A-417A-456E-91A8-0C58EC8D2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300BA-D55F-463C-B9D4-878079318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D67A4-BF2E-4EAA-86AD-DD5E4B6D1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5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BDB4-18A9-402E-B493-D73FF0295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E9FF6-4BD0-4DB9-A0B4-43A35A187F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ADC652-66D8-452D-A4F1-D6D3C41479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543519-9776-43C5-878E-1E57527A0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04279-E64E-47AF-9B62-25D4C4E7D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D4106-0932-474B-A9EE-6C89D3CD3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550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CA8CB-B212-4242-B80B-ECB8B6A7B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90C25-B8D9-4E0B-B089-8996432A5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4A4055-F903-4DAB-BCA7-24B1AA65B5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0E770B-0616-4A7E-9630-AB1633F1E9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601C99-7812-4C9A-B7BD-3E73503D78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16953B-3C12-49DB-B7E7-FAE0488FD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9EDB39-86B5-41B6-807A-9BE92FD6B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77D20B-DD68-4995-8CE3-A7FE366E2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94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48677-D4E4-48D2-9168-8517069A2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C401F8-2021-45AE-855D-CA0380174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970056-EE5D-4812-AF47-293B9C126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45968E-24B3-44A4-BA38-DEB4A9A03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29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97D7AB-A360-4B31-BF0A-4FDDBD2E6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8D6D39-EC6F-4AFE-8D86-B4B0B7321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FB0933-70A6-452D-8286-361CA53D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72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B41CF-5DC5-4EE2-8C51-F9BB4569D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E5078-2EDB-4163-9429-A59845820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F41-963A-4CE1-AC6D-1F4BBDF54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531C3-5DEA-4805-9D79-881B7DCC2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62A7B-9398-4289-AA15-39C265A1E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495340-7C3C-4A5A-82B9-4E3247D12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276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F9E3-1004-4148-A7E8-E510B4016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4941E1-7BEE-43A0-B2A3-F519A869B8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0E3158-73C9-4FCE-81E5-FF7BBF60B1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D92E6-E90C-4630-881D-876AEE5B5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16DE4-6FDC-465C-AEF6-09CD828EF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4DAC83-918B-4259-BD74-8C6BBEEFD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F8A508-2E6D-405D-99B8-123B04DEF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01BBCB-1464-487C-934C-4FF7EF263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870CE-601D-404A-BC3F-07DF9E0D77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2A1C6-6DD4-4C9A-9BC6-15BF6D929C27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76CF0-055B-4A87-8900-18C419A7D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09302-0B62-46EA-8F5E-D029D0517F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702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Letter O Flashcard – Orange – The Learning Site">
            <a:extLst>
              <a:ext uri="{FF2B5EF4-FFF2-40B4-BE49-F238E27FC236}">
                <a16:creationId xmlns:a16="http://schemas.microsoft.com/office/drawing/2014/main" id="{F8BFAD40-1A3A-43DC-90A3-9FBE88E61A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26" b="50831"/>
          <a:stretch/>
        </p:blipFill>
        <p:spPr bwMode="auto">
          <a:xfrm>
            <a:off x="662609" y="649356"/>
            <a:ext cx="10319378" cy="6208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365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61549-C35D-4CC0-A88D-97F157B74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948" y="337625"/>
            <a:ext cx="10471052" cy="829993"/>
          </a:xfrm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At 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beginning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of the words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D5A0A3-5CDF-43B7-B1B3-2CC844FCA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0505" y="5170063"/>
            <a:ext cx="10147495" cy="1350311"/>
          </a:xfrm>
        </p:spPr>
        <p:txBody>
          <a:bodyPr>
            <a:normAutofit/>
          </a:bodyPr>
          <a:lstStyle/>
          <a:p>
            <a:pPr algn="l"/>
            <a:r>
              <a:rPr lang="en-US" sz="60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n-US" sz="60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ct</a:t>
            </a:r>
            <a:r>
              <a:rPr lang="en-US" sz="60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n-US" sz="60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pus               </a:t>
            </a:r>
            <a:r>
              <a:rPr lang="en-US" sz="60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n-US" sz="60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tter</a:t>
            </a:r>
            <a:endParaRPr lang="en-US" sz="6000" dirty="0">
              <a:latin typeface="Comic Sans MS" panose="030F0702030302020204" pitchFamily="66" charset="0"/>
            </a:endParaRPr>
          </a:p>
        </p:txBody>
      </p:sp>
      <p:pic>
        <p:nvPicPr>
          <p:cNvPr id="2050" name="Picture 2" descr="Vector Stock - Cartoon funny happy orange girl octopus vector or color  illustration. Clipart Illustration gg114457089 - GoGraph">
            <a:extLst>
              <a:ext uri="{FF2B5EF4-FFF2-40B4-BE49-F238E27FC236}">
                <a16:creationId xmlns:a16="http://schemas.microsoft.com/office/drawing/2014/main" id="{F65745DB-A1DD-41A9-A543-AF24A471DF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67" b="3785"/>
          <a:stretch/>
        </p:blipFill>
        <p:spPr bwMode="auto">
          <a:xfrm>
            <a:off x="1015448" y="1584119"/>
            <a:ext cx="2960204" cy="3252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Free Otter Cliparts, Download Free Clip Art, Free Clip Art on Clipart  Library">
            <a:extLst>
              <a:ext uri="{FF2B5EF4-FFF2-40B4-BE49-F238E27FC236}">
                <a16:creationId xmlns:a16="http://schemas.microsoft.com/office/drawing/2014/main" id="{11DF18CC-B6CE-43F7-B1A1-877A21BF8D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252" y="2248556"/>
            <a:ext cx="4876800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837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2CD426C-1A73-479D-B78D-393306A004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7669" y="4757529"/>
            <a:ext cx="6281530" cy="765313"/>
          </a:xfrm>
        </p:spPr>
        <p:txBody>
          <a:bodyPr>
            <a:normAutofit fontScale="77500" lnSpcReduction="20000"/>
          </a:bodyPr>
          <a:lstStyle/>
          <a:p>
            <a:r>
              <a:rPr lang="en-US" sz="72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n-US" sz="72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il</a:t>
            </a:r>
            <a:endParaRPr lang="fr-FR" sz="7200" dirty="0"/>
          </a:p>
        </p:txBody>
      </p:sp>
      <p:pic>
        <p:nvPicPr>
          <p:cNvPr id="1028" name="Picture 4" descr="Oil Clipart Images | Free Download | PNG Transparent ...">
            <a:extLst>
              <a:ext uri="{FF2B5EF4-FFF2-40B4-BE49-F238E27FC236}">
                <a16:creationId xmlns:a16="http://schemas.microsoft.com/office/drawing/2014/main" id="{42F31DE6-79FC-4B38-BC00-CC50A08E36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3136" y="422561"/>
            <a:ext cx="3210597" cy="3791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2350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B2354C-9216-408D-AADF-97FC63FE5C32}"/>
              </a:ext>
            </a:extLst>
          </p:cNvPr>
          <p:cNvSpPr txBox="1"/>
          <p:nvPr/>
        </p:nvSpPr>
        <p:spPr>
          <a:xfrm>
            <a:off x="1969477" y="337625"/>
            <a:ext cx="85812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omic Sans MS" panose="030F0702030302020204" pitchFamily="66" charset="0"/>
              </a:rPr>
              <a:t>In the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middle</a:t>
            </a:r>
            <a:r>
              <a:rPr lang="en-US" sz="4000" dirty="0">
                <a:latin typeface="Comic Sans MS" panose="030F0702030302020204" pitchFamily="66" charset="0"/>
              </a:rPr>
              <a:t> of the words</a:t>
            </a:r>
          </a:p>
        </p:txBody>
      </p:sp>
      <p:pic>
        <p:nvPicPr>
          <p:cNvPr id="3074" name="Picture 2" descr="Free Log Clip Art with No Background - ClipartKey">
            <a:extLst>
              <a:ext uri="{FF2B5EF4-FFF2-40B4-BE49-F238E27FC236}">
                <a16:creationId xmlns:a16="http://schemas.microsoft.com/office/drawing/2014/main" id="{189D22BC-2032-4ED2-9BE3-29FCB18CC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676" y="2314161"/>
            <a:ext cx="3483872" cy="2229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Free Art Dog Cliparts, Download Free Clip Art, Free Clip Art on Clipart  Library">
            <a:extLst>
              <a:ext uri="{FF2B5EF4-FFF2-40B4-BE49-F238E27FC236}">
                <a16:creationId xmlns:a16="http://schemas.microsoft.com/office/drawing/2014/main" id="{3834545C-D47B-4A72-A7DD-3CEEBC1FAF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826" y="2062369"/>
            <a:ext cx="3644348" cy="273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F6F3BD2-FE47-41EC-8A43-A76C1F82A0E0}"/>
              </a:ext>
            </a:extLst>
          </p:cNvPr>
          <p:cNvSpPr txBox="1"/>
          <p:nvPr/>
        </p:nvSpPr>
        <p:spPr>
          <a:xfrm>
            <a:off x="2213113" y="4795630"/>
            <a:ext cx="33130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Comic Sans MS" panose="030F0702030302020204" pitchFamily="66" charset="0"/>
              </a:rPr>
              <a:t>l</a:t>
            </a:r>
            <a:r>
              <a:rPr lang="en-US" sz="72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n-US" sz="7200" dirty="0">
                <a:latin typeface="Comic Sans MS" panose="030F0702030302020204" pitchFamily="66" charset="0"/>
              </a:rPr>
              <a:t>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52FB9C-C816-4A18-A837-BFB2A75DA9DB}"/>
              </a:ext>
            </a:extLst>
          </p:cNvPr>
          <p:cNvSpPr txBox="1"/>
          <p:nvPr/>
        </p:nvSpPr>
        <p:spPr>
          <a:xfrm>
            <a:off x="7600122" y="4795629"/>
            <a:ext cx="33130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Comic Sans MS" panose="030F0702030302020204" pitchFamily="66" charset="0"/>
              </a:rPr>
              <a:t>d</a:t>
            </a:r>
            <a:r>
              <a:rPr lang="en-US" sz="7200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n-US" sz="7200" dirty="0">
                <a:latin typeface="Comic Sans MS" panose="030F0702030302020204" pitchFamily="66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304251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18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 At the beginning of the words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T.Alnimri</dc:creator>
  <cp:lastModifiedBy>T.Alnimri</cp:lastModifiedBy>
  <cp:revision>11</cp:revision>
  <dcterms:created xsi:type="dcterms:W3CDTF">2020-09-09T19:32:29Z</dcterms:created>
  <dcterms:modified xsi:type="dcterms:W3CDTF">2022-10-05T07:42:38Z</dcterms:modified>
</cp:coreProperties>
</file>