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7" r:id="rId4"/>
    <p:sldId id="262" r:id="rId5"/>
    <p:sldId id="263" r:id="rId6"/>
    <p:sldId id="264" r:id="rId7"/>
    <p:sldId id="278" r:id="rId8"/>
    <p:sldId id="279" r:id="rId9"/>
    <p:sldId id="265" r:id="rId10"/>
    <p:sldId id="258" r:id="rId11"/>
    <p:sldId id="257" r:id="rId12"/>
    <p:sldId id="260" r:id="rId13"/>
    <p:sldId id="266" r:id="rId14"/>
    <p:sldId id="27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CAEE25-FF6F-40E6-A70F-A259861BA6DB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4C678B-FE57-4E59-AFAB-2D7C6E9F0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تكاثر الحيوانات ودورات حياتها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تحتاج بعض الصغار الى الرعاية كي تنمو وتكبر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5562600" cy="252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5486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733800"/>
            <a:ext cx="29335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ما التغيرات التي حدثت لصغير الطائر في أثناء نموه؟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2286000"/>
            <a:ext cx="6073832" cy="217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لكن مع استمرار نمو الصغار يحدث لها تغيرات فتصبح شبيهة لآبائها</a:t>
            </a:r>
            <a:endParaRPr lang="en-US" dirty="0"/>
          </a:p>
        </p:txBody>
      </p:sp>
      <p:pic>
        <p:nvPicPr>
          <p:cNvPr id="5" name="Content Placeholder 4" descr="4th grade oloom jor unit-1-1-7 frog life 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13988"/>
            <a:ext cx="7620000" cy="448094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نشاط 1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82" b="15701"/>
          <a:stretch>
            <a:fillRect/>
          </a:stretch>
        </p:blipFill>
        <p:spPr bwMode="auto">
          <a:xfrm>
            <a:off x="457200" y="2057400"/>
            <a:ext cx="815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AFBE10-C163-4B1B-919B-56064C17C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2928"/>
            <a:ext cx="8534400" cy="6181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837B-BB46-4501-AF30-6BA3339A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JO" dirty="0"/>
              <a:t>ارتب مراحل دورة حياة الفراشة مع كتابة اسم المرحلة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2AEDA6-FA25-4D49-B8B0-CC66BDBDA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382000" cy="4708525"/>
          </a:xfrm>
        </p:spPr>
      </p:pic>
    </p:spTree>
    <p:extLst>
      <p:ext uri="{BB962C8B-B14F-4D97-AF65-F5344CB8AC3E}">
        <p14:creationId xmlns:p14="http://schemas.microsoft.com/office/powerpoint/2010/main" val="195856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>تتكاثر الحيوانات ويحدث لها عدة تغيرات في مراحل حياتها المختلفة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455" r="-2102" b="10909"/>
          <a:stretch>
            <a:fillRect/>
          </a:stretch>
        </p:blipFill>
        <p:spPr bwMode="auto">
          <a:xfrm>
            <a:off x="3505200" y="20574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0"/>
            <a:ext cx="1504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733800"/>
            <a:ext cx="21240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5999"/>
            <a:ext cx="990600" cy="10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AFCA-BA55-4595-98F2-C3877967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2B121F-6A87-4EF3-BC5F-2DE280B5D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508000"/>
            <a:ext cx="7058025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447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3581400"/>
            <a:ext cx="7010400" cy="24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2571" t="2174" r="-280" b="2174"/>
          <a:stretch/>
        </p:blipFill>
        <p:spPr bwMode="auto">
          <a:xfrm>
            <a:off x="1219200" y="838200"/>
            <a:ext cx="579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5800" y="4495800"/>
            <a:ext cx="66221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تشبه آباءها(الماعز)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981200"/>
            <a:ext cx="7239000" cy="322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1981200"/>
            <a:ext cx="3276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يتكاثر بالولادة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12AC-0724-4DC5-95C4-DBB48752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8AF9A-6278-466D-B773-66296529C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039" y="533400"/>
            <a:ext cx="809076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8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7016-B76C-4B00-8A1E-B642D233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9F44E2-A844-465D-A7AE-F76FCC56B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32461"/>
            <a:ext cx="7391400" cy="61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صغار لاتشبه آباءها(الدجاج)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2005508"/>
            <a:ext cx="6553200" cy="34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68</Words>
  <Application>Microsoft Office PowerPoint</Application>
  <PresentationFormat>On-screen Show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Book Antiqua</vt:lpstr>
      <vt:lpstr>Lucida Sans</vt:lpstr>
      <vt:lpstr>Wingdings</vt:lpstr>
      <vt:lpstr>Wingdings 2</vt:lpstr>
      <vt:lpstr>Wingdings 3</vt:lpstr>
      <vt:lpstr>Apex</vt:lpstr>
      <vt:lpstr>تكاثر الحيوانات ودورات حياتها</vt:lpstr>
      <vt:lpstr>تتكاثر الحيوانات ويحدث لها عدة تغيرات في مراحل حياتها المختلفة </vt:lpstr>
      <vt:lpstr>PowerPoint Presentation</vt:lpstr>
      <vt:lpstr>PowerPoint Presentation</vt:lpstr>
      <vt:lpstr>PowerPoint Presentation</vt:lpstr>
      <vt:lpstr>صغار تشبه آباءها(الماعز)</vt:lpstr>
      <vt:lpstr>PowerPoint Presentation</vt:lpstr>
      <vt:lpstr>PowerPoint Presentation</vt:lpstr>
      <vt:lpstr>صغار لاتشبه آباءها(الدجاج)</vt:lpstr>
      <vt:lpstr>تحتاج بعض الصغار الى الرعاية كي تنمو وتكبر</vt:lpstr>
      <vt:lpstr>ما التغيرات التي حدثت لصغير الطائر في أثناء نموه؟</vt:lpstr>
      <vt:lpstr>لكن مع استمرار نمو الصغار يحدث لها تغيرات فتصبح شبيهة لآبائها</vt:lpstr>
      <vt:lpstr>نشاط 1</vt:lpstr>
      <vt:lpstr>PowerPoint Presentation</vt:lpstr>
      <vt:lpstr>ارتب مراحل دورة حياة الفراشة مع كتابة اسم المرحلة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تكاثر الحيوانات ودورات حياتها</dc:title>
  <dc:creator>Lenovo</dc:creator>
  <cp:lastModifiedBy>LENOVO</cp:lastModifiedBy>
  <cp:revision>9</cp:revision>
  <dcterms:created xsi:type="dcterms:W3CDTF">2020-10-25T18:23:12Z</dcterms:created>
  <dcterms:modified xsi:type="dcterms:W3CDTF">2021-09-12T17:46:30Z</dcterms:modified>
</cp:coreProperties>
</file>