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CA26-607F-4B56-99A3-AFA8757EA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ACABF5-D376-49C5-8EA5-FD0D26D5C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3B8CD-9C9C-497D-8AC2-C3CA0AB8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338C8-3F49-46E2-AE27-B2AD2E22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F6AFD-0BC9-4BDB-B4EF-9EF69A1E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0EDF-298F-43E1-93F1-D6D795CA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1ED03E-C94C-48E0-A10A-60A2B4881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967E6-4AD5-47A8-8219-61863B50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A625A-9714-4491-A0B7-DA4BE68A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4E7C2-A09D-4830-AC92-13555D2CD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4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30538A-2CB7-4BCB-A0BD-56E877688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0052E-F884-454C-83CC-344ABEC2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F3650-0686-41A8-B7BC-EFCEB843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E99E-F47F-47E2-8E3E-0A634F4F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29AD-E634-40EF-B176-9D3D2C4A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BAC4-5C7F-428F-BC60-60E7182D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2D3E4-18ED-44F2-8A86-A032B0FA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D2728-90DC-402C-9DF5-94E3D57B6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B650C-126B-4601-948E-C07ACDB4D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55B4E-56DE-47C8-BDCD-D0A7A20A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7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5734-9AFA-43EA-81F7-FF5F7769B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87679-679E-4E77-923E-37E38E556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3BA80-CC6A-4DBA-AE41-61EC92FA2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BEE8D-9471-4121-A54A-60657BF5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199BE-6DA1-4231-9DED-FC679E46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9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6089-45E4-4746-B11F-842DEDC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C3608-F593-40DE-80EC-BBD979E8E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02CE3-9257-4839-AF55-992461F34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8BAAB-80EC-4F61-8219-B27F4625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4482C0-DFE8-4116-A2DC-9807E235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C266F-6CDE-458D-B1D1-0722A37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9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0883-DE63-4176-BADA-856F367C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68F14-8A72-4F91-9274-2A46472C2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4B08-CE0C-4627-9734-7C214A02F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DC634-ABAF-48DE-B6D3-14A2BC4C8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B6FB7-B3EB-4CA6-852A-2F87AD6F8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464B78-E44F-47D2-9D63-F7E74AD0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3AED6E-DD96-4B3B-9F1B-07E945B8F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63E2FC-D9FA-4030-83AF-21F27633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78127-0FD4-48CC-B9C1-5417C910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FB01FB-767C-48C8-A307-ACA4B6A8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A5DDA-D378-496A-AF40-0612C0E4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1FCA9-C73F-44B8-A4AD-BD470247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8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2EA593-81D5-4757-9F07-9B5BA916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2A303-B22C-47EF-AC58-E086817E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167EE-56FA-415D-99B0-D8E7A1CB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5413-6D7F-4FEF-8368-BF9CC730B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FCA06-FE64-4CD9-AC0F-7BB7CF53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6A0D8-B60E-4B1D-9360-7C31487AC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FB1EB-3219-401C-B5AB-7C5A7A69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7C6A2-B1A0-4AFD-B3A3-6E541255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CA08A-D68B-49AF-A9D5-76EC55E6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0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7CBB-4F59-4C3D-9F14-71FEC1C3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2E135-CFD6-426D-9F2D-28E0156B1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16870-F140-4D9B-95F7-1C810107C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CB866-D28D-4380-8377-AF43C266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98D91-0BA1-422D-B3DC-320C59C6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7CF84-0283-4106-A7FE-3F4B0E3F1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7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26A639-B83B-45A0-8E97-E1C928BE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3A882-9BA2-4700-B76A-7E0DAA038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6BA4F-F5BF-44DB-BBCD-DF9AC3271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FE38-59B0-4F95-A5A7-4035C1F1CFB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0BBE5-CDDF-4C96-8C5F-1EE18E1FF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38A5B-CBB1-4C9B-9386-55CD7E75D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85268-C5AC-41CF-9972-98324C52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7A53-2B00-42EE-9ACD-564A47C79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اجابة اسئلة مراجعة الوحدة 24/25+اسئلة كتاب الانشطة والتمارين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99992-BB6C-4B97-9B68-35C977C0D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3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7F0F-4486-4A71-B1AD-845ABA8D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C360CA-C7CE-4F1B-AF93-BF458BBACD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930" y="1772614"/>
            <a:ext cx="9912627" cy="40527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07169" y="3235569"/>
            <a:ext cx="213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JO" sz="2800" dirty="0">
                <a:solidFill>
                  <a:srgbClr val="0070C0"/>
                </a:solidFill>
              </a:rPr>
              <a:t>دَورَةُ الْحياةِ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4185137"/>
            <a:ext cx="213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JO" sz="2800" dirty="0">
                <a:solidFill>
                  <a:srgbClr val="0070C0"/>
                </a:solidFill>
              </a:rPr>
              <a:t>السّلوك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5146431"/>
            <a:ext cx="213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JO" sz="2800" dirty="0">
                <a:solidFill>
                  <a:srgbClr val="0070C0"/>
                </a:solidFill>
              </a:rPr>
              <a:t>مثيرات خارجيّة </a:t>
            </a:r>
          </a:p>
        </p:txBody>
      </p:sp>
    </p:spTree>
    <p:extLst>
      <p:ext uri="{BB962C8B-B14F-4D97-AF65-F5344CB8AC3E}">
        <p14:creationId xmlns:p14="http://schemas.microsoft.com/office/powerpoint/2010/main" val="72415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9221-B3C7-474A-A37C-0DE71A851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C84E35-5474-4876-8EE0-50FE9BA08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365125"/>
            <a:ext cx="10691190" cy="57792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7662" y="1910862"/>
            <a:ext cx="514643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100 +100+100= 300</a:t>
            </a:r>
            <a:endParaRPr lang="ar-JO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2523" y="3141785"/>
            <a:ext cx="55215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>
                <a:solidFill>
                  <a:srgbClr val="FF0000"/>
                </a:solidFill>
              </a:rPr>
              <a:t>مَرحلةُ وَضعِ الْبيضِ عَلى أوراقِ النّبات  </a:t>
            </a:r>
          </a:p>
        </p:txBody>
      </p:sp>
    </p:spTree>
    <p:extLst>
      <p:ext uri="{BB962C8B-B14F-4D97-AF65-F5344CB8AC3E}">
        <p14:creationId xmlns:p14="http://schemas.microsoft.com/office/powerpoint/2010/main" val="274129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005E-CD67-4506-A3A8-C1B3A402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5BF1C2-FE62-42CD-8581-CD222CB230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512" y="365125"/>
            <a:ext cx="11436427" cy="56221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512" y="2028092"/>
            <a:ext cx="1084007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JO" sz="5400" dirty="0"/>
              <a:t> سلوك خروج السلحفاة من البيض سلوك فطري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16923" y="5322277"/>
            <a:ext cx="728003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JO" sz="4000" dirty="0">
                <a:solidFill>
                  <a:srgbClr val="00B050"/>
                </a:solidFill>
              </a:rPr>
              <a:t>لِحمايَتِها مِن الْخَطرِ والْحيواناتِ الْمفتَرِسَةِ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731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3D847-F9F9-43EA-841D-5BEDEA78A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443E0C-A76B-470D-953D-DB20C3B19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535926"/>
            <a:ext cx="10515599" cy="539894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911969" y="1758462"/>
            <a:ext cx="633046" cy="679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5" name="Oval 4"/>
          <p:cNvSpPr/>
          <p:nvPr/>
        </p:nvSpPr>
        <p:spPr>
          <a:xfrm>
            <a:off x="2426677" y="3341077"/>
            <a:ext cx="679938" cy="422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Oval 5"/>
          <p:cNvSpPr/>
          <p:nvPr/>
        </p:nvSpPr>
        <p:spPr>
          <a:xfrm>
            <a:off x="4771292" y="4548554"/>
            <a:ext cx="773723" cy="902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727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8599-72D0-49AC-88E5-CADB0AF87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2AD542-8494-4D9A-B06A-7B58CBF2E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352" y="207862"/>
            <a:ext cx="10515600" cy="565557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4000" y="1230923"/>
            <a:ext cx="609600" cy="468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/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0" y="2332892"/>
            <a:ext cx="609600" cy="468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ar-JO" dirty="0"/>
          </a:p>
        </p:txBody>
      </p:sp>
      <p:sp>
        <p:nvSpPr>
          <p:cNvPr id="6" name="Rectangle 5"/>
          <p:cNvSpPr/>
          <p:nvPr/>
        </p:nvSpPr>
        <p:spPr>
          <a:xfrm>
            <a:off x="9144000" y="3516923"/>
            <a:ext cx="609600" cy="468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/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4794738"/>
            <a:ext cx="609600" cy="468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0102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681C-BF28-4B44-B229-6FF28F61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937A36-ADD7-4255-BD3C-B309DF06DD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339" y="433381"/>
            <a:ext cx="11396869" cy="574358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AE331BA-A519-44E3-84A2-B6A92C81AD92}"/>
              </a:ext>
            </a:extLst>
          </p:cNvPr>
          <p:cNvSpPr/>
          <p:nvPr/>
        </p:nvSpPr>
        <p:spPr>
          <a:xfrm>
            <a:off x="8375374" y="4108174"/>
            <a:ext cx="1709530" cy="45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الجوع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ED84C-63E0-42DD-85CF-AFEBD8A5BB52}"/>
              </a:ext>
            </a:extLst>
          </p:cNvPr>
          <p:cNvSpPr/>
          <p:nvPr/>
        </p:nvSpPr>
        <p:spPr>
          <a:xfrm>
            <a:off x="1398106" y="4010778"/>
            <a:ext cx="1709530" cy="45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النعاس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4C7DC-4576-48B1-AABF-51C002AD5726}"/>
              </a:ext>
            </a:extLst>
          </p:cNvPr>
          <p:cNvSpPr/>
          <p:nvPr/>
        </p:nvSpPr>
        <p:spPr>
          <a:xfrm>
            <a:off x="4962940" y="4043908"/>
            <a:ext cx="1709530" cy="45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البرد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E1B24-13A0-4E21-A598-868D25FEF90D}"/>
              </a:ext>
            </a:extLst>
          </p:cNvPr>
          <p:cNvSpPr/>
          <p:nvPr/>
        </p:nvSpPr>
        <p:spPr>
          <a:xfrm>
            <a:off x="10668000" y="5261113"/>
            <a:ext cx="685800" cy="530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0B050E0-7C04-4C74-8EE0-6B1EC84B1549}"/>
              </a:ext>
            </a:extLst>
          </p:cNvPr>
          <p:cNvSpPr/>
          <p:nvPr/>
        </p:nvSpPr>
        <p:spPr>
          <a:xfrm>
            <a:off x="6096000" y="5408882"/>
            <a:ext cx="410817" cy="450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20D3B4-6761-439C-8406-223076B971A4}"/>
              </a:ext>
            </a:extLst>
          </p:cNvPr>
          <p:cNvSpPr/>
          <p:nvPr/>
        </p:nvSpPr>
        <p:spPr>
          <a:xfrm>
            <a:off x="3743494" y="5261113"/>
            <a:ext cx="410817" cy="3607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0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5E48D-3848-4663-809D-305FD378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EC8D07-75EC-4431-85B8-0D40DE47E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9173" y="102843"/>
            <a:ext cx="6025583" cy="4351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E2AA06-D4A5-43D9-A97D-74E8A6E9C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15" y="540853"/>
            <a:ext cx="5445158" cy="34878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151D0C-5407-44E1-8E87-7FB6D9494D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6355" y="4497388"/>
            <a:ext cx="3380293" cy="51487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5DD94FC-8CAB-4C2F-A225-F6E7DD2C398C}"/>
              </a:ext>
            </a:extLst>
          </p:cNvPr>
          <p:cNvSpPr/>
          <p:nvPr/>
        </p:nvSpPr>
        <p:spPr>
          <a:xfrm>
            <a:off x="7631289" y="5452533"/>
            <a:ext cx="2991555" cy="778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سلوك فطري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5B93DE-F915-4E8A-B267-B6566A81E2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8446" y="4754827"/>
            <a:ext cx="4267200" cy="147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4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اجابة اسئلة مراجعة الوحدة 24/25+اسئلة كتاب الانشطة والتمارين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6</cp:revision>
  <dcterms:created xsi:type="dcterms:W3CDTF">2021-10-03T19:40:14Z</dcterms:created>
  <dcterms:modified xsi:type="dcterms:W3CDTF">2021-10-06T18:46:12Z</dcterms:modified>
</cp:coreProperties>
</file>