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F37C-F6F5-43EB-ADE7-516A98D348F1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7247-B6FB-4284-984C-6EEA689C6A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55AC-6685-4927-9A2F-F054EF427EDB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0BE0-F321-4EFA-8808-B99D35D1C6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3348-B9FA-4486-8915-26D70552854A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4843-97EF-432E-B6AB-C4650506DD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0D0A-0EC4-40D1-97C9-4E463B1462B5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56AF-E257-4426-B6FA-41BD16A6CC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5EEA-6D66-4B16-9A30-369EC202DE7A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0AB8-7EB1-4373-ACE4-5AA5FCD561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2BAD-145C-4F5E-819C-FAC62927ACC1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D6A4-AFCD-4632-908F-5265B776BA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905B-E81B-475E-BD5B-57E67CC7FE38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D76B-B075-42C2-95EF-8B640A99DD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D3D0-F52C-4050-9684-FFCC8D0D2BA3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8DB4-79FC-40E4-A74B-0A5D60C5BE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40FB-7B09-4465-AC32-CD2C2889DDC3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F5529-4E68-4AD7-A481-ABCF350BD7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8367-7C36-45FE-8406-E1E8D8FCE3A0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2FA4-CEA9-4FFB-9CF4-94E09AB2AD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9830-8755-4318-9AE2-06605A3D3D69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6C21-559A-4DB8-BF82-EC77A80D25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3F49A0-924B-4F64-AF88-850D327B30F6}" type="datetimeFigureOut">
              <a:rPr lang="fr-FR"/>
              <a:pPr>
                <a:defRPr/>
              </a:pPr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8F4A7-D1BE-4CA6-99F7-6DB41E8EBE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67744" y="4509120"/>
            <a:ext cx="450315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  <a:cs typeface="+mn-cs"/>
              </a:rPr>
              <a:t>Question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  <a:cs typeface="+mn-cs"/>
              </a:rPr>
              <a:t>tags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isn’t working today, __________?</a:t>
            </a:r>
          </a:p>
        </p:txBody>
      </p:sp>
      <p:sp>
        <p:nvSpPr>
          <p:cNvPr id="1126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011863" y="5373688"/>
            <a:ext cx="3673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is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Brian’s reading, __________?</a:t>
            </a:r>
          </a:p>
        </p:txBody>
      </p:sp>
      <p:sp>
        <p:nvSpPr>
          <p:cNvPr id="1229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19700" y="5373688"/>
            <a:ext cx="3673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isn’t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 can swim, __________?</a:t>
            </a:r>
          </a:p>
        </p:txBody>
      </p:sp>
      <p:sp>
        <p:nvSpPr>
          <p:cNvPr id="1331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716463" y="5300663"/>
            <a:ext cx="3671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can’t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 can’t play the piano, __________?</a:t>
            </a:r>
          </a:p>
        </p:txBody>
      </p:sp>
      <p:sp>
        <p:nvSpPr>
          <p:cNvPr id="1434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805488"/>
            <a:ext cx="3671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can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ZoneTexte 5"/>
          <p:cNvSpPr txBox="1">
            <a:spLocks noChangeArrowheads="1"/>
          </p:cNvSpPr>
          <p:nvPr/>
        </p:nvSpPr>
        <p:spPr bwMode="auto">
          <a:xfrm>
            <a:off x="0" y="53006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 saw Bill yesterday, __________?</a:t>
            </a:r>
          </a:p>
        </p:txBody>
      </p:sp>
      <p:sp>
        <p:nvSpPr>
          <p:cNvPr id="1536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795963" y="5157788"/>
            <a:ext cx="3671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didn’t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ZoneTexte 5"/>
          <p:cNvSpPr txBox="1">
            <a:spLocks noChangeArrowheads="1"/>
          </p:cNvSpPr>
          <p:nvPr/>
        </p:nvSpPr>
        <p:spPr bwMode="auto">
          <a:xfrm>
            <a:off x="0" y="53006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They didn’t like the film, __________?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059113" y="5661025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did they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 told Jane, __________?</a:t>
            </a:r>
          </a:p>
        </p:txBody>
      </p:sp>
      <p:sp>
        <p:nvSpPr>
          <p:cNvPr id="1741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787900" y="5013325"/>
            <a:ext cx="36718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didn’t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didn’t answer the letter, __________?</a:t>
            </a:r>
          </a:p>
        </p:txBody>
      </p:sp>
      <p:sp>
        <p:nvSpPr>
          <p:cNvPr id="1843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516563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did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You’ve been here before, __________?</a:t>
            </a:r>
          </a:p>
        </p:txBody>
      </p:sp>
      <p:sp>
        <p:nvSpPr>
          <p:cNvPr id="1946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16238" y="5445125"/>
            <a:ext cx="3671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haven’t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hasn’t eaten yet, __________?</a:t>
            </a:r>
          </a:p>
        </p:txBody>
      </p:sp>
      <p:sp>
        <p:nvSpPr>
          <p:cNvPr id="2048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472113" y="4941888"/>
            <a:ext cx="3671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has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It’s a nice day, ____________?</a:t>
            </a:r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572000" y="5373688"/>
            <a:ext cx="3671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isn’t it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She’s just arrived, __________?</a:t>
            </a:r>
          </a:p>
        </p:txBody>
      </p:sp>
      <p:sp>
        <p:nvSpPr>
          <p:cNvPr id="2150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92725" y="4941888"/>
            <a:ext cx="3671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hasn’t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 were talking on the phone, __________?</a:t>
            </a:r>
          </a:p>
        </p:txBody>
      </p:sp>
      <p:sp>
        <p:nvSpPr>
          <p:cNvPr id="2253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7717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weren’t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was bringing the bread, __________?</a:t>
            </a:r>
          </a:p>
        </p:txBody>
      </p:sp>
      <p:sp>
        <p:nvSpPr>
          <p:cNvPr id="2355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wasn’t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I was picking you up, __________?</a:t>
            </a:r>
          </a:p>
        </p:txBody>
      </p:sp>
      <p:sp>
        <p:nvSpPr>
          <p:cNvPr id="2458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472113" y="4941888"/>
            <a:ext cx="3671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wasn’t I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They won’t be late, __________?</a:t>
            </a:r>
          </a:p>
        </p:txBody>
      </p:sp>
      <p:sp>
        <p:nvSpPr>
          <p:cNvPr id="2560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92725" y="4941888"/>
            <a:ext cx="3671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will they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 will send me a postcard, __________?</a:t>
            </a:r>
          </a:p>
        </p:txBody>
      </p:sp>
      <p:sp>
        <p:nvSpPr>
          <p:cNvPr id="2662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won’t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won’t be at home tomorrow, __________?</a:t>
            </a:r>
          </a:p>
        </p:txBody>
      </p:sp>
      <p:sp>
        <p:nvSpPr>
          <p:cNvPr id="2765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will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We’re going to be late, __________?</a:t>
            </a:r>
          </a:p>
        </p:txBody>
      </p:sp>
      <p:sp>
        <p:nvSpPr>
          <p:cNvPr id="2867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724525" y="4941888"/>
            <a:ext cx="3671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aren’t we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I’m not going to remember, __________?</a:t>
            </a:r>
          </a:p>
        </p:txBody>
      </p:sp>
      <p:sp>
        <p:nvSpPr>
          <p:cNvPr id="2970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492500" y="5516563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am I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He’s going to take an exam, __________?</a:t>
            </a:r>
          </a:p>
        </p:txBody>
      </p:sp>
      <p:sp>
        <p:nvSpPr>
          <p:cNvPr id="3072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059113" y="5445125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isn’t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You’re not English, _________?</a:t>
            </a:r>
          </a:p>
        </p:txBody>
      </p:sp>
      <p:sp>
        <p:nvSpPr>
          <p:cNvPr id="410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472113" y="5300663"/>
            <a:ext cx="3671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are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They had been there before, __________?</a:t>
            </a:r>
          </a:p>
        </p:txBody>
      </p:sp>
      <p:sp>
        <p:nvSpPr>
          <p:cNvPr id="3174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hadn’t they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 had already been told, __________?</a:t>
            </a:r>
          </a:p>
        </p:txBody>
      </p:sp>
      <p:sp>
        <p:nvSpPr>
          <p:cNvPr id="3277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9876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hadn’t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You’d like a cup of tea, ___________?</a:t>
            </a:r>
          </a:p>
        </p:txBody>
      </p:sp>
      <p:sp>
        <p:nvSpPr>
          <p:cNvPr id="3379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651500" y="5013325"/>
            <a:ext cx="3673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wouldn’t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 wouldn’t like to be late, ___________?</a:t>
            </a:r>
          </a:p>
        </p:txBody>
      </p:sp>
      <p:sp>
        <p:nvSpPr>
          <p:cNvPr id="3482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43213" y="5445125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would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would call if he were late, ___________?</a:t>
            </a:r>
          </a:p>
        </p:txBody>
      </p:sp>
      <p:sp>
        <p:nvSpPr>
          <p:cNvPr id="3584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771775" y="54451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wouldn’t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We mustn’t tell her, ___________?</a:t>
            </a:r>
          </a:p>
        </p:txBody>
      </p:sp>
      <p:sp>
        <p:nvSpPr>
          <p:cNvPr id="3686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92725" y="4941888"/>
            <a:ext cx="3671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must we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ZoneTexte 5"/>
          <p:cNvSpPr txBox="1">
            <a:spLocks noChangeArrowheads="1"/>
          </p:cNvSpPr>
          <p:nvPr/>
        </p:nvSpPr>
        <p:spPr bwMode="auto">
          <a:xfrm>
            <a:off x="0" y="50847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They have to listen in class, ___________?</a:t>
            </a:r>
          </a:p>
        </p:txBody>
      </p:sp>
      <p:sp>
        <p:nvSpPr>
          <p:cNvPr id="3789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43213" y="5445125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don’t they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ZoneTexte 5"/>
          <p:cNvSpPr txBox="1">
            <a:spLocks noChangeArrowheads="1"/>
          </p:cNvSpPr>
          <p:nvPr/>
        </p:nvSpPr>
        <p:spPr bwMode="auto">
          <a:xfrm>
            <a:off x="0" y="494188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I don’t have to wait for you, ___________?</a:t>
            </a:r>
          </a:p>
        </p:txBody>
      </p:sp>
      <p:sp>
        <p:nvSpPr>
          <p:cNvPr id="3891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203575" y="5300663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do I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ZoneTexte 5"/>
          <p:cNvSpPr txBox="1">
            <a:spLocks noChangeArrowheads="1"/>
          </p:cNvSpPr>
          <p:nvPr/>
        </p:nvSpPr>
        <p:spPr bwMode="auto">
          <a:xfrm>
            <a:off x="0" y="494188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She should have gone to the dentist’s, ___________?</a:t>
            </a:r>
          </a:p>
        </p:txBody>
      </p:sp>
      <p:sp>
        <p:nvSpPr>
          <p:cNvPr id="3994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067175" y="5300663"/>
            <a:ext cx="367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shouldn’t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ZoneTexte 5"/>
          <p:cNvSpPr txBox="1">
            <a:spLocks noChangeArrowheads="1"/>
          </p:cNvSpPr>
          <p:nvPr/>
        </p:nvSpPr>
        <p:spPr bwMode="auto">
          <a:xfrm>
            <a:off x="0" y="494188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He could have waited for me, ___________?</a:t>
            </a:r>
          </a:p>
        </p:txBody>
      </p:sp>
      <p:sp>
        <p:nvSpPr>
          <p:cNvPr id="4096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43213" y="5373688"/>
            <a:ext cx="3673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couldn’t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She isn’t happy, _________?</a:t>
            </a:r>
          </a:p>
        </p:txBody>
      </p:sp>
      <p:sp>
        <p:nvSpPr>
          <p:cNvPr id="512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076825" y="5300663"/>
            <a:ext cx="36718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is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He’s French, _________?</a:t>
            </a:r>
          </a:p>
        </p:txBody>
      </p:sp>
      <p:sp>
        <p:nvSpPr>
          <p:cNvPr id="6148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572000" y="5373688"/>
            <a:ext cx="3671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isn’t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You live in London, __________?</a:t>
            </a:r>
          </a:p>
        </p:txBody>
      </p:sp>
      <p:sp>
        <p:nvSpPr>
          <p:cNvPr id="7172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92725" y="5300663"/>
            <a:ext cx="36718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don’t you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ZoneTexte 5"/>
          <p:cNvSpPr txBox="1">
            <a:spLocks noChangeArrowheads="1"/>
          </p:cNvSpPr>
          <p:nvPr/>
        </p:nvSpPr>
        <p:spPr bwMode="auto">
          <a:xfrm>
            <a:off x="0" y="5445125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He doesn’t eat meat , _______?</a:t>
            </a:r>
          </a:p>
        </p:txBody>
      </p:sp>
      <p:sp>
        <p:nvSpPr>
          <p:cNvPr id="8196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227763" y="5373688"/>
            <a:ext cx="367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does 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She works a lot, ____________?</a:t>
            </a:r>
          </a:p>
        </p:txBody>
      </p:sp>
      <p:sp>
        <p:nvSpPr>
          <p:cNvPr id="9220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859338" y="5300663"/>
            <a:ext cx="3673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rgbClr val="FF0000"/>
                </a:solidFill>
                <a:latin typeface="Ravie" pitchFamily="82" charset="0"/>
              </a:rPr>
              <a:t>doesn’t she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3" descr="school gir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ZoneTexte 5"/>
          <p:cNvSpPr txBox="1">
            <a:spLocks noChangeArrowheads="1"/>
          </p:cNvSpPr>
          <p:nvPr/>
        </p:nvSpPr>
        <p:spPr bwMode="auto">
          <a:xfrm>
            <a:off x="0" y="5445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They’re watching TV, ____________?</a:t>
            </a:r>
          </a:p>
        </p:txBody>
      </p:sp>
      <p:sp>
        <p:nvSpPr>
          <p:cNvPr id="10244" name="ZoneTexte 6"/>
          <p:cNvSpPr txBox="1">
            <a:spLocks noChangeArrowheads="1"/>
          </p:cNvSpPr>
          <p:nvPr/>
        </p:nvSpPr>
        <p:spPr bwMode="auto">
          <a:xfrm>
            <a:off x="2987675" y="981075"/>
            <a:ext cx="2952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latin typeface="Ravie" pitchFamily="82" charset="0"/>
              </a:rPr>
              <a:t>Complete each sentence with a question tag.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292725" y="5300663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aren’t they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634</Words>
  <Application>Microsoft Office PowerPoint</Application>
  <PresentationFormat>Affichage à l'écran (4:3)</PresentationFormat>
  <Paragraphs>116</Paragraphs>
  <Slides>39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3" baseType="lpstr">
      <vt:lpstr>Calibri</vt:lpstr>
      <vt:lpstr>Arial</vt:lpstr>
      <vt:lpstr>Ravie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MOURNARD</cp:lastModifiedBy>
  <cp:revision>8</cp:revision>
  <dcterms:created xsi:type="dcterms:W3CDTF">2010-12-13T15:20:01Z</dcterms:created>
  <dcterms:modified xsi:type="dcterms:W3CDTF">2012-04-15T09:25:24Z</dcterms:modified>
</cp:coreProperties>
</file>