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58" r:id="rId7"/>
    <p:sldId id="259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6F37C-F6F5-43EB-ADE7-516A98D348F1}" type="datetimeFigureOut">
              <a:rPr lang="fr-FR"/>
              <a:pPr>
                <a:defRPr/>
              </a:pPr>
              <a:t>15/04/2012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F7247-B6FB-4284-984C-6EEA689C6A1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955AC-6685-4927-9A2F-F054EF427EDB}" type="datetimeFigureOut">
              <a:rPr lang="fr-FR"/>
              <a:pPr>
                <a:defRPr/>
              </a:pPr>
              <a:t>15/04/2012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E0BE0-F321-4EFA-8808-B99D35D1C68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93348-B9FA-4486-8915-26D70552854A}" type="datetimeFigureOut">
              <a:rPr lang="fr-FR"/>
              <a:pPr>
                <a:defRPr/>
              </a:pPr>
              <a:t>15/04/2012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14843-97EF-432E-B6AB-C4650506DD0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D0D0A-0EC4-40D1-97C9-4E463B1462B5}" type="datetimeFigureOut">
              <a:rPr lang="fr-FR"/>
              <a:pPr>
                <a:defRPr/>
              </a:pPr>
              <a:t>15/04/2012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956AF-E257-4426-B6FA-41BD16A6CC5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C5EEA-6D66-4B16-9A30-369EC202DE7A}" type="datetimeFigureOut">
              <a:rPr lang="fr-FR"/>
              <a:pPr>
                <a:defRPr/>
              </a:pPr>
              <a:t>15/04/2012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B0AB8-7EB1-4373-ACE4-5AA5FCD561D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C2BAD-145C-4F5E-819C-FAC62927ACC1}" type="datetimeFigureOut">
              <a:rPr lang="fr-FR"/>
              <a:pPr>
                <a:defRPr/>
              </a:pPr>
              <a:t>15/04/2012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7D6A4-AFCD-4632-908F-5265B776BAB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8905B-E81B-475E-BD5B-57E67CC7FE38}" type="datetimeFigureOut">
              <a:rPr lang="fr-FR"/>
              <a:pPr>
                <a:defRPr/>
              </a:pPr>
              <a:t>15/04/2012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D76B-B075-42C2-95EF-8B640A99DD3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5D3D0-F52C-4050-9684-FFCC8D0D2BA3}" type="datetimeFigureOut">
              <a:rPr lang="fr-FR"/>
              <a:pPr>
                <a:defRPr/>
              </a:pPr>
              <a:t>15/04/2012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08DB4-79FC-40E4-A74B-0A5D60C5BE7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640FB-7B09-4465-AC32-CD2C2889DDC3}" type="datetimeFigureOut">
              <a:rPr lang="fr-FR"/>
              <a:pPr>
                <a:defRPr/>
              </a:pPr>
              <a:t>15/04/2012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F5529-4E68-4AD7-A481-ABCF350BD7C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78367-7C36-45FE-8406-E1E8D8FCE3A0}" type="datetimeFigureOut">
              <a:rPr lang="fr-FR"/>
              <a:pPr>
                <a:defRPr/>
              </a:pPr>
              <a:t>15/04/2012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12FA4-CEA9-4FFB-9CF4-94E09AB2AD8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79830-8755-4318-9AE2-06605A3D3D69}" type="datetimeFigureOut">
              <a:rPr lang="fr-FR"/>
              <a:pPr>
                <a:defRPr/>
              </a:pPr>
              <a:t>15/04/2012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B6C21-559A-4DB8-BF82-EC77A80D25E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3F49A0-924B-4F64-AF88-850D327B30F6}" type="datetimeFigureOut">
              <a:rPr lang="fr-FR"/>
              <a:pPr>
                <a:defRPr/>
              </a:pPr>
              <a:t>15/04/2012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D18F4A7-D1BE-4CA6-99F7-6DB41E8EBEC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267744" y="4509120"/>
            <a:ext cx="4503156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17780" cmpd="sng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Ravie" pitchFamily="82" charset="0"/>
                <a:cs typeface="+mn-cs"/>
              </a:rPr>
              <a:t>Question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17780" cmpd="sng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Ravie" pitchFamily="82" charset="0"/>
                <a:cs typeface="+mn-cs"/>
              </a:rPr>
              <a:t>tags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ZoneTexte 5"/>
          <p:cNvSpPr txBox="1">
            <a:spLocks noChangeArrowheads="1"/>
          </p:cNvSpPr>
          <p:nvPr/>
        </p:nvSpPr>
        <p:spPr bwMode="auto">
          <a:xfrm>
            <a:off x="0" y="54451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He isn’t working today, __________?</a:t>
            </a:r>
          </a:p>
        </p:txBody>
      </p:sp>
      <p:sp>
        <p:nvSpPr>
          <p:cNvPr id="11268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6011863" y="5373688"/>
            <a:ext cx="367347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is he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ZoneTexte 5"/>
          <p:cNvSpPr txBox="1">
            <a:spLocks noChangeArrowheads="1"/>
          </p:cNvSpPr>
          <p:nvPr/>
        </p:nvSpPr>
        <p:spPr bwMode="auto">
          <a:xfrm>
            <a:off x="0" y="54451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Brian’s reading, __________?</a:t>
            </a:r>
          </a:p>
        </p:txBody>
      </p:sp>
      <p:sp>
        <p:nvSpPr>
          <p:cNvPr id="12292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219700" y="5373688"/>
            <a:ext cx="367347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isn’t he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ZoneTexte 5"/>
          <p:cNvSpPr txBox="1">
            <a:spLocks noChangeArrowheads="1"/>
          </p:cNvSpPr>
          <p:nvPr/>
        </p:nvSpPr>
        <p:spPr bwMode="auto">
          <a:xfrm>
            <a:off x="0" y="54451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You can swim, __________?</a:t>
            </a:r>
          </a:p>
        </p:txBody>
      </p:sp>
      <p:sp>
        <p:nvSpPr>
          <p:cNvPr id="13316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716463" y="5300663"/>
            <a:ext cx="36718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can’t you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ZoneTexte 5"/>
          <p:cNvSpPr txBox="1">
            <a:spLocks noChangeArrowheads="1"/>
          </p:cNvSpPr>
          <p:nvPr/>
        </p:nvSpPr>
        <p:spPr bwMode="auto">
          <a:xfrm>
            <a:off x="0" y="5445125"/>
            <a:ext cx="9144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She can’t play the piano, __________?</a:t>
            </a:r>
          </a:p>
        </p:txBody>
      </p:sp>
      <p:sp>
        <p:nvSpPr>
          <p:cNvPr id="14340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987675" y="5805488"/>
            <a:ext cx="367188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can she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ZoneTexte 5"/>
          <p:cNvSpPr txBox="1">
            <a:spLocks noChangeArrowheads="1"/>
          </p:cNvSpPr>
          <p:nvPr/>
        </p:nvSpPr>
        <p:spPr bwMode="auto">
          <a:xfrm>
            <a:off x="0" y="5300663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She saw Bill yesterday, __________?</a:t>
            </a:r>
          </a:p>
        </p:txBody>
      </p:sp>
      <p:sp>
        <p:nvSpPr>
          <p:cNvPr id="15364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795963" y="5157788"/>
            <a:ext cx="367188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didn’t she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ZoneTexte 5"/>
          <p:cNvSpPr txBox="1">
            <a:spLocks noChangeArrowheads="1"/>
          </p:cNvSpPr>
          <p:nvPr/>
        </p:nvSpPr>
        <p:spPr bwMode="auto">
          <a:xfrm>
            <a:off x="0" y="5300663"/>
            <a:ext cx="914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They didn’t like the film, __________?</a:t>
            </a:r>
          </a:p>
        </p:txBody>
      </p:sp>
      <p:sp>
        <p:nvSpPr>
          <p:cNvPr id="16388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059113" y="5661025"/>
            <a:ext cx="36734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did they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ZoneTexte 5"/>
          <p:cNvSpPr txBox="1">
            <a:spLocks noChangeArrowheads="1"/>
          </p:cNvSpPr>
          <p:nvPr/>
        </p:nvSpPr>
        <p:spPr bwMode="auto">
          <a:xfrm>
            <a:off x="0" y="5084763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You told Jane, __________?</a:t>
            </a:r>
          </a:p>
        </p:txBody>
      </p:sp>
      <p:sp>
        <p:nvSpPr>
          <p:cNvPr id="17412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787900" y="5013325"/>
            <a:ext cx="367188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didn’t you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ZoneTexte 5"/>
          <p:cNvSpPr txBox="1">
            <a:spLocks noChangeArrowheads="1"/>
          </p:cNvSpPr>
          <p:nvPr/>
        </p:nvSpPr>
        <p:spPr bwMode="auto">
          <a:xfrm>
            <a:off x="0" y="5084763"/>
            <a:ext cx="914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He didn’t answer the letter, __________?</a:t>
            </a:r>
          </a:p>
        </p:txBody>
      </p:sp>
      <p:sp>
        <p:nvSpPr>
          <p:cNvPr id="18436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987675" y="5516563"/>
            <a:ext cx="36718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did he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ZoneTexte 5"/>
          <p:cNvSpPr txBox="1">
            <a:spLocks noChangeArrowheads="1"/>
          </p:cNvSpPr>
          <p:nvPr/>
        </p:nvSpPr>
        <p:spPr bwMode="auto">
          <a:xfrm>
            <a:off x="0" y="5084763"/>
            <a:ext cx="914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You’ve been here before, __________?</a:t>
            </a:r>
          </a:p>
        </p:txBody>
      </p:sp>
      <p:sp>
        <p:nvSpPr>
          <p:cNvPr id="19460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916238" y="5445125"/>
            <a:ext cx="36718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haven’t you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ZoneTexte 5"/>
          <p:cNvSpPr txBox="1">
            <a:spLocks noChangeArrowheads="1"/>
          </p:cNvSpPr>
          <p:nvPr/>
        </p:nvSpPr>
        <p:spPr bwMode="auto">
          <a:xfrm>
            <a:off x="0" y="5084763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He hasn’t eaten yet, __________?</a:t>
            </a:r>
          </a:p>
        </p:txBody>
      </p:sp>
      <p:sp>
        <p:nvSpPr>
          <p:cNvPr id="20484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472113" y="4941888"/>
            <a:ext cx="367188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has he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ZoneTexte 5"/>
          <p:cNvSpPr txBox="1">
            <a:spLocks noChangeArrowheads="1"/>
          </p:cNvSpPr>
          <p:nvPr/>
        </p:nvSpPr>
        <p:spPr bwMode="auto">
          <a:xfrm>
            <a:off x="0" y="5445125"/>
            <a:ext cx="9036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It’s a nice day, ____________?</a:t>
            </a:r>
          </a:p>
        </p:txBody>
      </p:sp>
      <p:sp>
        <p:nvSpPr>
          <p:cNvPr id="3076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572000" y="5373688"/>
            <a:ext cx="36718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>
                <a:solidFill>
                  <a:srgbClr val="FF0000"/>
                </a:solidFill>
                <a:latin typeface="Ravie" pitchFamily="82" charset="0"/>
              </a:rPr>
              <a:t>isn’t it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ZoneTexte 5"/>
          <p:cNvSpPr txBox="1">
            <a:spLocks noChangeArrowheads="1"/>
          </p:cNvSpPr>
          <p:nvPr/>
        </p:nvSpPr>
        <p:spPr bwMode="auto">
          <a:xfrm>
            <a:off x="0" y="5084763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She’s just arrived, __________?</a:t>
            </a:r>
          </a:p>
        </p:txBody>
      </p:sp>
      <p:sp>
        <p:nvSpPr>
          <p:cNvPr id="21508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292725" y="4941888"/>
            <a:ext cx="367188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hasn’t she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ZoneTexte 5"/>
          <p:cNvSpPr txBox="1">
            <a:spLocks noChangeArrowheads="1"/>
          </p:cNvSpPr>
          <p:nvPr/>
        </p:nvSpPr>
        <p:spPr bwMode="auto">
          <a:xfrm>
            <a:off x="0" y="5084763"/>
            <a:ext cx="914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You were talking on the phone, __________?</a:t>
            </a:r>
          </a:p>
        </p:txBody>
      </p:sp>
      <p:sp>
        <p:nvSpPr>
          <p:cNvPr id="22532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771775" y="5445125"/>
            <a:ext cx="36718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weren’t you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ZoneTexte 5"/>
          <p:cNvSpPr txBox="1">
            <a:spLocks noChangeArrowheads="1"/>
          </p:cNvSpPr>
          <p:nvPr/>
        </p:nvSpPr>
        <p:spPr bwMode="auto">
          <a:xfrm>
            <a:off x="0" y="5084763"/>
            <a:ext cx="914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He was bringing the bread, __________?</a:t>
            </a:r>
          </a:p>
        </p:txBody>
      </p:sp>
      <p:sp>
        <p:nvSpPr>
          <p:cNvPr id="23556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987675" y="5445125"/>
            <a:ext cx="36718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wasn’t he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ZoneTexte 5"/>
          <p:cNvSpPr txBox="1">
            <a:spLocks noChangeArrowheads="1"/>
          </p:cNvSpPr>
          <p:nvPr/>
        </p:nvSpPr>
        <p:spPr bwMode="auto">
          <a:xfrm>
            <a:off x="0" y="5084763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I was picking you up, __________?</a:t>
            </a:r>
          </a:p>
        </p:txBody>
      </p:sp>
      <p:sp>
        <p:nvSpPr>
          <p:cNvPr id="24580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472113" y="4941888"/>
            <a:ext cx="367188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wasn’t I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ZoneTexte 5"/>
          <p:cNvSpPr txBox="1">
            <a:spLocks noChangeArrowheads="1"/>
          </p:cNvSpPr>
          <p:nvPr/>
        </p:nvSpPr>
        <p:spPr bwMode="auto">
          <a:xfrm>
            <a:off x="0" y="5084763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They won’t be late, __________?</a:t>
            </a:r>
          </a:p>
        </p:txBody>
      </p:sp>
      <p:sp>
        <p:nvSpPr>
          <p:cNvPr id="25604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292725" y="4941888"/>
            <a:ext cx="367188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will they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ZoneTexte 5"/>
          <p:cNvSpPr txBox="1">
            <a:spLocks noChangeArrowheads="1"/>
          </p:cNvSpPr>
          <p:nvPr/>
        </p:nvSpPr>
        <p:spPr bwMode="auto">
          <a:xfrm>
            <a:off x="0" y="5084763"/>
            <a:ext cx="914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You will send me a postcard, __________?</a:t>
            </a:r>
          </a:p>
        </p:txBody>
      </p:sp>
      <p:sp>
        <p:nvSpPr>
          <p:cNvPr id="26628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987675" y="5445125"/>
            <a:ext cx="36718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won’t you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ZoneTexte 5"/>
          <p:cNvSpPr txBox="1">
            <a:spLocks noChangeArrowheads="1"/>
          </p:cNvSpPr>
          <p:nvPr/>
        </p:nvSpPr>
        <p:spPr bwMode="auto">
          <a:xfrm>
            <a:off x="0" y="5084763"/>
            <a:ext cx="914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He won’t be at home tomorrow, __________?</a:t>
            </a:r>
          </a:p>
        </p:txBody>
      </p:sp>
      <p:sp>
        <p:nvSpPr>
          <p:cNvPr id="27652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987675" y="5445125"/>
            <a:ext cx="36718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will he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ZoneTexte 5"/>
          <p:cNvSpPr txBox="1">
            <a:spLocks noChangeArrowheads="1"/>
          </p:cNvSpPr>
          <p:nvPr/>
        </p:nvSpPr>
        <p:spPr bwMode="auto">
          <a:xfrm>
            <a:off x="0" y="5084763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We’re going to be late, __________?</a:t>
            </a:r>
          </a:p>
        </p:txBody>
      </p:sp>
      <p:sp>
        <p:nvSpPr>
          <p:cNvPr id="28676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724525" y="4941888"/>
            <a:ext cx="367188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aren’t we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ZoneTexte 5"/>
          <p:cNvSpPr txBox="1">
            <a:spLocks noChangeArrowheads="1"/>
          </p:cNvSpPr>
          <p:nvPr/>
        </p:nvSpPr>
        <p:spPr bwMode="auto">
          <a:xfrm>
            <a:off x="0" y="5084763"/>
            <a:ext cx="914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I’m not going to remember, __________?</a:t>
            </a:r>
          </a:p>
        </p:txBody>
      </p:sp>
      <p:sp>
        <p:nvSpPr>
          <p:cNvPr id="29700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492500" y="5516563"/>
            <a:ext cx="36718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am I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ZoneTexte 5"/>
          <p:cNvSpPr txBox="1">
            <a:spLocks noChangeArrowheads="1"/>
          </p:cNvSpPr>
          <p:nvPr/>
        </p:nvSpPr>
        <p:spPr bwMode="auto">
          <a:xfrm>
            <a:off x="0" y="5084763"/>
            <a:ext cx="914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He’s going to take an exam, __________?</a:t>
            </a:r>
          </a:p>
        </p:txBody>
      </p:sp>
      <p:sp>
        <p:nvSpPr>
          <p:cNvPr id="30724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059113" y="5445125"/>
            <a:ext cx="36734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isn’t he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ZoneTexte 5"/>
          <p:cNvSpPr txBox="1">
            <a:spLocks noChangeArrowheads="1"/>
          </p:cNvSpPr>
          <p:nvPr/>
        </p:nvSpPr>
        <p:spPr bwMode="auto">
          <a:xfrm>
            <a:off x="0" y="5445125"/>
            <a:ext cx="9036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You’re not English, _________?</a:t>
            </a:r>
          </a:p>
        </p:txBody>
      </p:sp>
      <p:sp>
        <p:nvSpPr>
          <p:cNvPr id="4100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472113" y="5300663"/>
            <a:ext cx="36718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>
                <a:solidFill>
                  <a:srgbClr val="FF0000"/>
                </a:solidFill>
                <a:latin typeface="Ravie" pitchFamily="82" charset="0"/>
              </a:rPr>
              <a:t>are you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ZoneTexte 5"/>
          <p:cNvSpPr txBox="1">
            <a:spLocks noChangeArrowheads="1"/>
          </p:cNvSpPr>
          <p:nvPr/>
        </p:nvSpPr>
        <p:spPr bwMode="auto">
          <a:xfrm>
            <a:off x="0" y="5084763"/>
            <a:ext cx="914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They had been there before, __________?</a:t>
            </a:r>
          </a:p>
        </p:txBody>
      </p:sp>
      <p:sp>
        <p:nvSpPr>
          <p:cNvPr id="31748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987675" y="5445125"/>
            <a:ext cx="36718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hadn’t they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ZoneTexte 5"/>
          <p:cNvSpPr txBox="1">
            <a:spLocks noChangeArrowheads="1"/>
          </p:cNvSpPr>
          <p:nvPr/>
        </p:nvSpPr>
        <p:spPr bwMode="auto">
          <a:xfrm>
            <a:off x="0" y="5084763"/>
            <a:ext cx="914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She had already been told, __________?</a:t>
            </a:r>
          </a:p>
        </p:txBody>
      </p:sp>
      <p:sp>
        <p:nvSpPr>
          <p:cNvPr id="32772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987675" y="5445125"/>
            <a:ext cx="36718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hadn’t she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ZoneTexte 5"/>
          <p:cNvSpPr txBox="1">
            <a:spLocks noChangeArrowheads="1"/>
          </p:cNvSpPr>
          <p:nvPr/>
        </p:nvSpPr>
        <p:spPr bwMode="auto">
          <a:xfrm>
            <a:off x="0" y="5084763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You’d like a cup of tea, ___________?</a:t>
            </a:r>
          </a:p>
        </p:txBody>
      </p:sp>
      <p:sp>
        <p:nvSpPr>
          <p:cNvPr id="33796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651500" y="5013325"/>
            <a:ext cx="36734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wouldn’t you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ZoneTexte 5"/>
          <p:cNvSpPr txBox="1">
            <a:spLocks noChangeArrowheads="1"/>
          </p:cNvSpPr>
          <p:nvPr/>
        </p:nvSpPr>
        <p:spPr bwMode="auto">
          <a:xfrm>
            <a:off x="0" y="5084763"/>
            <a:ext cx="914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She wouldn’t like to be late, ___________?</a:t>
            </a:r>
          </a:p>
        </p:txBody>
      </p:sp>
      <p:sp>
        <p:nvSpPr>
          <p:cNvPr id="34820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843213" y="5445125"/>
            <a:ext cx="36734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would she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ZoneTexte 5"/>
          <p:cNvSpPr txBox="1">
            <a:spLocks noChangeArrowheads="1"/>
          </p:cNvSpPr>
          <p:nvPr/>
        </p:nvSpPr>
        <p:spPr bwMode="auto">
          <a:xfrm>
            <a:off x="0" y="5084763"/>
            <a:ext cx="914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He would call if he were late, ___________?</a:t>
            </a:r>
          </a:p>
        </p:txBody>
      </p:sp>
      <p:sp>
        <p:nvSpPr>
          <p:cNvPr id="35844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771775" y="5445125"/>
            <a:ext cx="36718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wouldn’t he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ZoneTexte 5"/>
          <p:cNvSpPr txBox="1">
            <a:spLocks noChangeArrowheads="1"/>
          </p:cNvSpPr>
          <p:nvPr/>
        </p:nvSpPr>
        <p:spPr bwMode="auto">
          <a:xfrm>
            <a:off x="0" y="5084763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We mustn’t tell her, ___________?</a:t>
            </a:r>
          </a:p>
        </p:txBody>
      </p:sp>
      <p:sp>
        <p:nvSpPr>
          <p:cNvPr id="36868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292725" y="4941888"/>
            <a:ext cx="367188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must we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1" name="ZoneTexte 5"/>
          <p:cNvSpPr txBox="1">
            <a:spLocks noChangeArrowheads="1"/>
          </p:cNvSpPr>
          <p:nvPr/>
        </p:nvSpPr>
        <p:spPr bwMode="auto">
          <a:xfrm>
            <a:off x="0" y="5084763"/>
            <a:ext cx="914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They have to listen in class, ___________?</a:t>
            </a:r>
          </a:p>
        </p:txBody>
      </p:sp>
      <p:sp>
        <p:nvSpPr>
          <p:cNvPr id="37892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843213" y="5445125"/>
            <a:ext cx="36734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don’t they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ZoneTexte 5"/>
          <p:cNvSpPr txBox="1">
            <a:spLocks noChangeArrowheads="1"/>
          </p:cNvSpPr>
          <p:nvPr/>
        </p:nvSpPr>
        <p:spPr bwMode="auto">
          <a:xfrm>
            <a:off x="0" y="4941888"/>
            <a:ext cx="914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I don’t have to wait for you, ___________?</a:t>
            </a:r>
          </a:p>
        </p:txBody>
      </p:sp>
      <p:sp>
        <p:nvSpPr>
          <p:cNvPr id="38916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203575" y="5300663"/>
            <a:ext cx="36718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do I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9" name="ZoneTexte 5"/>
          <p:cNvSpPr txBox="1">
            <a:spLocks noChangeArrowheads="1"/>
          </p:cNvSpPr>
          <p:nvPr/>
        </p:nvSpPr>
        <p:spPr bwMode="auto">
          <a:xfrm>
            <a:off x="0" y="4941888"/>
            <a:ext cx="914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She should have gone to the dentist’s, ___________?</a:t>
            </a:r>
          </a:p>
        </p:txBody>
      </p:sp>
      <p:sp>
        <p:nvSpPr>
          <p:cNvPr id="39940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067175" y="5300663"/>
            <a:ext cx="36734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shouldn’t she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ZoneTexte 5"/>
          <p:cNvSpPr txBox="1">
            <a:spLocks noChangeArrowheads="1"/>
          </p:cNvSpPr>
          <p:nvPr/>
        </p:nvSpPr>
        <p:spPr bwMode="auto">
          <a:xfrm>
            <a:off x="0" y="4941888"/>
            <a:ext cx="914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He could have waited for me, ___________?</a:t>
            </a:r>
          </a:p>
        </p:txBody>
      </p:sp>
      <p:sp>
        <p:nvSpPr>
          <p:cNvPr id="40964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843213" y="5373688"/>
            <a:ext cx="367347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couldn’t he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ZoneTexte 5"/>
          <p:cNvSpPr txBox="1">
            <a:spLocks noChangeArrowheads="1"/>
          </p:cNvSpPr>
          <p:nvPr/>
        </p:nvSpPr>
        <p:spPr bwMode="auto">
          <a:xfrm>
            <a:off x="0" y="5445125"/>
            <a:ext cx="9036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She isn’t happy, _________?</a:t>
            </a:r>
          </a:p>
        </p:txBody>
      </p:sp>
      <p:sp>
        <p:nvSpPr>
          <p:cNvPr id="5124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076825" y="5300663"/>
            <a:ext cx="367188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>
                <a:solidFill>
                  <a:srgbClr val="FF0000"/>
                </a:solidFill>
                <a:latin typeface="Ravie" pitchFamily="82" charset="0"/>
              </a:rPr>
              <a:t>is she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ZoneTexte 5"/>
          <p:cNvSpPr txBox="1">
            <a:spLocks noChangeArrowheads="1"/>
          </p:cNvSpPr>
          <p:nvPr/>
        </p:nvSpPr>
        <p:spPr bwMode="auto">
          <a:xfrm>
            <a:off x="0" y="5445125"/>
            <a:ext cx="9036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He’s French, _________?</a:t>
            </a:r>
          </a:p>
        </p:txBody>
      </p:sp>
      <p:sp>
        <p:nvSpPr>
          <p:cNvPr id="6148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572000" y="5373688"/>
            <a:ext cx="36718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>
                <a:solidFill>
                  <a:srgbClr val="FF0000"/>
                </a:solidFill>
                <a:latin typeface="Ravie" pitchFamily="82" charset="0"/>
              </a:rPr>
              <a:t>isn’t he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ZoneTexte 5"/>
          <p:cNvSpPr txBox="1">
            <a:spLocks noChangeArrowheads="1"/>
          </p:cNvSpPr>
          <p:nvPr/>
        </p:nvSpPr>
        <p:spPr bwMode="auto">
          <a:xfrm>
            <a:off x="0" y="5445125"/>
            <a:ext cx="9036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You live in London, __________?</a:t>
            </a:r>
          </a:p>
        </p:txBody>
      </p:sp>
      <p:sp>
        <p:nvSpPr>
          <p:cNvPr id="7172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292725" y="5300663"/>
            <a:ext cx="367188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>
                <a:solidFill>
                  <a:srgbClr val="FF0000"/>
                </a:solidFill>
                <a:latin typeface="Ravie" pitchFamily="82" charset="0"/>
              </a:rPr>
              <a:t>don’t you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ZoneTexte 5"/>
          <p:cNvSpPr txBox="1">
            <a:spLocks noChangeArrowheads="1"/>
          </p:cNvSpPr>
          <p:nvPr/>
        </p:nvSpPr>
        <p:spPr bwMode="auto">
          <a:xfrm>
            <a:off x="0" y="5445125"/>
            <a:ext cx="9036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He doesn’t eat meat , _______?</a:t>
            </a:r>
          </a:p>
        </p:txBody>
      </p:sp>
      <p:sp>
        <p:nvSpPr>
          <p:cNvPr id="8196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6227763" y="5373688"/>
            <a:ext cx="36734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>
                <a:solidFill>
                  <a:srgbClr val="FF0000"/>
                </a:solidFill>
                <a:latin typeface="Ravie" pitchFamily="82" charset="0"/>
              </a:rPr>
              <a:t>does he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ZoneTexte 5"/>
          <p:cNvSpPr txBox="1">
            <a:spLocks noChangeArrowheads="1"/>
          </p:cNvSpPr>
          <p:nvPr/>
        </p:nvSpPr>
        <p:spPr bwMode="auto">
          <a:xfrm>
            <a:off x="0" y="5445125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She works a lot, ____________?</a:t>
            </a:r>
          </a:p>
        </p:txBody>
      </p:sp>
      <p:sp>
        <p:nvSpPr>
          <p:cNvPr id="9220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859338" y="5300663"/>
            <a:ext cx="36734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200">
                <a:solidFill>
                  <a:srgbClr val="FF0000"/>
                </a:solidFill>
                <a:latin typeface="Ravie" pitchFamily="82" charset="0"/>
              </a:rPr>
              <a:t>doesn’t she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ZoneTexte 5"/>
          <p:cNvSpPr txBox="1">
            <a:spLocks noChangeArrowheads="1"/>
          </p:cNvSpPr>
          <p:nvPr/>
        </p:nvSpPr>
        <p:spPr bwMode="auto">
          <a:xfrm>
            <a:off x="0" y="54451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latin typeface="Ravie" pitchFamily="82" charset="0"/>
              </a:rPr>
              <a:t>They’re watching TV, ____________?</a:t>
            </a:r>
          </a:p>
        </p:txBody>
      </p:sp>
      <p:sp>
        <p:nvSpPr>
          <p:cNvPr id="10244" name="ZoneTexte 6"/>
          <p:cNvSpPr txBox="1">
            <a:spLocks noChangeArrowheads="1"/>
          </p:cNvSpPr>
          <p:nvPr/>
        </p:nvSpPr>
        <p:spPr bwMode="auto">
          <a:xfrm>
            <a:off x="2987675" y="981075"/>
            <a:ext cx="2952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>
                <a:latin typeface="Ravie" pitchFamily="82" charset="0"/>
              </a:rPr>
              <a:t>Complete each sentence with a question tag.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292725" y="5300663"/>
            <a:ext cx="36718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aren’t they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634</Words>
  <Application>Microsoft Office PowerPoint</Application>
  <PresentationFormat>Affichage à l'écran (4:3)</PresentationFormat>
  <Paragraphs>116</Paragraphs>
  <Slides>39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39</vt:i4>
      </vt:variant>
    </vt:vector>
  </HeadingPairs>
  <TitlesOfParts>
    <vt:vector size="43" baseType="lpstr">
      <vt:lpstr>Calibri</vt:lpstr>
      <vt:lpstr>Arial</vt:lpstr>
      <vt:lpstr>Ravie</vt:lpstr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Diapositive 36</vt:lpstr>
      <vt:lpstr>Diapositive 37</vt:lpstr>
      <vt:lpstr>Diapositive 38</vt:lpstr>
      <vt:lpstr>Diapositive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MOURNARD</cp:lastModifiedBy>
  <cp:revision>8</cp:revision>
  <dcterms:created xsi:type="dcterms:W3CDTF">2010-12-13T15:20:01Z</dcterms:created>
  <dcterms:modified xsi:type="dcterms:W3CDTF">2012-04-15T09:25:24Z</dcterms:modified>
</cp:coreProperties>
</file>