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8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6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5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2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7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3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4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FDB2E-3846-41BC-85CE-D74E79B0F4D5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492-B86C-4816-AFD2-E3CE6060B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9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دفتر الأستاذ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تعاريف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تعريف دفتر الأستاذ: سجل ترحل اليه جميع حركات دفتر اليومية الى الصفحة الخاصة بكل حساب على حده مما يتيح معرفة رصيد كل حساب وحده متى لزم الأمر</a:t>
            </a:r>
          </a:p>
          <a:p>
            <a:pPr algn="r" rtl="1"/>
            <a:endParaRPr lang="ar-JO" dirty="0"/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تعريف الترصيد : استخراج نتيجة العمليات المالية التي أثرت في الحساب و ذلك بايجاد الفرق بين الطرف المدين و الطرف الدائن في الحساب 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2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دفتر الأستاذ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3600" dirty="0" smtClean="0"/>
              <a:t>دفتر الأستاذ يساعد في معرفة رصيد كل حساب اذا لزم الأمر</a:t>
            </a:r>
          </a:p>
          <a:p>
            <a:pPr algn="r" rtl="1"/>
            <a:r>
              <a:rPr lang="ar-JO" sz="3600" dirty="0" smtClean="0"/>
              <a:t>تمر عملية نقل القيود المحاسبية من دفتر اليومية الى دفتر الأستاذ بمرحلتين هما: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JO" sz="3200" dirty="0" smtClean="0"/>
              <a:t>الترحيل: نقل </a:t>
            </a:r>
            <a:r>
              <a:rPr lang="ar-JO" sz="3200" smtClean="0"/>
              <a:t>العمليات </a:t>
            </a:r>
            <a:r>
              <a:rPr lang="ar-JO" sz="3200" smtClean="0"/>
              <a:t>من </a:t>
            </a:r>
            <a:r>
              <a:rPr lang="ar-JO" sz="3200" dirty="0" smtClean="0"/>
              <a:t>دفتر اليومية الى دفتر الأستاذ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JO" sz="3200" dirty="0" smtClean="0"/>
              <a:t>الترصيد: مقارنة الطرف المدين مع الدائن لمعرفة وضع الحساب (اي رصيد الحساب)</a:t>
            </a:r>
          </a:p>
        </p:txBody>
      </p:sp>
    </p:spTree>
    <p:extLst>
      <p:ext uri="{BB962C8B-B14F-4D97-AF65-F5344CB8AC3E}">
        <p14:creationId xmlns:p14="http://schemas.microsoft.com/office/powerpoint/2010/main" val="322414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شكل دفتر الأستاذ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220081"/>
              </p:ext>
            </p:extLst>
          </p:nvPr>
        </p:nvGraphicFramePr>
        <p:xfrm>
          <a:off x="838200" y="1825625"/>
          <a:ext cx="10515600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91635939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6877279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8890622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766341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576663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290676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8421326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22766809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مدين (منه)                                     ح/أسم الحساب                                       دائن (له)</a:t>
                      </a:r>
                      <a:r>
                        <a:rPr lang="ar-JO" sz="2400" baseline="0" dirty="0" smtClean="0"/>
                        <a:t>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273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التاريخ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رقم قيد اليومية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البيان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المبلغ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التاريخ</a:t>
                      </a:r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رقم قيد اليومية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البيان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المبلغ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281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36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570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3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216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22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92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الأخطاء في دفتر الاستاذ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الخطأ في عملية الجمع أو الترصيد لأي الحسابات في دفتر الأستاذ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الخطأ في عملية ترحيل الحسابات بحيث ترحل المبالغ المدينة الى الطرف الدائن من الحساب أو العكس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عدم ترحيل أحد طرفي القيد الى حسابه في دفتر الأستاذ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mtClean="0"/>
              <a:t>الخطأ في المبلغ الذي  رحل الى دفتر الأستاذ بحيث يرحل مثلا مبلغ (1500) دينار الى طرف المدين من حساب البنك في حين أن المبلغ الصحيح هو (15000) دينار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دفتر الأستاذ</vt:lpstr>
      <vt:lpstr>تعاريف</vt:lpstr>
      <vt:lpstr>دفتر الأستاذ</vt:lpstr>
      <vt:lpstr>شكل دفتر الأستاذ</vt:lpstr>
      <vt:lpstr>الأخطاء في دفتر الاستاذ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دفتر الأستاذ</dc:title>
  <dc:creator>Elias</dc:creator>
  <cp:lastModifiedBy>l.haddad</cp:lastModifiedBy>
  <cp:revision>9</cp:revision>
  <dcterms:created xsi:type="dcterms:W3CDTF">2020-07-17T09:13:43Z</dcterms:created>
  <dcterms:modified xsi:type="dcterms:W3CDTF">2021-11-09T20:27:48Z</dcterms:modified>
</cp:coreProperties>
</file>