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530" autoAdjust="0"/>
  </p:normalViewPr>
  <p:slideViewPr>
    <p:cSldViewPr>
      <p:cViewPr varScale="1">
        <p:scale>
          <a:sx n="56" d="100"/>
          <a:sy n="56" d="100"/>
        </p:scale>
        <p:origin x="-39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4964B-1CF7-4F76-AF8E-99D0683B3272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7A635-94D1-4825-B8FE-B67D289D41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981200"/>
            <a:ext cx="426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9600" dirty="0" smtClean="0"/>
              <a:t>عاداتنا</a:t>
            </a:r>
            <a:endParaRPr lang="en-US" sz="9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43" t="19792" r="2196" b="6250"/>
          <a:stretch>
            <a:fillRect/>
          </a:stretch>
        </p:blipFill>
        <p:spPr bwMode="auto">
          <a:xfrm>
            <a:off x="304800" y="12192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381000"/>
            <a:ext cx="617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مِنَ العادات الأردنيّة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6400"/>
            <a:ext cx="845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6000" dirty="0" smtClean="0"/>
              <a:t>العادات :</a:t>
            </a:r>
          </a:p>
          <a:p>
            <a:pPr algn="r" rtl="1"/>
            <a:r>
              <a:rPr lang="ar-JO" sz="6000" dirty="0" smtClean="0"/>
              <a:t>هِي سُلوكات نَقومُ بها باستمرار .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3400" y="1600200"/>
            <a:ext cx="967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6600" dirty="0" smtClean="0"/>
              <a:t>مِنَ </a:t>
            </a:r>
            <a:r>
              <a:rPr lang="ar-JO" sz="6600" dirty="0" smtClean="0"/>
              <a:t>الْعاداتِ </a:t>
            </a:r>
            <a:r>
              <a:rPr lang="ar-JO" sz="6600" dirty="0" smtClean="0"/>
              <a:t>الأردنيّة الّتي نَعْتَزُّ بها ونَفخر: </a:t>
            </a:r>
            <a:endParaRPr lang="en-US" sz="6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9370" t="10417" r="9810" b="9375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52800" y="2286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الْمنسف</a:t>
            </a:r>
            <a:endParaRPr lang="en-US" sz="6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757" t="18750" r="2196"/>
          <a:stretch>
            <a:fillRect/>
          </a:stretch>
        </p:blipFill>
        <p:spPr bwMode="auto">
          <a:xfrm>
            <a:off x="0" y="914400"/>
            <a:ext cx="9220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667000" y="0"/>
            <a:ext cx="556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مكوّناتُ الْمَنسَفِ</a:t>
            </a:r>
            <a:endParaRPr lang="en-US" sz="6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928" t="9375" r="2196" b="6250"/>
          <a:stretch>
            <a:fillRect/>
          </a:stretch>
        </p:blipFill>
        <p:spPr bwMode="auto">
          <a:xfrm>
            <a:off x="228600" y="685800"/>
            <a:ext cx="8610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562" t="6667" r="3906" b="5556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928" t="10417" r="3368" b="6250"/>
          <a:stretch>
            <a:fillRect/>
          </a:stretch>
        </p:blipFill>
        <p:spPr bwMode="auto">
          <a:xfrm>
            <a:off x="228600" y="1143000"/>
            <a:ext cx="8610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19200" y="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6000" dirty="0" smtClean="0"/>
              <a:t>الثّوب الأردنيّ الشّعبيّ</a:t>
            </a:r>
            <a:endParaRPr lang="en-US" sz="6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757" t="33333" r="2196" b="6250"/>
          <a:stretch>
            <a:fillRect/>
          </a:stretch>
        </p:blipFill>
        <p:spPr bwMode="auto">
          <a:xfrm>
            <a:off x="228600" y="13716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90800" y="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القهوة العربيّة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5857" t="25000" r="2196" b="12500"/>
          <a:stretch>
            <a:fillRect/>
          </a:stretch>
        </p:blipFill>
        <p:spPr bwMode="auto">
          <a:xfrm>
            <a:off x="838200" y="1752600"/>
            <a:ext cx="7620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38400" y="4572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6000" dirty="0" smtClean="0"/>
              <a:t>الدّبكاتُ الأردنيّةُ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30</Words>
  <Application>Microsoft Office PowerPoint</Application>
  <PresentationFormat>On-screen Show (4:3)</PresentationFormat>
  <Paragraphs>10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Lenovo</cp:lastModifiedBy>
  <cp:revision>29</cp:revision>
  <dcterms:created xsi:type="dcterms:W3CDTF">2020-10-22T13:39:01Z</dcterms:created>
  <dcterms:modified xsi:type="dcterms:W3CDTF">2020-10-26T12:42:26Z</dcterms:modified>
</cp:coreProperties>
</file>