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sldIdLst>
    <p:sldId id="267" r:id="rId2"/>
    <p:sldId id="259" r:id="rId3"/>
    <p:sldId id="261" r:id="rId4"/>
    <p:sldId id="263" r:id="rId5"/>
    <p:sldId id="262" r:id="rId6"/>
    <p:sldId id="265" r:id="rId7"/>
    <p:sldId id="264" r:id="rId8"/>
    <p:sldId id="266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0351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8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6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9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4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2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3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244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608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8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1F98A5E-5668-4A75-BF43-92B5B03E2A7D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F879137-B8E4-4B57-8380-9F4EEC25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8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rb to be 2015">
            <a:extLst>
              <a:ext uri="{FF2B5EF4-FFF2-40B4-BE49-F238E27FC236}">
                <a16:creationId xmlns:a16="http://schemas.microsoft.com/office/drawing/2014/main" id="{FFCF7C78-1442-41C0-ADBD-751F86991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5" y="267504"/>
            <a:ext cx="11802794" cy="641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70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lackboard clipart teacher, Picture #2304984 blackboard clipart teacher">
            <a:extLst>
              <a:ext uri="{FF2B5EF4-FFF2-40B4-BE49-F238E27FC236}">
                <a16:creationId xmlns:a16="http://schemas.microsoft.com/office/drawing/2014/main" id="{0BBE9867-5797-4928-A057-A5E10D9DD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51" y="2053882"/>
            <a:ext cx="5810849" cy="444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DBEEF0E7-A942-47AB-BA48-AC39B13DE935}"/>
              </a:ext>
            </a:extLst>
          </p:cNvPr>
          <p:cNvSpPr/>
          <p:nvPr/>
        </p:nvSpPr>
        <p:spPr>
          <a:xfrm>
            <a:off x="5444197" y="253218"/>
            <a:ext cx="6246055" cy="218049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I </a:t>
            </a:r>
            <a:r>
              <a:rPr lang="en-US" sz="40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am</a:t>
            </a:r>
            <a:r>
              <a:rPr lang="en-US" sz="4000" dirty="0">
                <a:latin typeface="Comic Sans MS" panose="030F0702030302020204" pitchFamily="66" charset="0"/>
              </a:rPr>
              <a:t> a teacher.</a:t>
            </a:r>
          </a:p>
          <a:p>
            <a:pPr algn="ctr"/>
            <a:r>
              <a:rPr lang="en-US" sz="4000" dirty="0">
                <a:latin typeface="Comic Sans MS" panose="030F0702030302020204" pitchFamily="66" charset="0"/>
              </a:rPr>
              <a:t>I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‘m </a:t>
            </a:r>
            <a:r>
              <a:rPr lang="en-US" sz="4000" dirty="0">
                <a:latin typeface="Comic Sans MS" panose="030F0702030302020204" pitchFamily="66" charset="0"/>
              </a:rPr>
              <a:t>a teacher.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40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DBEEF0E7-A942-47AB-BA48-AC39B13DE935}"/>
              </a:ext>
            </a:extLst>
          </p:cNvPr>
          <p:cNvSpPr/>
          <p:nvPr/>
        </p:nvSpPr>
        <p:spPr>
          <a:xfrm>
            <a:off x="4332849" y="309489"/>
            <a:ext cx="7357403" cy="218049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You </a:t>
            </a:r>
            <a:r>
              <a:rPr lang="en-US" sz="40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sz="4000" dirty="0">
                <a:latin typeface="Comic Sans MS" panose="030F0702030302020204" pitchFamily="66" charset="0"/>
              </a:rPr>
              <a:t> a student.</a:t>
            </a:r>
          </a:p>
          <a:p>
            <a:pPr algn="ctr"/>
            <a:r>
              <a:rPr lang="en-US" sz="4000" dirty="0">
                <a:latin typeface="Comic Sans MS" panose="030F0702030302020204" pitchFamily="66" charset="0"/>
              </a:rPr>
              <a:t>You </a:t>
            </a:r>
            <a:r>
              <a:rPr lang="en-US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‘re </a:t>
            </a:r>
            <a:r>
              <a:rPr lang="en-US" sz="4000" dirty="0">
                <a:latin typeface="Comic Sans MS" panose="030F0702030302020204" pitchFamily="66" charset="0"/>
              </a:rPr>
              <a:t>a student.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free clip art you - Clip Art Library">
            <a:extLst>
              <a:ext uri="{FF2B5EF4-FFF2-40B4-BE49-F238E27FC236}">
                <a16:creationId xmlns:a16="http://schemas.microsoft.com/office/drawing/2014/main" id="{84779E64-6C0B-4F68-AADC-34379ED2E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65" y="1587818"/>
            <a:ext cx="386715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72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DBEEF0E7-A942-47AB-BA48-AC39B13DE935}"/>
              </a:ext>
            </a:extLst>
          </p:cNvPr>
          <p:cNvSpPr/>
          <p:nvPr/>
        </p:nvSpPr>
        <p:spPr>
          <a:xfrm>
            <a:off x="4332849" y="253218"/>
            <a:ext cx="7357403" cy="218049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She  </a:t>
            </a:r>
            <a:r>
              <a:rPr lang="en-US" sz="40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r>
              <a:rPr lang="en-US" sz="4000" dirty="0">
                <a:latin typeface="Comic Sans MS" panose="030F0702030302020204" pitchFamily="66" charset="0"/>
              </a:rPr>
              <a:t> my sister.</a:t>
            </a:r>
          </a:p>
          <a:p>
            <a:pPr algn="ctr"/>
            <a:r>
              <a:rPr lang="en-US" sz="4000" dirty="0">
                <a:latin typeface="Comic Sans MS" panose="030F0702030302020204" pitchFamily="66" charset="0"/>
              </a:rPr>
              <a:t>She </a:t>
            </a:r>
            <a:r>
              <a:rPr lang="en-US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‘s </a:t>
            </a:r>
            <a:r>
              <a:rPr lang="en-US" sz="4000" dirty="0">
                <a:latin typeface="Comic Sans MS" panose="030F0702030302020204" pitchFamily="66" charset="0"/>
              </a:rPr>
              <a:t>my sister.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Long E - She - English Unite | Kids clipart, Clip art, Single club">
            <a:extLst>
              <a:ext uri="{FF2B5EF4-FFF2-40B4-BE49-F238E27FC236}">
                <a16:creationId xmlns:a16="http://schemas.microsoft.com/office/drawing/2014/main" id="{9A6359F7-9C77-43A9-AF51-9390E4D61F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3" t="10462" r="5288" b="14256"/>
          <a:stretch/>
        </p:blipFill>
        <p:spPr bwMode="auto">
          <a:xfrm>
            <a:off x="501748" y="1544251"/>
            <a:ext cx="3831101" cy="468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457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DBEEF0E7-A942-47AB-BA48-AC39B13DE935}"/>
              </a:ext>
            </a:extLst>
          </p:cNvPr>
          <p:cNvSpPr/>
          <p:nvPr/>
        </p:nvSpPr>
        <p:spPr>
          <a:xfrm>
            <a:off x="4332849" y="309489"/>
            <a:ext cx="7357403" cy="218049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He  </a:t>
            </a:r>
            <a:r>
              <a:rPr lang="en-US" sz="40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r>
              <a:rPr lang="en-US" sz="4000" dirty="0">
                <a:latin typeface="Comic Sans MS" panose="030F0702030302020204" pitchFamily="66" charset="0"/>
              </a:rPr>
              <a:t> my brother.</a:t>
            </a:r>
          </a:p>
          <a:p>
            <a:pPr algn="ctr"/>
            <a:r>
              <a:rPr lang="en-US" sz="4000" dirty="0">
                <a:latin typeface="Comic Sans MS" panose="030F0702030302020204" pitchFamily="66" charset="0"/>
              </a:rPr>
              <a:t>He </a:t>
            </a:r>
            <a:r>
              <a:rPr lang="en-US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‘s </a:t>
            </a:r>
            <a:r>
              <a:rPr lang="en-US" sz="4000" dirty="0">
                <a:latin typeface="Comic Sans MS" panose="030F0702030302020204" pitchFamily="66" charset="0"/>
              </a:rPr>
              <a:t>my brother.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He Picture for Classroom / Therapy Use - Great He Clipart">
            <a:extLst>
              <a:ext uri="{FF2B5EF4-FFF2-40B4-BE49-F238E27FC236}">
                <a16:creationId xmlns:a16="http://schemas.microsoft.com/office/drawing/2014/main" id="{11CDB8E8-6649-4615-AE94-2B7C82FBB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04" y="1956875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06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DBEEF0E7-A942-47AB-BA48-AC39B13DE935}"/>
              </a:ext>
            </a:extLst>
          </p:cNvPr>
          <p:cNvSpPr/>
          <p:nvPr/>
        </p:nvSpPr>
        <p:spPr>
          <a:xfrm>
            <a:off x="3798278" y="281354"/>
            <a:ext cx="8285870" cy="218049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They  </a:t>
            </a:r>
            <a:r>
              <a:rPr lang="en-US" sz="40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sz="4000" dirty="0">
                <a:latin typeface="Comic Sans MS" panose="030F0702030302020204" pitchFamily="66" charset="0"/>
              </a:rPr>
              <a:t> my friends.</a:t>
            </a:r>
          </a:p>
          <a:p>
            <a:pPr algn="ctr"/>
            <a:r>
              <a:rPr lang="en-US" sz="4000" dirty="0">
                <a:latin typeface="Comic Sans MS" panose="030F0702030302020204" pitchFamily="66" charset="0"/>
              </a:rPr>
              <a:t>They </a:t>
            </a:r>
            <a:r>
              <a:rPr lang="en-US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‘re </a:t>
            </a:r>
            <a:r>
              <a:rPr lang="en-US" sz="4000" dirty="0">
                <a:latin typeface="Comic Sans MS" panose="030F0702030302020204" pitchFamily="66" charset="0"/>
              </a:rPr>
              <a:t>my friends.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6146" name="Picture 2" descr="Pronoun - They (boys) - English Unite | Video game tester jobs, Video game  jobs, Game tester jobs">
            <a:extLst>
              <a:ext uri="{FF2B5EF4-FFF2-40B4-BE49-F238E27FC236}">
                <a16:creationId xmlns:a16="http://schemas.microsoft.com/office/drawing/2014/main" id="{5ADBDF62-F4E3-4D94-8DEF-7C7CA15D88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5" t="13128" r="5967" b="18923"/>
          <a:stretch/>
        </p:blipFill>
        <p:spPr bwMode="auto">
          <a:xfrm>
            <a:off x="351691" y="2222695"/>
            <a:ext cx="4543865" cy="429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14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DBEEF0E7-A942-47AB-BA48-AC39B13DE935}"/>
              </a:ext>
            </a:extLst>
          </p:cNvPr>
          <p:cNvSpPr/>
          <p:nvPr/>
        </p:nvSpPr>
        <p:spPr>
          <a:xfrm>
            <a:off x="4332849" y="253218"/>
            <a:ext cx="7357403" cy="218049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We  </a:t>
            </a:r>
            <a:r>
              <a:rPr lang="en-US" sz="40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sz="4000" dirty="0">
                <a:latin typeface="Comic Sans MS" panose="030F0702030302020204" pitchFamily="66" charset="0"/>
              </a:rPr>
              <a:t> reading.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5122" name="Picture 2" descr="Reading books | Sunday Observer">
            <a:extLst>
              <a:ext uri="{FF2B5EF4-FFF2-40B4-BE49-F238E27FC236}">
                <a16:creationId xmlns:a16="http://schemas.microsoft.com/office/drawing/2014/main" id="{D31D81A5-DCE9-43AF-A6CF-B4A64CE3A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48" y="2847902"/>
            <a:ext cx="57150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46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44996" y="392894"/>
            <a:ext cx="424338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mic Sans MS" panose="030F0702030302020204" pitchFamily="66" charset="0"/>
              </a:rPr>
              <a:t>Verb to be</a:t>
            </a:r>
            <a:endParaRPr lang="en-US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5" name="Cloud 14"/>
          <p:cNvSpPr/>
          <p:nvPr/>
        </p:nvSpPr>
        <p:spPr>
          <a:xfrm>
            <a:off x="1087648" y="2564797"/>
            <a:ext cx="2785488" cy="1219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am</a:t>
            </a:r>
          </a:p>
        </p:txBody>
      </p:sp>
      <p:sp>
        <p:nvSpPr>
          <p:cNvPr id="16" name="Cloud 15"/>
          <p:cNvSpPr/>
          <p:nvPr/>
        </p:nvSpPr>
        <p:spPr>
          <a:xfrm>
            <a:off x="4782460" y="2664876"/>
            <a:ext cx="2785488" cy="1219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is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7" name="Cloud 16"/>
          <p:cNvSpPr/>
          <p:nvPr/>
        </p:nvSpPr>
        <p:spPr>
          <a:xfrm>
            <a:off x="8477272" y="2592996"/>
            <a:ext cx="2785488" cy="1219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are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8" name="Down Arrow 17"/>
          <p:cNvSpPr/>
          <p:nvPr/>
        </p:nvSpPr>
        <p:spPr>
          <a:xfrm rot="2590915">
            <a:off x="2833130" y="1729815"/>
            <a:ext cx="386428" cy="923464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mic Sans MS" panose="030F0702030302020204" pitchFamily="66" charset="0"/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5966691" y="1829636"/>
            <a:ext cx="417027" cy="830819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mic Sans MS" panose="030F0702030302020204" pitchFamily="66" charset="0"/>
            </a:endParaRPr>
          </a:p>
        </p:txBody>
      </p:sp>
      <p:sp>
        <p:nvSpPr>
          <p:cNvPr id="20" name="Down Arrow 19"/>
          <p:cNvSpPr/>
          <p:nvPr/>
        </p:nvSpPr>
        <p:spPr>
          <a:xfrm rot="18956556">
            <a:off x="8958833" y="1718425"/>
            <a:ext cx="371316" cy="1011641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mic Sans MS" panose="030F0702030302020204" pitchFamily="66" charset="0"/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2229083" y="3865265"/>
            <a:ext cx="340400" cy="85883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mic Sans MS" panose="030F0702030302020204" pitchFamily="66" charset="0"/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6056784" y="3936330"/>
            <a:ext cx="340400" cy="85883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mic Sans MS" panose="030F0702030302020204" pitchFamily="66" charset="0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9884484" y="3884076"/>
            <a:ext cx="340400" cy="85883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mic Sans MS" panose="030F0702030302020204" pitchFamily="66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017254" y="4795167"/>
            <a:ext cx="2926276" cy="13275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4728717" y="4837217"/>
            <a:ext cx="3000144" cy="128552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He, she, it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8575007" y="4816192"/>
            <a:ext cx="2959353" cy="12855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We, </a:t>
            </a:r>
            <a:r>
              <a:rPr lang="en-US" sz="2800">
                <a:latin typeface="Comic Sans MS" panose="030F0702030302020204" pitchFamily="66" charset="0"/>
              </a:rPr>
              <a:t>They</a:t>
            </a:r>
            <a:r>
              <a:rPr lang="en-US" sz="2800" dirty="0" err="1">
                <a:latin typeface="Comic Sans MS" panose="030F0702030302020204" pitchFamily="66" charset="0"/>
              </a:rPr>
              <a:t>,You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75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7878" y="4326847"/>
            <a:ext cx="3845357" cy="22771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292" y="4326847"/>
            <a:ext cx="3805382" cy="2277152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86327" y="4326847"/>
            <a:ext cx="3534494" cy="22771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7146" y="1007485"/>
            <a:ext cx="2733675" cy="10191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7439" y="1007485"/>
            <a:ext cx="1400175" cy="8858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64298" y="978909"/>
            <a:ext cx="1590675" cy="1076325"/>
          </a:xfrm>
          <a:prstGeom prst="rect">
            <a:avLst/>
          </a:prstGeom>
        </p:spPr>
      </p:pic>
      <p:sp>
        <p:nvSpPr>
          <p:cNvPr id="14" name="Down Arrow 13"/>
          <p:cNvSpPr/>
          <p:nvPr/>
        </p:nvSpPr>
        <p:spPr>
          <a:xfrm>
            <a:off x="2170545" y="2142836"/>
            <a:ext cx="415637" cy="2184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5997502" y="2142836"/>
            <a:ext cx="415637" cy="2184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9351816" y="2221345"/>
            <a:ext cx="415637" cy="2184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3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Basis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77</TotalTime>
  <Words>76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Comic Sans MS</vt:lpstr>
      <vt:lpstr>Corbel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T.Alnimri</cp:lastModifiedBy>
  <cp:revision>31</cp:revision>
  <dcterms:created xsi:type="dcterms:W3CDTF">2020-10-04T15:09:04Z</dcterms:created>
  <dcterms:modified xsi:type="dcterms:W3CDTF">2022-10-02T17:13:54Z</dcterms:modified>
</cp:coreProperties>
</file>