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99" r:id="rId2"/>
    <p:sldId id="309" r:id="rId3"/>
    <p:sldId id="300" r:id="rId4"/>
    <p:sldId id="301" r:id="rId5"/>
    <p:sldId id="302" r:id="rId6"/>
    <p:sldId id="303" r:id="rId7"/>
    <p:sldId id="311" r:id="rId8"/>
    <p:sldId id="304" r:id="rId9"/>
    <p:sldId id="308" r:id="rId10"/>
    <p:sldId id="306" r:id="rId11"/>
    <p:sldId id="30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1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139FEC1-DF78-4FF6-A3CE-2F8BC7679399}" type="datetimeFigureOut">
              <a:rPr lang="ar-EG" smtClean="0"/>
              <a:pPr/>
              <a:t>05/03/1444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E96E0E3-8774-43E6-9A6B-DC4D9E446598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newsflash/>
    <p:sndAc>
      <p:stSnd>
        <p:snd r:embed="rId13" name="chimes.wav"/>
      </p:stSnd>
    </p:sndAc>
  </p:transition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3124200"/>
            <a:ext cx="7696200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11480" marR="0" lvl="0" indent="-342900" algn="ctr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ar-SA" sz="80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ndalus" pitchFamily="2" charset="-78"/>
              </a:rPr>
              <a:t>ترتيب الأعداد</a:t>
            </a:r>
            <a:endParaRPr kumimoji="0" lang="ar-EG" sz="8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Andalus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C5AC8A-101F-4DE1-94AB-15BF98A1E551}"/>
              </a:ext>
            </a:extLst>
          </p:cNvPr>
          <p:cNvSpPr/>
          <p:nvPr/>
        </p:nvSpPr>
        <p:spPr>
          <a:xfrm>
            <a:off x="2447860" y="22098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6FB76-1DC1-4EF3-A717-5BC71D3B0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F0DEE8-DA60-4ECA-8B4B-FAFF183EB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990600"/>
            <a:ext cx="7772400" cy="4289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02F7EB-F0FE-40A0-9D98-3CB602F3E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450006"/>
            <a:ext cx="6705600" cy="110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901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D8177-EDC3-4825-81FA-475ACC8C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BA3D04-F29F-49EC-B1E1-B61B072CA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685800"/>
            <a:ext cx="7219950" cy="411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374ECD-6987-496D-98BD-C38FF3D83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000375"/>
            <a:ext cx="54102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98848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BDD4BE-7BD4-4C4E-A6D2-AB5A1AED2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8765"/>
            <a:ext cx="9144000" cy="58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4200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81600" y="512064"/>
            <a:ext cx="3505200" cy="15453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800" b="0" i="0" u="none" strike="noStrike" kern="1200" cap="none" spc="-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أستعد </a:t>
            </a:r>
            <a:endParaRPr kumimoji="0" lang="ar-EG" sz="8800" b="0" i="0" u="none" strike="noStrike" kern="1200" cap="none" spc="-1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14400" y="2667000"/>
            <a:ext cx="7848600" cy="19050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11480" marR="0" lvl="0" indent="-342900" algn="just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ar-SA" sz="4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abic Transparent" pitchFamily="2" charset="-78"/>
              </a:rPr>
              <a:t>يبين الجدول المجاور </a:t>
            </a:r>
            <a:r>
              <a:rPr lang="ar-JO"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ransparent" pitchFamily="2" charset="-78"/>
              </a:rPr>
              <a:t>كتلة كل </a:t>
            </a:r>
            <a:r>
              <a:rPr lang="ar-JO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ransparent" pitchFamily="2" charset="-78"/>
              </a:rPr>
              <a:t>من النسر المقاتل والنسر الملتحي والنسر الذهبي</a:t>
            </a:r>
            <a:endParaRPr kumimoji="0" lang="ar-EG" sz="4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Arabic Transparent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4BC05-286A-46C5-BB57-BD6281C25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4012311"/>
            <a:ext cx="7315200" cy="2333625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57400"/>
            <a:ext cx="7924800" cy="1905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5400" spc="0" dirty="0">
                <a:solidFill>
                  <a:srgbClr val="FF0000"/>
                </a:solidFill>
                <a:cs typeface="Simplified Arabic" pitchFamily="2" charset="-78"/>
              </a:rPr>
              <a:t>ـ تساعدنى المقارنة بين الاعداد فى ترتيبها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0" y="512064"/>
            <a:ext cx="1676400" cy="9144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ar-SA" b="1" dirty="0">
                <a:solidFill>
                  <a:schemeClr val="bg1"/>
                </a:solidFill>
              </a:rPr>
              <a:t>مثال:</a:t>
            </a:r>
            <a:endParaRPr lang="ar-EG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685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ar-SA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أرتب </a:t>
            </a:r>
            <a:r>
              <a:rPr lang="ar-JO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الاعداد 6157   7019   6379</a:t>
            </a:r>
            <a:r>
              <a:rPr lang="ar-SA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ar-JO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تصاعديا</a:t>
            </a:r>
            <a:endParaRPr lang="ar-SA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ar-SA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ar-SA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ar-EG" sz="24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62000" y="5562600"/>
            <a:ext cx="7772400" cy="99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lvl="0" indent="-342900" algn="ctr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JO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7019-6379-6157-</a:t>
            </a:r>
            <a:endParaRPr kumimoji="0" lang="ar-EG" sz="24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A1CBF-BE15-4A00-B549-3F0529326B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1" y="2563910"/>
            <a:ext cx="4191000" cy="2657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0D9651-5B18-47D0-9A5D-FD12A07D92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1" y="2563910"/>
            <a:ext cx="4191000" cy="2657474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3F161-AF25-4597-BB46-4C3A21A27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501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F0CFE6-2FF4-4C33-835C-706BE57DB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512064"/>
            <a:ext cx="7696200" cy="57363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4B996B-78DF-4884-9288-F0BA7C638514}"/>
              </a:ext>
            </a:extLst>
          </p:cNvPr>
          <p:cNvSpPr/>
          <p:nvPr/>
        </p:nvSpPr>
        <p:spPr>
          <a:xfrm>
            <a:off x="3962400" y="29718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2501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61776C-4B3F-46A7-AF5C-747285DC23E8}"/>
              </a:ext>
            </a:extLst>
          </p:cNvPr>
          <p:cNvSpPr/>
          <p:nvPr/>
        </p:nvSpPr>
        <p:spPr>
          <a:xfrm>
            <a:off x="3962400" y="5120638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7831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7D55AC-DB18-4D35-8C28-0AFDE593B12C}"/>
              </a:ext>
            </a:extLst>
          </p:cNvPr>
          <p:cNvSpPr/>
          <p:nvPr/>
        </p:nvSpPr>
        <p:spPr>
          <a:xfrm>
            <a:off x="3962400" y="4050908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2417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659544-FDCD-4996-A945-0A4E3A8E7FD3}"/>
              </a:ext>
            </a:extLst>
          </p:cNvPr>
          <p:cNvSpPr/>
          <p:nvPr/>
        </p:nvSpPr>
        <p:spPr>
          <a:xfrm>
            <a:off x="6629400" y="29718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5201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857B71-5EB2-485A-B1EF-B839D7FC389A}"/>
              </a:ext>
            </a:extLst>
          </p:cNvPr>
          <p:cNvSpPr/>
          <p:nvPr/>
        </p:nvSpPr>
        <p:spPr>
          <a:xfrm>
            <a:off x="5365652" y="29718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5021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D0AF12-E533-4FA0-AF70-5DE06FB9A535}"/>
              </a:ext>
            </a:extLst>
          </p:cNvPr>
          <p:cNvSpPr/>
          <p:nvPr/>
        </p:nvSpPr>
        <p:spPr>
          <a:xfrm>
            <a:off x="5257800" y="5120638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7838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715CAB-5FF0-4844-B7C9-96A060642514}"/>
              </a:ext>
            </a:extLst>
          </p:cNvPr>
          <p:cNvSpPr/>
          <p:nvPr/>
        </p:nvSpPr>
        <p:spPr>
          <a:xfrm>
            <a:off x="5257800" y="4047391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2471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9FB20E-C2FB-49FB-B1EB-EDCC92FA9821}"/>
              </a:ext>
            </a:extLst>
          </p:cNvPr>
          <p:cNvSpPr/>
          <p:nvPr/>
        </p:nvSpPr>
        <p:spPr>
          <a:xfrm>
            <a:off x="6508652" y="4050908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3417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EED6FB-44C7-4023-9BAB-46A11896039D}"/>
              </a:ext>
            </a:extLst>
          </p:cNvPr>
          <p:cNvSpPr/>
          <p:nvPr/>
        </p:nvSpPr>
        <p:spPr>
          <a:xfrm>
            <a:off x="6504549" y="5120638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8713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72962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78356A-0410-47AF-8A7D-754B52317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38" y="0"/>
            <a:ext cx="8716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68572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66094-DEB9-4DEA-A226-9F16E976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2B3856-8BAE-493C-B58E-471882C1C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914400"/>
            <a:ext cx="7848600" cy="4876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BB33F5-A080-4F87-9881-6CA451DD4F9C}"/>
              </a:ext>
            </a:extLst>
          </p:cNvPr>
          <p:cNvSpPr/>
          <p:nvPr/>
        </p:nvSpPr>
        <p:spPr>
          <a:xfrm>
            <a:off x="1447800" y="4343400"/>
            <a:ext cx="1219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5279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C96610-25F8-40CD-840C-B4F7C3D1F772}"/>
              </a:ext>
            </a:extLst>
          </p:cNvPr>
          <p:cNvSpPr/>
          <p:nvPr/>
        </p:nvSpPr>
        <p:spPr>
          <a:xfrm>
            <a:off x="2971800" y="4343400"/>
            <a:ext cx="1219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5346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2CED94-2BAF-4BDE-9ACB-BE38C35F1FD1}"/>
              </a:ext>
            </a:extLst>
          </p:cNvPr>
          <p:cNvSpPr/>
          <p:nvPr/>
        </p:nvSpPr>
        <p:spPr>
          <a:xfrm>
            <a:off x="7239000" y="4343400"/>
            <a:ext cx="1219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5463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D4897-D220-4174-A66A-A8811C83756F}"/>
              </a:ext>
            </a:extLst>
          </p:cNvPr>
          <p:cNvSpPr/>
          <p:nvPr/>
        </p:nvSpPr>
        <p:spPr>
          <a:xfrm>
            <a:off x="4343402" y="4343400"/>
            <a:ext cx="1219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5349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FFB016-8106-4958-BE0F-34D5842E95A9}"/>
              </a:ext>
            </a:extLst>
          </p:cNvPr>
          <p:cNvSpPr/>
          <p:nvPr/>
        </p:nvSpPr>
        <p:spPr>
          <a:xfrm>
            <a:off x="5867402" y="4290060"/>
            <a:ext cx="1219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5462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30184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75541-7EC8-464B-A2D4-D6360DE3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3FBEB0-94A5-473A-8345-6726DE43F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512064"/>
            <a:ext cx="8077200" cy="53553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FBFCE3-AC7D-4F7A-8635-11C9D91A4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114800"/>
            <a:ext cx="7503942" cy="12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60202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2776</TotalTime>
  <Words>49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Andalus</vt:lpstr>
      <vt:lpstr>Arabic Transparent</vt:lpstr>
      <vt:lpstr>Arial</vt:lpstr>
      <vt:lpstr>Calibri</vt:lpstr>
      <vt:lpstr>Consolas</vt:lpstr>
      <vt:lpstr>Corbel</vt:lpstr>
      <vt:lpstr>Simplified Arabic</vt:lpstr>
      <vt:lpstr>Tahoma</vt:lpstr>
      <vt:lpstr>Wingdings</vt:lpstr>
      <vt:lpstr>Wingdings 2</vt:lpstr>
      <vt:lpstr>Wingdings 3</vt:lpstr>
      <vt:lpstr>Metro</vt:lpstr>
      <vt:lpstr>PowerPoint Presentation</vt:lpstr>
      <vt:lpstr>PowerPoint Presentation</vt:lpstr>
      <vt:lpstr>PowerPoint Presentation</vt:lpstr>
      <vt:lpstr>ـ تساعدنى المقارنة بين الاعداد فى ترتيبها .</vt:lpstr>
      <vt:lpstr>مثال:</vt:lpstr>
      <vt:lpstr>501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الأول</dc:title>
  <dc:creator>Abdelhafid</dc:creator>
  <cp:lastModifiedBy>s.kakish</cp:lastModifiedBy>
  <cp:revision>78</cp:revision>
  <dcterms:created xsi:type="dcterms:W3CDTF">2006-08-16T00:00:00Z</dcterms:created>
  <dcterms:modified xsi:type="dcterms:W3CDTF">2022-09-30T16:32:51Z</dcterms:modified>
</cp:coreProperties>
</file>